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2" r:id="rId2"/>
  </p:sldMasterIdLst>
  <p:sldIdLst>
    <p:sldId id="416" r:id="rId3"/>
    <p:sldId id="282" r:id="rId4"/>
    <p:sldId id="284" r:id="rId5"/>
    <p:sldId id="281" r:id="rId6"/>
    <p:sldId id="487"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wuhA9PdyKt1YqS5eASog==" hashData="NGpbCz5TR8epAb1g8p50GJ4VhOmFlt+dgipUnCqnlnrKFBTTf3ETLCmTFHAZ6ud6OVSfpU79y+O5PlqheKpah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6154"/>
  </p:normalViewPr>
  <p:slideViewPr>
    <p:cSldViewPr snapToGrid="0">
      <p:cViewPr varScale="1">
        <p:scale>
          <a:sx n="122" d="100"/>
          <a:sy n="122" d="100"/>
        </p:scale>
        <p:origin x="1464"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October 10,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05EE82CB-274C-4B12-8F0E-D5390A008E17}" type="datetimeFigureOut">
              <a:rPr lang="it-IT" smtClean="0"/>
              <a:t>10/10/23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8A34856-E5A8-4394-A58D-854F2EBF3656}"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05EE82CB-274C-4B12-8F0E-D5390A008E17}" type="datetimeFigureOut">
              <a:rPr lang="it-IT" smtClean="0"/>
              <a:t>10/10/23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8A34856-E5A8-4394-A58D-854F2EBF3656}"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 dello schema</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38588"/>
            <a:ext cx="40386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fld id="{8CB4AEA1-F8C1-403C-ABD4-573204011613}" type="datetime1">
              <a:rPr lang="it-IT"/>
              <a:pPr>
                <a:defRPr/>
              </a:pPr>
              <a:t>10/10/23</a:t>
            </a:fld>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fld id="{48744D9F-8557-4ED4-A77E-796647872DD5}" type="slidenum">
              <a:rPr lang="it-IT" altLang="it-IT"/>
              <a:pPr/>
              <a:t>‹N›</a:t>
            </a:fld>
            <a:endParaRPr lang="it-IT" altLang="it-IT"/>
          </a:p>
        </p:txBody>
      </p:sp>
    </p:spTree>
    <p:extLst>
      <p:ext uri="{BB962C8B-B14F-4D97-AF65-F5344CB8AC3E}">
        <p14:creationId xmlns:p14="http://schemas.microsoft.com/office/powerpoint/2010/main" val="521791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05EE82CB-274C-4B12-8F0E-D5390A008E17}" type="datetimeFigureOut">
              <a:rPr lang="it-IT" smtClean="0"/>
              <a:t>10/10/23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8A34856-E5A8-4394-A58D-854F2EBF3656}" type="slidenum">
              <a:rPr lang="it-IT" smtClean="0"/>
              <a:t>‹N›</a:t>
            </a:fld>
            <a:endParaRPr lang="it-IT"/>
          </a:p>
        </p:txBody>
      </p:sp>
    </p:spTree>
    <p:extLst>
      <p:ext uri="{BB962C8B-B14F-4D97-AF65-F5344CB8AC3E}">
        <p14:creationId xmlns:p14="http://schemas.microsoft.com/office/powerpoint/2010/main" val="195753293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5EE82CB-274C-4B12-8F0E-D5390A008E17}" type="datetimeFigureOut">
              <a:rPr lang="it-IT" smtClean="0"/>
              <a:t>10/10/23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8A34856-E5A8-4394-A58D-854F2EBF3656}" type="slidenum">
              <a:rPr lang="it-IT" smtClean="0"/>
              <a:t>‹N›</a:t>
            </a:fld>
            <a:endParaRPr lang="it-IT"/>
          </a:p>
        </p:txBody>
      </p:sp>
    </p:spTree>
    <p:extLst>
      <p:ext uri="{BB962C8B-B14F-4D97-AF65-F5344CB8AC3E}">
        <p14:creationId xmlns:p14="http://schemas.microsoft.com/office/powerpoint/2010/main" val="3257310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05EE82CB-274C-4B12-8F0E-D5390A008E17}" type="datetimeFigureOut">
              <a:rPr lang="it-IT" smtClean="0"/>
              <a:t>10/10/23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8A34856-E5A8-4394-A58D-854F2EBF3656}" type="slidenum">
              <a:rPr lang="it-IT" smtClean="0"/>
              <a:t>‹N›</a:t>
            </a:fld>
            <a:endParaRPr lang="it-IT"/>
          </a:p>
        </p:txBody>
      </p:sp>
    </p:spTree>
    <p:extLst>
      <p:ext uri="{BB962C8B-B14F-4D97-AF65-F5344CB8AC3E}">
        <p14:creationId xmlns:p14="http://schemas.microsoft.com/office/powerpoint/2010/main" val="340500987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05EE82CB-274C-4B12-8F0E-D5390A008E17}" type="datetimeFigureOut">
              <a:rPr lang="it-IT" smtClean="0"/>
              <a:t>10/10/23</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38A34856-E5A8-4394-A58D-854F2EBF3656}" type="slidenum">
              <a:rPr lang="it-IT" smtClean="0"/>
              <a:t>‹N›</a:t>
            </a:fld>
            <a:endParaRPr lang="it-IT"/>
          </a:p>
        </p:txBody>
      </p:sp>
    </p:spTree>
    <p:extLst>
      <p:ext uri="{BB962C8B-B14F-4D97-AF65-F5344CB8AC3E}">
        <p14:creationId xmlns:p14="http://schemas.microsoft.com/office/powerpoint/2010/main" val="321145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2239" y="3143250"/>
            <a:ext cx="3288024" cy="25967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05EE82CB-274C-4B12-8F0E-D5390A008E17}" type="datetimeFigureOut">
              <a:rPr lang="it-IT" smtClean="0"/>
              <a:t>10/10/23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8A34856-E5A8-4394-A58D-854F2EBF3656}"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1601010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5EE82CB-274C-4B12-8F0E-D5390A008E17}" type="datetimeFigureOut">
              <a:rPr lang="it-IT" smtClean="0"/>
              <a:t>10/10/23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8A34856-E5A8-4394-A58D-854F2EBF3656}" type="slidenum">
              <a:rPr lang="it-IT" smtClean="0"/>
              <a:t>‹N›</a:t>
            </a:fld>
            <a:endParaRPr lang="it-IT"/>
          </a:p>
        </p:txBody>
      </p:sp>
    </p:spTree>
    <p:extLst>
      <p:ext uri="{BB962C8B-B14F-4D97-AF65-F5344CB8AC3E}">
        <p14:creationId xmlns:p14="http://schemas.microsoft.com/office/powerpoint/2010/main" val="608226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E82CB-274C-4B12-8F0E-D5390A008E17}" type="datetimeFigureOut">
              <a:rPr lang="it-IT" smtClean="0"/>
              <a:t>10/10/23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8A34856-E5A8-4394-A58D-854F2EBF3656}" type="slidenum">
              <a:rPr lang="it-IT" smtClean="0"/>
              <a:t>‹N›</a:t>
            </a:fld>
            <a:endParaRPr lang="it-IT"/>
          </a:p>
        </p:txBody>
      </p:sp>
    </p:spTree>
    <p:extLst>
      <p:ext uri="{BB962C8B-B14F-4D97-AF65-F5344CB8AC3E}">
        <p14:creationId xmlns:p14="http://schemas.microsoft.com/office/powerpoint/2010/main" val="22242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5EE82CB-274C-4B12-8F0E-D5390A008E17}" type="datetimeFigureOut">
              <a:rPr lang="it-IT" smtClean="0"/>
              <a:t>10/10/23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8A34856-E5A8-4394-A58D-854F2EBF3656}" type="slidenum">
              <a:rPr lang="it-IT" smtClean="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9" name="Date Placeholder 8"/>
          <p:cNvSpPr>
            <a:spLocks noGrp="1"/>
          </p:cNvSpPr>
          <p:nvPr>
            <p:ph type="dt" sz="half" idx="10"/>
          </p:nvPr>
        </p:nvSpPr>
        <p:spPr/>
        <p:txBody>
          <a:bodyPr/>
          <a:lstStyle/>
          <a:p>
            <a:fld id="{05EE82CB-274C-4B12-8F0E-D5390A008E17}" type="datetimeFigureOut">
              <a:rPr lang="it-IT" smtClean="0"/>
              <a:t>10/10/23</a:t>
            </a:fld>
            <a:endParaRPr lang="it-IT"/>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it-IT"/>
          </a:p>
        </p:txBody>
      </p:sp>
      <p:sp>
        <p:nvSpPr>
          <p:cNvPr id="11" name="Slide Number Placeholder 10"/>
          <p:cNvSpPr>
            <a:spLocks noGrp="1"/>
          </p:cNvSpPr>
          <p:nvPr>
            <p:ph type="sldNum" sz="quarter" idx="12"/>
          </p:nvPr>
        </p:nvSpPr>
        <p:spPr/>
        <p:txBody>
          <a:bodyPr/>
          <a:lstStyle/>
          <a:p>
            <a:fld id="{38A34856-E5A8-4394-A58D-854F2EBF3656}" type="slidenum">
              <a:rPr lang="it-IT" smtClean="0"/>
              <a:t>‹N›</a:t>
            </a:fld>
            <a:endParaRPr lang="it-IT"/>
          </a:p>
        </p:txBody>
      </p:sp>
    </p:spTree>
    <p:extLst>
      <p:ext uri="{BB962C8B-B14F-4D97-AF65-F5344CB8AC3E}">
        <p14:creationId xmlns:p14="http://schemas.microsoft.com/office/powerpoint/2010/main" val="4089499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5EE82CB-274C-4B12-8F0E-D5390A008E17}" type="datetimeFigureOut">
              <a:rPr lang="it-IT" smtClean="0"/>
              <a:t>10/10/23</a:t>
            </a:fld>
            <a:endParaRPr lang="it-IT"/>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it-IT"/>
          </a:p>
        </p:txBody>
      </p:sp>
      <p:sp>
        <p:nvSpPr>
          <p:cNvPr id="10" name="Slide Number Placeholder 9"/>
          <p:cNvSpPr>
            <a:spLocks noGrp="1"/>
          </p:cNvSpPr>
          <p:nvPr>
            <p:ph type="sldNum" sz="quarter" idx="12"/>
          </p:nvPr>
        </p:nvSpPr>
        <p:spPr/>
        <p:txBody>
          <a:bodyPr/>
          <a:lstStyle/>
          <a:p>
            <a:fld id="{38A34856-E5A8-4394-A58D-854F2EBF3656}" type="slidenum">
              <a:rPr lang="it-IT" smtClean="0"/>
              <a:t>‹N›</a:t>
            </a:fld>
            <a:endParaRPr lang="it-IT"/>
          </a:p>
        </p:txBody>
      </p:sp>
    </p:spTree>
    <p:extLst>
      <p:ext uri="{BB962C8B-B14F-4D97-AF65-F5344CB8AC3E}">
        <p14:creationId xmlns:p14="http://schemas.microsoft.com/office/powerpoint/2010/main" val="4182274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5EE82CB-274C-4B12-8F0E-D5390A008E17}" type="datetimeFigureOut">
              <a:rPr lang="it-IT" smtClean="0"/>
              <a:t>10/10/23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8A34856-E5A8-4394-A58D-854F2EBF3656}" type="slidenum">
              <a:rPr lang="it-IT" smtClean="0"/>
              <a:t>‹N›</a:t>
            </a:fld>
            <a:endParaRPr lang="it-IT"/>
          </a:p>
        </p:txBody>
      </p:sp>
    </p:spTree>
    <p:extLst>
      <p:ext uri="{BB962C8B-B14F-4D97-AF65-F5344CB8AC3E}">
        <p14:creationId xmlns:p14="http://schemas.microsoft.com/office/powerpoint/2010/main" val="4074471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5EE82CB-274C-4B12-8F0E-D5390A008E17}" type="datetimeFigureOut">
              <a:rPr lang="it-IT" smtClean="0"/>
              <a:t>10/10/23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8A34856-E5A8-4394-A58D-854F2EBF3656}" type="slidenum">
              <a:rPr lang="it-IT" smtClean="0"/>
              <a:t>‹N›</a:t>
            </a:fld>
            <a:endParaRPr lang="it-IT"/>
          </a:p>
        </p:txBody>
      </p:sp>
    </p:spTree>
    <p:extLst>
      <p:ext uri="{BB962C8B-B14F-4D97-AF65-F5344CB8AC3E}">
        <p14:creationId xmlns:p14="http://schemas.microsoft.com/office/powerpoint/2010/main" val="2599474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7" name="PlaceHolder 2"/>
          <p:cNvSpPr>
            <a:spLocks noGrp="1"/>
          </p:cNvSpPr>
          <p:nvPr>
            <p:ph type="subTitle"/>
          </p:nvPr>
        </p:nvSpPr>
        <p:spPr>
          <a:xfrm>
            <a:off x="457200" y="1600200"/>
            <a:ext cx="8229240" cy="452592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3184205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stile</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38588"/>
            <a:ext cx="40386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fld id="{8CB4AEA1-F8C1-403C-ABD4-573204011613}" type="datetime1">
              <a:rPr lang="it-IT"/>
              <a:pPr>
                <a:defRPr/>
              </a:pPr>
              <a:t>10/10/23</a:t>
            </a:fld>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fld id="{48744D9F-8557-4ED4-A77E-796647872DD5}" type="slidenum">
              <a:rPr lang="it-IT" altLang="it-IT"/>
              <a:pPr/>
              <a:t>‹N›</a:t>
            </a:fld>
            <a:endParaRPr lang="it-IT" altLang="it-IT"/>
          </a:p>
        </p:txBody>
      </p:sp>
    </p:spTree>
    <p:extLst>
      <p:ext uri="{BB962C8B-B14F-4D97-AF65-F5344CB8AC3E}">
        <p14:creationId xmlns:p14="http://schemas.microsoft.com/office/powerpoint/2010/main" val="1582511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Solo titolo">
    <p:spTree>
      <p:nvGrpSpPr>
        <p:cNvPr id="1" name=""/>
        <p:cNvGrpSpPr/>
        <p:nvPr/>
      </p:nvGrpSpPr>
      <p:grpSpPr>
        <a:xfrm>
          <a:off x="0" y="0"/>
          <a:ext cx="0" cy="0"/>
          <a:chOff x="0" y="0"/>
          <a:chExt cx="0" cy="0"/>
        </a:xfrm>
      </p:grpSpPr>
      <p:sp>
        <p:nvSpPr>
          <p:cNvPr id="79" name="Titolo diapositiva"/>
          <p:cNvSpPr txBox="1">
            <a:spLocks noGrp="1"/>
          </p:cNvSpPr>
          <p:nvPr>
            <p:ph type="title" hasCustomPrompt="1"/>
          </p:nvPr>
        </p:nvSpPr>
        <p:spPr>
          <a:xfrm>
            <a:off x="452438" y="476250"/>
            <a:ext cx="8239125" cy="717475"/>
          </a:xfrm>
          <a:prstGeom prst="rect">
            <a:avLst/>
          </a:prstGeom>
        </p:spPr>
        <p:txBody>
          <a:bodyPr/>
          <a:lstStyle/>
          <a:p>
            <a:r>
              <a:t>Titolo diapositiva</a:t>
            </a:r>
          </a:p>
        </p:txBody>
      </p:sp>
      <p:sp>
        <p:nvSpPr>
          <p:cNvPr id="80" name="Sottotitolo diapositiva"/>
          <p:cNvSpPr txBox="1">
            <a:spLocks noGrp="1"/>
          </p:cNvSpPr>
          <p:nvPr>
            <p:ph type="body" sz="quarter" idx="21" hasCustomPrompt="1"/>
          </p:nvPr>
        </p:nvSpPr>
        <p:spPr>
          <a:xfrm>
            <a:off x="452438" y="11229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Sottotitolo diapositiva</a:t>
            </a:r>
          </a:p>
        </p:txBody>
      </p:sp>
      <p:sp>
        <p:nvSpPr>
          <p:cNvPr id="8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24456309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olo e foto">
    <p:spTree>
      <p:nvGrpSpPr>
        <p:cNvPr id="1" name=""/>
        <p:cNvGrpSpPr/>
        <p:nvPr/>
      </p:nvGrpSpPr>
      <p:grpSpPr>
        <a:xfrm>
          <a:off x="0" y="0"/>
          <a:ext cx="0" cy="0"/>
          <a:chOff x="0" y="0"/>
          <a:chExt cx="0" cy="0"/>
        </a:xfrm>
      </p:grpSpPr>
      <p:sp>
        <p:nvSpPr>
          <p:cNvPr id="21" name="Immagine"/>
          <p:cNvSpPr>
            <a:spLocks noGrp="1"/>
          </p:cNvSpPr>
          <p:nvPr>
            <p:ph type="pic" idx="21"/>
          </p:nvPr>
        </p:nvSpPr>
        <p:spPr>
          <a:xfrm>
            <a:off x="-161925" y="-2019300"/>
            <a:ext cx="11049000" cy="9017000"/>
          </a:xfrm>
          <a:prstGeom prst="rect">
            <a:avLst/>
          </a:prstGeom>
        </p:spPr>
        <p:txBody>
          <a:bodyPr lIns="91439" tIns="45719" rIns="91439" bIns="45719">
            <a:noAutofit/>
          </a:bodyPr>
          <a:lstStyle/>
          <a:p>
            <a:endParaRPr/>
          </a:p>
        </p:txBody>
      </p:sp>
      <p:sp>
        <p:nvSpPr>
          <p:cNvPr id="22" name="Titolo presentazione"/>
          <p:cNvSpPr txBox="1">
            <a:spLocks noGrp="1"/>
          </p:cNvSpPr>
          <p:nvPr>
            <p:ph type="title" hasCustomPrompt="1"/>
          </p:nvPr>
        </p:nvSpPr>
        <p:spPr>
          <a:xfrm>
            <a:off x="452438" y="3562350"/>
            <a:ext cx="8239125" cy="2324100"/>
          </a:xfrm>
          <a:prstGeom prst="rect">
            <a:avLst/>
          </a:prstGeom>
        </p:spPr>
        <p:txBody>
          <a:bodyPr anchor="b"/>
          <a:lstStyle>
            <a:lvl1pPr>
              <a:defRPr sz="4350" spc="-87"/>
            </a:lvl1pPr>
          </a:lstStyle>
          <a:p>
            <a:r>
              <a:t>Titolo presentazione</a:t>
            </a:r>
          </a:p>
        </p:txBody>
      </p:sp>
      <p:sp>
        <p:nvSpPr>
          <p:cNvPr id="23" name="Autore e data"/>
          <p:cNvSpPr txBox="1">
            <a:spLocks noGrp="1"/>
          </p:cNvSpPr>
          <p:nvPr>
            <p:ph type="body" sz="quarter" idx="22" hasCustomPrompt="1"/>
          </p:nvPr>
        </p:nvSpPr>
        <p:spPr>
          <a:xfrm>
            <a:off x="452884" y="553069"/>
            <a:ext cx="8238233"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Autore e data</a:t>
            </a:r>
          </a:p>
        </p:txBody>
      </p:sp>
      <p:sp>
        <p:nvSpPr>
          <p:cNvPr id="24" name="Corpo livello uno…"/>
          <p:cNvSpPr txBox="1">
            <a:spLocks noGrp="1"/>
          </p:cNvSpPr>
          <p:nvPr>
            <p:ph type="body" sz="quarter" idx="1" hasCustomPrompt="1"/>
          </p:nvPr>
        </p:nvSpPr>
        <p:spPr>
          <a:xfrm>
            <a:off x="452438" y="5804955"/>
            <a:ext cx="8239125" cy="572344"/>
          </a:xfrm>
          <a:prstGeom prst="rect">
            <a:avLst/>
          </a:prstGeom>
        </p:spPr>
        <p:txBody>
          <a:bodyPr/>
          <a:lstStyle>
            <a:lvl1pPr marL="0" indent="0" defTabSz="309563">
              <a:lnSpc>
                <a:spcPct val="100000"/>
              </a:lnSpc>
              <a:spcBef>
                <a:spcPts val="0"/>
              </a:spcBef>
              <a:buSzTx/>
              <a:buNone/>
              <a:defRPr sz="2063" b="1"/>
            </a:lvl1pPr>
            <a:lvl2pPr marL="0" indent="0" defTabSz="309563">
              <a:lnSpc>
                <a:spcPct val="100000"/>
              </a:lnSpc>
              <a:spcBef>
                <a:spcPts val="0"/>
              </a:spcBef>
              <a:buSzTx/>
              <a:buNone/>
              <a:defRPr sz="2063" b="1"/>
            </a:lvl2pPr>
            <a:lvl3pPr marL="0" indent="0" defTabSz="309563">
              <a:lnSpc>
                <a:spcPct val="100000"/>
              </a:lnSpc>
              <a:spcBef>
                <a:spcPts val="0"/>
              </a:spcBef>
              <a:buSzTx/>
              <a:buNone/>
              <a:defRPr sz="2063" b="1"/>
            </a:lvl3pPr>
            <a:lvl4pPr marL="0" indent="0" defTabSz="309563">
              <a:lnSpc>
                <a:spcPct val="100000"/>
              </a:lnSpc>
              <a:spcBef>
                <a:spcPts val="0"/>
              </a:spcBef>
              <a:buSzTx/>
              <a:buNone/>
              <a:defRPr sz="2063" b="1"/>
            </a:lvl4pPr>
            <a:lvl5pPr marL="0" indent="0" defTabSz="309563">
              <a:lnSpc>
                <a:spcPct val="100000"/>
              </a:lnSpc>
              <a:spcBef>
                <a:spcPts val="0"/>
              </a:spcBef>
              <a:buSzTx/>
              <a:buNone/>
              <a:defRPr sz="2063" b="1"/>
            </a:lvl5pPr>
          </a:lstStyle>
          <a:p>
            <a:r>
              <a:t>Sottotitolo presentazione </a:t>
            </a:r>
          </a:p>
          <a:p>
            <a:pPr lvl="1"/>
            <a:endParaRPr/>
          </a:p>
          <a:p>
            <a:pPr lvl="2"/>
            <a:endParaRPr/>
          </a:p>
          <a:p>
            <a:pPr lvl="3"/>
            <a:endParaRPr/>
          </a:p>
          <a:p>
            <a:pPr lvl="4"/>
            <a:endParaRPr/>
          </a:p>
        </p:txBody>
      </p:sp>
      <p:sp>
        <p:nvSpPr>
          <p:cNvPr id="2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3392618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0" name="Titolo diapositiva"/>
          <p:cNvSpPr txBox="1">
            <a:spLocks noGrp="1"/>
          </p:cNvSpPr>
          <p:nvPr>
            <p:ph type="title" hasCustomPrompt="1"/>
          </p:nvPr>
        </p:nvSpPr>
        <p:spPr>
          <a:xfrm>
            <a:off x="452438" y="476250"/>
            <a:ext cx="3667125" cy="717550"/>
          </a:xfrm>
          <a:prstGeom prst="rect">
            <a:avLst/>
          </a:prstGeom>
        </p:spPr>
        <p:txBody>
          <a:bodyPr/>
          <a:lstStyle/>
          <a:p>
            <a:r>
              <a:t>Titolo diapositiva</a:t>
            </a:r>
          </a:p>
        </p:txBody>
      </p:sp>
      <p:sp>
        <p:nvSpPr>
          <p:cNvPr id="61" name="Sottotitolo diapositiva"/>
          <p:cNvSpPr txBox="1">
            <a:spLocks noGrp="1"/>
          </p:cNvSpPr>
          <p:nvPr>
            <p:ph type="body" sz="quarter" idx="21" hasCustomPrompt="1"/>
          </p:nvPr>
        </p:nvSpPr>
        <p:spPr>
          <a:xfrm>
            <a:off x="452438" y="1122981"/>
            <a:ext cx="3667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Sottotitolo diapositiva</a:t>
            </a:r>
          </a:p>
        </p:txBody>
      </p:sp>
      <p:sp>
        <p:nvSpPr>
          <p:cNvPr id="62" name="Corpo livello uno…"/>
          <p:cNvSpPr txBox="1">
            <a:spLocks noGrp="1"/>
          </p:cNvSpPr>
          <p:nvPr>
            <p:ph type="body" sz="half" idx="1" hasCustomPrompt="1"/>
          </p:nvPr>
        </p:nvSpPr>
        <p:spPr>
          <a:xfrm>
            <a:off x="452438" y="2124252"/>
            <a:ext cx="3667125" cy="4128006"/>
          </a:xfrm>
          <a:prstGeom prst="rect">
            <a:avLst/>
          </a:prstGeom>
        </p:spPr>
        <p:txBody>
          <a:bodyPr/>
          <a:lstStyle/>
          <a:p>
            <a:r>
              <a:t>Testo elenco puntato diapositiva</a:t>
            </a:r>
          </a:p>
          <a:p>
            <a:pPr lvl="1"/>
            <a:endParaRPr/>
          </a:p>
          <a:p>
            <a:pPr lvl="2"/>
            <a:endParaRPr/>
          </a:p>
          <a:p>
            <a:pPr lvl="3"/>
            <a:endParaRPr/>
          </a:p>
          <a:p>
            <a:pPr lvl="4"/>
            <a:endParaRPr/>
          </a:p>
        </p:txBody>
      </p:sp>
      <p:sp>
        <p:nvSpPr>
          <p:cNvPr id="63" name="824910546_2681x1332.jpg"/>
          <p:cNvSpPr>
            <a:spLocks noGrp="1"/>
          </p:cNvSpPr>
          <p:nvPr>
            <p:ph type="pic" idx="22"/>
          </p:nvPr>
        </p:nvSpPr>
        <p:spPr>
          <a:xfrm>
            <a:off x="2392575" y="631924"/>
            <a:ext cx="8448675" cy="5596736"/>
          </a:xfrm>
          <a:prstGeom prst="rect">
            <a:avLst/>
          </a:prstGeom>
        </p:spPr>
        <p:txBody>
          <a:bodyPr lIns="91439" tIns="45719" rIns="91439" bIns="45719">
            <a:noAutofit/>
          </a:bodyPr>
          <a:lstStyle/>
          <a:p>
            <a:endParaRP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39347136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Intestazione sezion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8E6E8F89-A1B4-4BCA-AE91-C41FA7C66514}"/>
              </a:ext>
            </a:extLst>
          </p:cNvPr>
          <p:cNvPicPr>
            <a:picLocks noChangeAspect="1"/>
          </p:cNvPicPr>
          <p:nvPr userDrawn="1"/>
        </p:nvPicPr>
        <p:blipFill rotWithShape="1">
          <a:blip r:embed="rId2"/>
          <a:srcRect t="15938" r="93221" b="9425"/>
          <a:stretch/>
        </p:blipFill>
        <p:spPr>
          <a:xfrm>
            <a:off x="0" y="0"/>
            <a:ext cx="619858" cy="6858000"/>
          </a:xfrm>
          <a:prstGeom prst="rect">
            <a:avLst/>
          </a:prstGeom>
        </p:spPr>
      </p:pic>
    </p:spTree>
    <p:extLst>
      <p:ext uri="{BB962C8B-B14F-4D97-AF65-F5344CB8AC3E}">
        <p14:creationId xmlns:p14="http://schemas.microsoft.com/office/powerpoint/2010/main" val="278832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05EE82CB-274C-4B12-8F0E-D5390A008E17}" type="datetimeFigureOut">
              <a:rPr lang="it-IT" smtClean="0"/>
              <a:t>10/10/23</a:t>
            </a:fld>
            <a:endParaRPr lang="it-IT"/>
          </a:p>
        </p:txBody>
      </p:sp>
      <p:sp>
        <p:nvSpPr>
          <p:cNvPr id="8" name="Slide Number Placeholder 7"/>
          <p:cNvSpPr>
            <a:spLocks noGrp="1"/>
          </p:cNvSpPr>
          <p:nvPr>
            <p:ph type="sldNum" sz="quarter" idx="11"/>
          </p:nvPr>
        </p:nvSpPr>
        <p:spPr/>
        <p:txBody>
          <a:bodyPr/>
          <a:lstStyle/>
          <a:p>
            <a:fld id="{38A34856-E5A8-4394-A58D-854F2EBF3656}" type="slidenum">
              <a:rPr lang="it-IT" smtClean="0"/>
              <a:t>‹N›</a:t>
            </a:fld>
            <a:endParaRPr lang="it-IT"/>
          </a:p>
        </p:txBody>
      </p:sp>
      <p:sp>
        <p:nvSpPr>
          <p:cNvPr id="9" name="Footer Placeholder 8"/>
          <p:cNvSpPr>
            <a:spLocks noGrp="1"/>
          </p:cNvSpPr>
          <p:nvPr>
            <p:ph type="ftr" sz="quarter" idx="12"/>
          </p:nvPr>
        </p:nvSpPr>
        <p:spPr/>
        <p:txBody>
          <a:bodyPr/>
          <a:lstStyle/>
          <a:p>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12943" y="304491"/>
            <a:ext cx="7886700" cy="692149"/>
          </a:xfrm>
        </p:spPr>
        <p:txBody>
          <a:bodyPr>
            <a:normAutofit/>
          </a:bodyPr>
          <a:lstStyle>
            <a:lvl1pPr algn="r">
              <a:defRPr sz="2600">
                <a:solidFill>
                  <a:srgbClr val="C00000"/>
                </a:solidFill>
                <a:latin typeface="Arial" panose="020B0604020202020204" pitchFamily="34" charset="0"/>
                <a:ea typeface="Verdana" panose="020B0604030504040204" pitchFamily="34" charset="0"/>
                <a:cs typeface="Arial" panose="020B0604020202020204" pitchFamily="34" charset="0"/>
              </a:defRPr>
            </a:lvl1pPr>
          </a:lstStyle>
          <a:p>
            <a:r>
              <a:rPr lang="it-IT" dirty="0"/>
              <a:t>Fare clic per modificare lo stile del titolo</a:t>
            </a:r>
            <a:endParaRPr lang="en-US" dirty="0"/>
          </a:p>
        </p:txBody>
      </p:sp>
      <p:sp>
        <p:nvSpPr>
          <p:cNvPr id="3" name="Content Placeholder 2"/>
          <p:cNvSpPr>
            <a:spLocks noGrp="1"/>
          </p:cNvSpPr>
          <p:nvPr>
            <p:ph idx="1"/>
          </p:nvPr>
        </p:nvSpPr>
        <p:spPr>
          <a:xfrm>
            <a:off x="237215" y="1156975"/>
            <a:ext cx="6320749" cy="5019989"/>
          </a:xfrm>
        </p:spPr>
        <p:txBody>
          <a:bodyPr/>
          <a:lstStyle>
            <a:lvl1pPr marL="269875" indent="-269875">
              <a:buFont typeface="Courier New" panose="02070309020205020404" pitchFamily="49" charset="0"/>
              <a:buChar char="o"/>
              <a:defRPr sz="2000">
                <a:latin typeface="Arial" panose="020B0604020202020204" pitchFamily="34" charset="0"/>
                <a:ea typeface="Verdana" panose="020B0604030504040204" pitchFamily="34" charset="0"/>
                <a:cs typeface="Arial" panose="020B0604020202020204" pitchFamily="34" charset="0"/>
              </a:defRPr>
            </a:lvl1pPr>
            <a:lvl2pPr>
              <a:defRPr sz="1800">
                <a:latin typeface="Arial" panose="020B0604020202020204" pitchFamily="34" charset="0"/>
                <a:ea typeface="Verdana" panose="020B0604030504040204" pitchFamily="34" charset="0"/>
                <a:cs typeface="Arial" panose="020B0604020202020204" pitchFamily="34" charset="0"/>
              </a:defRPr>
            </a:lvl2pPr>
            <a:lvl3pPr>
              <a:defRPr sz="1800">
                <a:latin typeface="Arial" panose="020B0604020202020204" pitchFamily="34" charset="0"/>
                <a:ea typeface="Verdana" panose="020B0604030504040204" pitchFamily="34" charset="0"/>
                <a:cs typeface="Arial" panose="020B0604020202020204" pitchFamily="34" charset="0"/>
              </a:defRPr>
            </a:lvl3pPr>
            <a:lvl4pPr>
              <a:defRPr sz="1600">
                <a:latin typeface="Arial" panose="020B0604020202020204" pitchFamily="34" charset="0"/>
                <a:ea typeface="Verdana" panose="020B0604030504040204" pitchFamily="34" charset="0"/>
                <a:cs typeface="Arial" panose="020B0604020202020204" pitchFamily="34" charset="0"/>
              </a:defRPr>
            </a:lvl4pPr>
            <a:lvl5pPr>
              <a:defRPr sz="1600">
                <a:latin typeface="Arial" panose="020B0604020202020204" pitchFamily="34" charset="0"/>
                <a:ea typeface="Verdana" panose="020B0604030504040204" pitchFamily="34" charset="0"/>
                <a:cs typeface="Arial" panose="020B0604020202020204" pitchFamily="34" charset="0"/>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7" name="Connettore diritto 6"/>
          <p:cNvCxnSpPr/>
          <p:nvPr userDrawn="1"/>
        </p:nvCxnSpPr>
        <p:spPr>
          <a:xfrm>
            <a:off x="237214" y="6326670"/>
            <a:ext cx="6256456" cy="10631"/>
          </a:xfrm>
          <a:prstGeom prst="line">
            <a:avLst/>
          </a:prstGeom>
          <a:ln w="41275">
            <a:gradFill>
              <a:gsLst>
                <a:gs pos="0">
                  <a:schemeClr val="accent1">
                    <a:lumMod val="5000"/>
                    <a:lumOff val="95000"/>
                  </a:schemeClr>
                </a:gs>
                <a:gs pos="74000">
                  <a:srgbClr val="C00000"/>
                </a:gs>
                <a:gs pos="83000">
                  <a:srgbClr val="C00000"/>
                </a:gs>
                <a:gs pos="100000">
                  <a:srgbClr val="C00000"/>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userDrawn="1"/>
        </p:nvCxnSpPr>
        <p:spPr>
          <a:xfrm>
            <a:off x="2643187" y="1071493"/>
            <a:ext cx="6256456" cy="10631"/>
          </a:xfrm>
          <a:prstGeom prst="line">
            <a:avLst/>
          </a:prstGeom>
          <a:ln w="41275">
            <a:gradFill>
              <a:gsLst>
                <a:gs pos="0">
                  <a:schemeClr val="accent1">
                    <a:lumMod val="5000"/>
                    <a:lumOff val="95000"/>
                  </a:schemeClr>
                </a:gs>
                <a:gs pos="74000">
                  <a:srgbClr val="C00000"/>
                </a:gs>
                <a:gs pos="83000">
                  <a:srgbClr val="C00000"/>
                </a:gs>
                <a:gs pos="100000">
                  <a:srgbClr val="C00000"/>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0" hasCustomPrompt="1"/>
          </p:nvPr>
        </p:nvSpPr>
        <p:spPr>
          <a:xfrm>
            <a:off x="237214" y="6407631"/>
            <a:ext cx="6320749" cy="370995"/>
          </a:xfrm>
        </p:spPr>
        <p:txBody>
          <a:bodyPr>
            <a:normAutofit/>
          </a:bodyPr>
          <a:lstStyle>
            <a:lvl1pPr marL="0" indent="0">
              <a:buFont typeface="Courier New" panose="02070309020205020404" pitchFamily="49" charset="0"/>
              <a:buNone/>
              <a:defRPr sz="1200" baseline="0">
                <a:latin typeface="Arial" panose="020B0604020202020204" pitchFamily="34" charset="0"/>
                <a:ea typeface="Verdana" panose="020B0604030504040204" pitchFamily="34" charset="0"/>
                <a:cs typeface="Arial" panose="020B0604020202020204" pitchFamily="34" charset="0"/>
              </a:defRPr>
            </a:lvl1pPr>
            <a:lvl2pPr>
              <a:defRPr sz="1800">
                <a:latin typeface="Arial" panose="020B0604020202020204" pitchFamily="34" charset="0"/>
                <a:ea typeface="Verdana" panose="020B0604030504040204" pitchFamily="34" charset="0"/>
                <a:cs typeface="Arial" panose="020B0604020202020204" pitchFamily="34" charset="0"/>
              </a:defRPr>
            </a:lvl2pPr>
            <a:lvl3pPr>
              <a:defRPr sz="1800">
                <a:latin typeface="Arial" panose="020B0604020202020204" pitchFamily="34" charset="0"/>
                <a:ea typeface="Verdana" panose="020B0604030504040204" pitchFamily="34" charset="0"/>
                <a:cs typeface="Arial" panose="020B0604020202020204" pitchFamily="34" charset="0"/>
              </a:defRPr>
            </a:lvl3pPr>
            <a:lvl4pPr>
              <a:defRPr sz="1600">
                <a:latin typeface="Arial" panose="020B0604020202020204" pitchFamily="34" charset="0"/>
                <a:ea typeface="Verdana" panose="020B0604030504040204" pitchFamily="34" charset="0"/>
                <a:cs typeface="Arial" panose="020B0604020202020204" pitchFamily="34" charset="0"/>
              </a:defRPr>
            </a:lvl4pPr>
            <a:lvl5pP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Nome e </a:t>
            </a:r>
            <a:r>
              <a:rPr lang="en-US" dirty="0" err="1"/>
              <a:t>Cognome</a:t>
            </a:r>
            <a:r>
              <a:rPr lang="en-US" dirty="0"/>
              <a:t> </a:t>
            </a:r>
            <a:r>
              <a:rPr lang="en-US" dirty="0" err="1"/>
              <a:t>Docente</a:t>
            </a:r>
            <a:r>
              <a:rPr lang="en-US" dirty="0"/>
              <a:t> – </a:t>
            </a:r>
            <a:r>
              <a:rPr lang="en-US" dirty="0" err="1"/>
              <a:t>Titolo</a:t>
            </a:r>
            <a:r>
              <a:rPr lang="en-US" dirty="0"/>
              <a:t> </a:t>
            </a:r>
            <a:r>
              <a:rPr lang="en-US" dirty="0" err="1"/>
              <a:t>lezione</a:t>
            </a:r>
            <a:endParaRPr lang="en-US" dirty="0"/>
          </a:p>
        </p:txBody>
      </p:sp>
    </p:spTree>
    <p:extLst>
      <p:ext uri="{BB962C8B-B14F-4D97-AF65-F5344CB8AC3E}">
        <p14:creationId xmlns:p14="http://schemas.microsoft.com/office/powerpoint/2010/main" val="896387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12943" y="304491"/>
            <a:ext cx="7886700" cy="692149"/>
          </a:xfrm>
        </p:spPr>
        <p:txBody>
          <a:bodyPr>
            <a:normAutofit/>
          </a:bodyPr>
          <a:lstStyle>
            <a:lvl1pPr algn="r">
              <a:defRPr sz="2600">
                <a:solidFill>
                  <a:srgbClr val="C00000"/>
                </a:solidFill>
                <a:latin typeface="Arial" panose="020B0604020202020204" pitchFamily="34" charset="0"/>
                <a:ea typeface="Verdana" panose="020B0604030504040204" pitchFamily="34" charset="0"/>
                <a:cs typeface="Arial" panose="020B0604020202020204" pitchFamily="34" charset="0"/>
              </a:defRPr>
            </a:lvl1pPr>
          </a:lstStyle>
          <a:p>
            <a:r>
              <a:rPr lang="it-IT" dirty="0"/>
              <a:t>Fare clic per modificare lo stile del titolo</a:t>
            </a:r>
            <a:endParaRPr lang="en-US" dirty="0"/>
          </a:p>
        </p:txBody>
      </p:sp>
      <p:sp>
        <p:nvSpPr>
          <p:cNvPr id="3" name="Content Placeholder 2"/>
          <p:cNvSpPr>
            <a:spLocks noGrp="1"/>
          </p:cNvSpPr>
          <p:nvPr>
            <p:ph idx="1"/>
          </p:nvPr>
        </p:nvSpPr>
        <p:spPr>
          <a:xfrm>
            <a:off x="237215" y="1156975"/>
            <a:ext cx="6320749" cy="5019989"/>
          </a:xfrm>
        </p:spPr>
        <p:txBody>
          <a:bodyPr/>
          <a:lstStyle>
            <a:lvl1pPr marL="269875" indent="-269875">
              <a:buFont typeface="Courier New" panose="02070309020205020404" pitchFamily="49" charset="0"/>
              <a:buChar char="o"/>
              <a:defRPr sz="2000">
                <a:latin typeface="Arial" panose="020B0604020202020204" pitchFamily="34" charset="0"/>
                <a:ea typeface="Verdana" panose="020B0604030504040204" pitchFamily="34" charset="0"/>
                <a:cs typeface="Arial" panose="020B0604020202020204" pitchFamily="34" charset="0"/>
              </a:defRPr>
            </a:lvl1pPr>
            <a:lvl2pPr>
              <a:defRPr sz="1800">
                <a:latin typeface="Arial" panose="020B0604020202020204" pitchFamily="34" charset="0"/>
                <a:ea typeface="Verdana" panose="020B0604030504040204" pitchFamily="34" charset="0"/>
                <a:cs typeface="Arial" panose="020B0604020202020204" pitchFamily="34" charset="0"/>
              </a:defRPr>
            </a:lvl2pPr>
            <a:lvl3pPr>
              <a:defRPr sz="1800">
                <a:latin typeface="Arial" panose="020B0604020202020204" pitchFamily="34" charset="0"/>
                <a:ea typeface="Verdana" panose="020B0604030504040204" pitchFamily="34" charset="0"/>
                <a:cs typeface="Arial" panose="020B0604020202020204" pitchFamily="34" charset="0"/>
              </a:defRPr>
            </a:lvl3pPr>
            <a:lvl4pPr>
              <a:defRPr sz="1600">
                <a:latin typeface="Arial" panose="020B0604020202020204" pitchFamily="34" charset="0"/>
                <a:ea typeface="Verdana" panose="020B0604030504040204" pitchFamily="34" charset="0"/>
                <a:cs typeface="Arial" panose="020B0604020202020204" pitchFamily="34" charset="0"/>
              </a:defRPr>
            </a:lvl4pPr>
            <a:lvl5pPr>
              <a:defRPr sz="1600">
                <a:latin typeface="Arial" panose="020B0604020202020204" pitchFamily="34" charset="0"/>
                <a:ea typeface="Verdana" panose="020B0604030504040204" pitchFamily="34" charset="0"/>
                <a:cs typeface="Arial" panose="020B0604020202020204" pitchFamily="34" charset="0"/>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7" name="Connettore diritto 6"/>
          <p:cNvCxnSpPr/>
          <p:nvPr userDrawn="1"/>
        </p:nvCxnSpPr>
        <p:spPr>
          <a:xfrm>
            <a:off x="237214" y="6326670"/>
            <a:ext cx="6256456" cy="10631"/>
          </a:xfrm>
          <a:prstGeom prst="line">
            <a:avLst/>
          </a:prstGeom>
          <a:ln w="41275">
            <a:gradFill>
              <a:gsLst>
                <a:gs pos="0">
                  <a:schemeClr val="accent1">
                    <a:lumMod val="5000"/>
                    <a:lumOff val="95000"/>
                  </a:schemeClr>
                </a:gs>
                <a:gs pos="74000">
                  <a:srgbClr val="C00000"/>
                </a:gs>
                <a:gs pos="83000">
                  <a:srgbClr val="C00000"/>
                </a:gs>
                <a:gs pos="100000">
                  <a:srgbClr val="C00000"/>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userDrawn="1"/>
        </p:nvCxnSpPr>
        <p:spPr>
          <a:xfrm>
            <a:off x="2643187" y="1071493"/>
            <a:ext cx="6256456" cy="10631"/>
          </a:xfrm>
          <a:prstGeom prst="line">
            <a:avLst/>
          </a:prstGeom>
          <a:ln w="41275">
            <a:gradFill>
              <a:gsLst>
                <a:gs pos="0">
                  <a:schemeClr val="accent1">
                    <a:lumMod val="5000"/>
                    <a:lumOff val="95000"/>
                  </a:schemeClr>
                </a:gs>
                <a:gs pos="74000">
                  <a:srgbClr val="C00000"/>
                </a:gs>
                <a:gs pos="83000">
                  <a:srgbClr val="C00000"/>
                </a:gs>
                <a:gs pos="100000">
                  <a:srgbClr val="C00000"/>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0" hasCustomPrompt="1"/>
          </p:nvPr>
        </p:nvSpPr>
        <p:spPr>
          <a:xfrm>
            <a:off x="237214" y="6407631"/>
            <a:ext cx="6320749" cy="370995"/>
          </a:xfrm>
        </p:spPr>
        <p:txBody>
          <a:bodyPr>
            <a:normAutofit/>
          </a:bodyPr>
          <a:lstStyle>
            <a:lvl1pPr marL="0" indent="0">
              <a:buFont typeface="Courier New" panose="02070309020205020404" pitchFamily="49" charset="0"/>
              <a:buNone/>
              <a:defRPr sz="1200" baseline="0">
                <a:latin typeface="Arial" panose="020B0604020202020204" pitchFamily="34" charset="0"/>
                <a:ea typeface="Verdana" panose="020B0604030504040204" pitchFamily="34" charset="0"/>
                <a:cs typeface="Arial" panose="020B0604020202020204" pitchFamily="34" charset="0"/>
              </a:defRPr>
            </a:lvl1pPr>
            <a:lvl2pPr>
              <a:defRPr sz="1800">
                <a:latin typeface="Arial" panose="020B0604020202020204" pitchFamily="34" charset="0"/>
                <a:ea typeface="Verdana" panose="020B0604030504040204" pitchFamily="34" charset="0"/>
                <a:cs typeface="Arial" panose="020B0604020202020204" pitchFamily="34" charset="0"/>
              </a:defRPr>
            </a:lvl2pPr>
            <a:lvl3pPr>
              <a:defRPr sz="1800">
                <a:latin typeface="Arial" panose="020B0604020202020204" pitchFamily="34" charset="0"/>
                <a:ea typeface="Verdana" panose="020B0604030504040204" pitchFamily="34" charset="0"/>
                <a:cs typeface="Arial" panose="020B0604020202020204" pitchFamily="34" charset="0"/>
              </a:defRPr>
            </a:lvl3pPr>
            <a:lvl4pPr>
              <a:defRPr sz="1600">
                <a:latin typeface="Arial" panose="020B0604020202020204" pitchFamily="34" charset="0"/>
                <a:ea typeface="Verdana" panose="020B0604030504040204" pitchFamily="34" charset="0"/>
                <a:cs typeface="Arial" panose="020B0604020202020204" pitchFamily="34" charset="0"/>
              </a:defRPr>
            </a:lvl4pPr>
            <a:lvl5pP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Nome e </a:t>
            </a:r>
            <a:r>
              <a:rPr lang="en-US" dirty="0" err="1"/>
              <a:t>Cognome</a:t>
            </a:r>
            <a:r>
              <a:rPr lang="en-US" dirty="0"/>
              <a:t> </a:t>
            </a:r>
            <a:r>
              <a:rPr lang="en-US" dirty="0" err="1"/>
              <a:t>Docente</a:t>
            </a:r>
            <a:r>
              <a:rPr lang="en-US" dirty="0"/>
              <a:t> – </a:t>
            </a:r>
            <a:r>
              <a:rPr lang="en-US" dirty="0" err="1"/>
              <a:t>Titolo</a:t>
            </a:r>
            <a:r>
              <a:rPr lang="en-US" dirty="0"/>
              <a:t> </a:t>
            </a:r>
            <a:r>
              <a:rPr lang="en-US" dirty="0" err="1"/>
              <a:t>lezione</a:t>
            </a:r>
            <a:endParaRPr lang="en-US" dirty="0"/>
          </a:p>
        </p:txBody>
      </p:sp>
    </p:spTree>
    <p:extLst>
      <p:ext uri="{BB962C8B-B14F-4D97-AF65-F5344CB8AC3E}">
        <p14:creationId xmlns:p14="http://schemas.microsoft.com/office/powerpoint/2010/main" val="1966916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12943" y="304491"/>
            <a:ext cx="7886700" cy="692149"/>
          </a:xfrm>
        </p:spPr>
        <p:txBody>
          <a:bodyPr>
            <a:normAutofit/>
          </a:bodyPr>
          <a:lstStyle>
            <a:lvl1pPr algn="r">
              <a:defRPr sz="2600">
                <a:solidFill>
                  <a:srgbClr val="C00000"/>
                </a:solidFill>
                <a:latin typeface="Arial" panose="020B0604020202020204" pitchFamily="34" charset="0"/>
                <a:ea typeface="Verdana" panose="020B0604030504040204" pitchFamily="34" charset="0"/>
                <a:cs typeface="Arial" panose="020B0604020202020204" pitchFamily="34" charset="0"/>
              </a:defRPr>
            </a:lvl1pPr>
          </a:lstStyle>
          <a:p>
            <a:r>
              <a:rPr lang="it-IT" dirty="0"/>
              <a:t>Fare clic per modificare lo stile del titolo</a:t>
            </a:r>
            <a:endParaRPr lang="en-US" dirty="0"/>
          </a:p>
        </p:txBody>
      </p:sp>
      <p:sp>
        <p:nvSpPr>
          <p:cNvPr id="3" name="Content Placeholder 2"/>
          <p:cNvSpPr>
            <a:spLocks noGrp="1"/>
          </p:cNvSpPr>
          <p:nvPr>
            <p:ph idx="1"/>
          </p:nvPr>
        </p:nvSpPr>
        <p:spPr>
          <a:xfrm>
            <a:off x="237215" y="1156975"/>
            <a:ext cx="6320749" cy="5019989"/>
          </a:xfrm>
        </p:spPr>
        <p:txBody>
          <a:bodyPr/>
          <a:lstStyle>
            <a:lvl1pPr marL="269875" indent="-269875">
              <a:buFont typeface="Courier New" panose="02070309020205020404" pitchFamily="49" charset="0"/>
              <a:buChar char="o"/>
              <a:defRPr sz="2000">
                <a:latin typeface="Arial" panose="020B0604020202020204" pitchFamily="34" charset="0"/>
                <a:ea typeface="Verdana" panose="020B0604030504040204" pitchFamily="34" charset="0"/>
                <a:cs typeface="Arial" panose="020B0604020202020204" pitchFamily="34" charset="0"/>
              </a:defRPr>
            </a:lvl1pPr>
            <a:lvl2pPr>
              <a:defRPr sz="1800">
                <a:latin typeface="Arial" panose="020B0604020202020204" pitchFamily="34" charset="0"/>
                <a:ea typeface="Verdana" panose="020B0604030504040204" pitchFamily="34" charset="0"/>
                <a:cs typeface="Arial" panose="020B0604020202020204" pitchFamily="34" charset="0"/>
              </a:defRPr>
            </a:lvl2pPr>
            <a:lvl3pPr>
              <a:defRPr sz="1800">
                <a:latin typeface="Arial" panose="020B0604020202020204" pitchFamily="34" charset="0"/>
                <a:ea typeface="Verdana" panose="020B0604030504040204" pitchFamily="34" charset="0"/>
                <a:cs typeface="Arial" panose="020B0604020202020204" pitchFamily="34" charset="0"/>
              </a:defRPr>
            </a:lvl3pPr>
            <a:lvl4pPr>
              <a:defRPr sz="1600">
                <a:latin typeface="Arial" panose="020B0604020202020204" pitchFamily="34" charset="0"/>
                <a:ea typeface="Verdana" panose="020B0604030504040204" pitchFamily="34" charset="0"/>
                <a:cs typeface="Arial" panose="020B0604020202020204" pitchFamily="34" charset="0"/>
              </a:defRPr>
            </a:lvl4pPr>
            <a:lvl5pPr>
              <a:defRPr sz="1600">
                <a:latin typeface="Arial" panose="020B0604020202020204" pitchFamily="34" charset="0"/>
                <a:ea typeface="Verdana" panose="020B0604030504040204" pitchFamily="34" charset="0"/>
                <a:cs typeface="Arial" panose="020B0604020202020204" pitchFamily="34" charset="0"/>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7" name="Connettore diritto 6"/>
          <p:cNvCxnSpPr/>
          <p:nvPr userDrawn="1"/>
        </p:nvCxnSpPr>
        <p:spPr>
          <a:xfrm>
            <a:off x="237214" y="6326670"/>
            <a:ext cx="6256456" cy="10631"/>
          </a:xfrm>
          <a:prstGeom prst="line">
            <a:avLst/>
          </a:prstGeom>
          <a:ln w="41275">
            <a:gradFill>
              <a:gsLst>
                <a:gs pos="0">
                  <a:schemeClr val="accent1">
                    <a:lumMod val="5000"/>
                    <a:lumOff val="95000"/>
                  </a:schemeClr>
                </a:gs>
                <a:gs pos="74000">
                  <a:srgbClr val="C00000"/>
                </a:gs>
                <a:gs pos="83000">
                  <a:srgbClr val="C00000"/>
                </a:gs>
                <a:gs pos="100000">
                  <a:srgbClr val="C00000"/>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userDrawn="1"/>
        </p:nvCxnSpPr>
        <p:spPr>
          <a:xfrm>
            <a:off x="2643187" y="1071493"/>
            <a:ext cx="6256456" cy="10631"/>
          </a:xfrm>
          <a:prstGeom prst="line">
            <a:avLst/>
          </a:prstGeom>
          <a:ln w="41275">
            <a:gradFill>
              <a:gsLst>
                <a:gs pos="0">
                  <a:schemeClr val="accent1">
                    <a:lumMod val="5000"/>
                    <a:lumOff val="95000"/>
                  </a:schemeClr>
                </a:gs>
                <a:gs pos="74000">
                  <a:srgbClr val="C00000"/>
                </a:gs>
                <a:gs pos="83000">
                  <a:srgbClr val="C00000"/>
                </a:gs>
                <a:gs pos="100000">
                  <a:srgbClr val="C00000"/>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0" hasCustomPrompt="1"/>
          </p:nvPr>
        </p:nvSpPr>
        <p:spPr>
          <a:xfrm>
            <a:off x="237214" y="6407631"/>
            <a:ext cx="6320749" cy="370995"/>
          </a:xfrm>
        </p:spPr>
        <p:txBody>
          <a:bodyPr>
            <a:normAutofit/>
          </a:bodyPr>
          <a:lstStyle>
            <a:lvl1pPr marL="0" indent="0">
              <a:buFont typeface="Courier New" panose="02070309020205020404" pitchFamily="49" charset="0"/>
              <a:buNone/>
              <a:defRPr sz="1200" baseline="0">
                <a:latin typeface="Arial" panose="020B0604020202020204" pitchFamily="34" charset="0"/>
                <a:ea typeface="Verdana" panose="020B0604030504040204" pitchFamily="34" charset="0"/>
                <a:cs typeface="Arial" panose="020B0604020202020204" pitchFamily="34" charset="0"/>
              </a:defRPr>
            </a:lvl1pPr>
            <a:lvl2pPr>
              <a:defRPr sz="1800">
                <a:latin typeface="Arial" panose="020B0604020202020204" pitchFamily="34" charset="0"/>
                <a:ea typeface="Verdana" panose="020B0604030504040204" pitchFamily="34" charset="0"/>
                <a:cs typeface="Arial" panose="020B0604020202020204" pitchFamily="34" charset="0"/>
              </a:defRPr>
            </a:lvl2pPr>
            <a:lvl3pPr>
              <a:defRPr sz="1800">
                <a:latin typeface="Arial" panose="020B0604020202020204" pitchFamily="34" charset="0"/>
                <a:ea typeface="Verdana" panose="020B0604030504040204" pitchFamily="34" charset="0"/>
                <a:cs typeface="Arial" panose="020B0604020202020204" pitchFamily="34" charset="0"/>
              </a:defRPr>
            </a:lvl3pPr>
            <a:lvl4pPr>
              <a:defRPr sz="1600">
                <a:latin typeface="Arial" panose="020B0604020202020204" pitchFamily="34" charset="0"/>
                <a:ea typeface="Verdana" panose="020B0604030504040204" pitchFamily="34" charset="0"/>
                <a:cs typeface="Arial" panose="020B0604020202020204" pitchFamily="34" charset="0"/>
              </a:defRPr>
            </a:lvl4pPr>
            <a:lvl5pP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Nome e </a:t>
            </a:r>
            <a:r>
              <a:rPr lang="en-US" dirty="0" err="1"/>
              <a:t>Cognome</a:t>
            </a:r>
            <a:r>
              <a:rPr lang="en-US" dirty="0"/>
              <a:t> </a:t>
            </a:r>
            <a:r>
              <a:rPr lang="en-US" dirty="0" err="1"/>
              <a:t>Docente</a:t>
            </a:r>
            <a:r>
              <a:rPr lang="en-US" dirty="0"/>
              <a:t> – </a:t>
            </a:r>
            <a:r>
              <a:rPr lang="en-US" dirty="0" err="1"/>
              <a:t>Titolo</a:t>
            </a:r>
            <a:r>
              <a:rPr lang="en-US" dirty="0"/>
              <a:t> </a:t>
            </a:r>
            <a:r>
              <a:rPr lang="en-US" dirty="0" err="1"/>
              <a:t>lezione</a:t>
            </a:r>
            <a:endParaRPr lang="en-US" dirty="0"/>
          </a:p>
        </p:txBody>
      </p:sp>
    </p:spTree>
    <p:extLst>
      <p:ext uri="{BB962C8B-B14F-4D97-AF65-F5344CB8AC3E}">
        <p14:creationId xmlns:p14="http://schemas.microsoft.com/office/powerpoint/2010/main" val="824415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12943" y="304491"/>
            <a:ext cx="7886700" cy="692149"/>
          </a:xfrm>
        </p:spPr>
        <p:txBody>
          <a:bodyPr>
            <a:normAutofit/>
          </a:bodyPr>
          <a:lstStyle>
            <a:lvl1pPr algn="r">
              <a:defRPr sz="2600">
                <a:solidFill>
                  <a:srgbClr val="C00000"/>
                </a:solidFill>
                <a:latin typeface="Arial" panose="020B0604020202020204" pitchFamily="34" charset="0"/>
                <a:ea typeface="Verdana" panose="020B0604030504040204" pitchFamily="34" charset="0"/>
                <a:cs typeface="Arial" panose="020B0604020202020204" pitchFamily="34" charset="0"/>
              </a:defRPr>
            </a:lvl1pPr>
          </a:lstStyle>
          <a:p>
            <a:r>
              <a:rPr lang="it-IT" dirty="0"/>
              <a:t>Fare clic per modificare lo stile del titolo</a:t>
            </a:r>
            <a:endParaRPr lang="en-US" dirty="0"/>
          </a:p>
        </p:txBody>
      </p:sp>
      <p:sp>
        <p:nvSpPr>
          <p:cNvPr id="3" name="Content Placeholder 2"/>
          <p:cNvSpPr>
            <a:spLocks noGrp="1"/>
          </p:cNvSpPr>
          <p:nvPr>
            <p:ph idx="1"/>
          </p:nvPr>
        </p:nvSpPr>
        <p:spPr>
          <a:xfrm>
            <a:off x="237215" y="1156975"/>
            <a:ext cx="6320749" cy="5019989"/>
          </a:xfrm>
        </p:spPr>
        <p:txBody>
          <a:bodyPr/>
          <a:lstStyle>
            <a:lvl1pPr marL="269875" indent="-269875">
              <a:buFont typeface="Courier New" panose="02070309020205020404" pitchFamily="49" charset="0"/>
              <a:buChar char="o"/>
              <a:defRPr sz="2000">
                <a:latin typeface="Arial" panose="020B0604020202020204" pitchFamily="34" charset="0"/>
                <a:ea typeface="Verdana" panose="020B0604030504040204" pitchFamily="34" charset="0"/>
                <a:cs typeface="Arial" panose="020B0604020202020204" pitchFamily="34" charset="0"/>
              </a:defRPr>
            </a:lvl1pPr>
            <a:lvl2pPr>
              <a:defRPr sz="1800">
                <a:latin typeface="Arial" panose="020B0604020202020204" pitchFamily="34" charset="0"/>
                <a:ea typeface="Verdana" panose="020B0604030504040204" pitchFamily="34" charset="0"/>
                <a:cs typeface="Arial" panose="020B0604020202020204" pitchFamily="34" charset="0"/>
              </a:defRPr>
            </a:lvl2pPr>
            <a:lvl3pPr>
              <a:defRPr sz="1800">
                <a:latin typeface="Arial" panose="020B0604020202020204" pitchFamily="34" charset="0"/>
                <a:ea typeface="Verdana" panose="020B0604030504040204" pitchFamily="34" charset="0"/>
                <a:cs typeface="Arial" panose="020B0604020202020204" pitchFamily="34" charset="0"/>
              </a:defRPr>
            </a:lvl3pPr>
            <a:lvl4pPr>
              <a:defRPr sz="1600">
                <a:latin typeface="Arial" panose="020B0604020202020204" pitchFamily="34" charset="0"/>
                <a:ea typeface="Verdana" panose="020B0604030504040204" pitchFamily="34" charset="0"/>
                <a:cs typeface="Arial" panose="020B0604020202020204" pitchFamily="34" charset="0"/>
              </a:defRPr>
            </a:lvl4pPr>
            <a:lvl5pPr>
              <a:defRPr sz="1600">
                <a:latin typeface="Arial" panose="020B0604020202020204" pitchFamily="34" charset="0"/>
                <a:ea typeface="Verdana" panose="020B0604030504040204" pitchFamily="34" charset="0"/>
                <a:cs typeface="Arial" panose="020B0604020202020204" pitchFamily="34" charset="0"/>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7" name="Connettore diritto 6"/>
          <p:cNvCxnSpPr/>
          <p:nvPr userDrawn="1"/>
        </p:nvCxnSpPr>
        <p:spPr>
          <a:xfrm>
            <a:off x="237214" y="6326670"/>
            <a:ext cx="6256456" cy="10631"/>
          </a:xfrm>
          <a:prstGeom prst="line">
            <a:avLst/>
          </a:prstGeom>
          <a:ln w="41275">
            <a:gradFill>
              <a:gsLst>
                <a:gs pos="0">
                  <a:schemeClr val="accent1">
                    <a:lumMod val="5000"/>
                    <a:lumOff val="95000"/>
                  </a:schemeClr>
                </a:gs>
                <a:gs pos="74000">
                  <a:srgbClr val="C00000"/>
                </a:gs>
                <a:gs pos="83000">
                  <a:srgbClr val="C00000"/>
                </a:gs>
                <a:gs pos="100000">
                  <a:srgbClr val="C00000"/>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userDrawn="1"/>
        </p:nvCxnSpPr>
        <p:spPr>
          <a:xfrm>
            <a:off x="2643187" y="1071493"/>
            <a:ext cx="6256456" cy="10631"/>
          </a:xfrm>
          <a:prstGeom prst="line">
            <a:avLst/>
          </a:prstGeom>
          <a:ln w="41275">
            <a:gradFill>
              <a:gsLst>
                <a:gs pos="0">
                  <a:schemeClr val="accent1">
                    <a:lumMod val="5000"/>
                    <a:lumOff val="95000"/>
                  </a:schemeClr>
                </a:gs>
                <a:gs pos="74000">
                  <a:srgbClr val="C00000"/>
                </a:gs>
                <a:gs pos="83000">
                  <a:srgbClr val="C00000"/>
                </a:gs>
                <a:gs pos="100000">
                  <a:srgbClr val="C00000"/>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0" hasCustomPrompt="1"/>
          </p:nvPr>
        </p:nvSpPr>
        <p:spPr>
          <a:xfrm>
            <a:off x="237214" y="6407631"/>
            <a:ext cx="6320749" cy="370995"/>
          </a:xfrm>
        </p:spPr>
        <p:txBody>
          <a:bodyPr>
            <a:normAutofit/>
          </a:bodyPr>
          <a:lstStyle>
            <a:lvl1pPr marL="0" indent="0">
              <a:buFont typeface="Courier New" panose="02070309020205020404" pitchFamily="49" charset="0"/>
              <a:buNone/>
              <a:defRPr sz="1200" baseline="0">
                <a:latin typeface="Arial" panose="020B0604020202020204" pitchFamily="34" charset="0"/>
                <a:ea typeface="Verdana" panose="020B0604030504040204" pitchFamily="34" charset="0"/>
                <a:cs typeface="Arial" panose="020B0604020202020204" pitchFamily="34" charset="0"/>
              </a:defRPr>
            </a:lvl1pPr>
            <a:lvl2pPr>
              <a:defRPr sz="1800">
                <a:latin typeface="Arial" panose="020B0604020202020204" pitchFamily="34" charset="0"/>
                <a:ea typeface="Verdana" panose="020B0604030504040204" pitchFamily="34" charset="0"/>
                <a:cs typeface="Arial" panose="020B0604020202020204" pitchFamily="34" charset="0"/>
              </a:defRPr>
            </a:lvl2pPr>
            <a:lvl3pPr>
              <a:defRPr sz="1800">
                <a:latin typeface="Arial" panose="020B0604020202020204" pitchFamily="34" charset="0"/>
                <a:ea typeface="Verdana" panose="020B0604030504040204" pitchFamily="34" charset="0"/>
                <a:cs typeface="Arial" panose="020B0604020202020204" pitchFamily="34" charset="0"/>
              </a:defRPr>
            </a:lvl3pPr>
            <a:lvl4pPr>
              <a:defRPr sz="1600">
                <a:latin typeface="Arial" panose="020B0604020202020204" pitchFamily="34" charset="0"/>
                <a:ea typeface="Verdana" panose="020B0604030504040204" pitchFamily="34" charset="0"/>
                <a:cs typeface="Arial" panose="020B0604020202020204" pitchFamily="34" charset="0"/>
              </a:defRPr>
            </a:lvl4pPr>
            <a:lvl5pP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Nome e </a:t>
            </a:r>
            <a:r>
              <a:rPr lang="en-US" dirty="0" err="1"/>
              <a:t>Cognome</a:t>
            </a:r>
            <a:r>
              <a:rPr lang="en-US" dirty="0"/>
              <a:t> </a:t>
            </a:r>
            <a:r>
              <a:rPr lang="en-US" dirty="0" err="1"/>
              <a:t>Docente</a:t>
            </a:r>
            <a:r>
              <a:rPr lang="en-US" dirty="0"/>
              <a:t> – </a:t>
            </a:r>
            <a:r>
              <a:rPr lang="en-US" dirty="0" err="1"/>
              <a:t>Titolo</a:t>
            </a:r>
            <a:r>
              <a:rPr lang="en-US" dirty="0"/>
              <a:t> </a:t>
            </a:r>
            <a:r>
              <a:rPr lang="en-US" dirty="0" err="1"/>
              <a:t>lezione</a:t>
            </a:r>
            <a:endParaRPr lang="en-US" dirty="0"/>
          </a:p>
        </p:txBody>
      </p:sp>
    </p:spTree>
    <p:extLst>
      <p:ext uri="{BB962C8B-B14F-4D97-AF65-F5344CB8AC3E}">
        <p14:creationId xmlns:p14="http://schemas.microsoft.com/office/powerpoint/2010/main" val="1167826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12943" y="304491"/>
            <a:ext cx="7886700" cy="692149"/>
          </a:xfrm>
        </p:spPr>
        <p:txBody>
          <a:bodyPr>
            <a:normAutofit/>
          </a:bodyPr>
          <a:lstStyle>
            <a:lvl1pPr algn="r">
              <a:defRPr sz="2600">
                <a:solidFill>
                  <a:srgbClr val="C00000"/>
                </a:solidFill>
                <a:latin typeface="Arial" panose="020B0604020202020204" pitchFamily="34" charset="0"/>
                <a:ea typeface="Verdana" panose="020B0604030504040204" pitchFamily="34" charset="0"/>
                <a:cs typeface="Arial" panose="020B0604020202020204" pitchFamily="34" charset="0"/>
              </a:defRPr>
            </a:lvl1pPr>
          </a:lstStyle>
          <a:p>
            <a:r>
              <a:rPr lang="it-IT" dirty="0"/>
              <a:t>Fare clic per modificare lo stile del titolo</a:t>
            </a:r>
            <a:endParaRPr lang="en-US" dirty="0"/>
          </a:p>
        </p:txBody>
      </p:sp>
      <p:sp>
        <p:nvSpPr>
          <p:cNvPr id="3" name="Content Placeholder 2"/>
          <p:cNvSpPr>
            <a:spLocks noGrp="1"/>
          </p:cNvSpPr>
          <p:nvPr>
            <p:ph idx="1"/>
          </p:nvPr>
        </p:nvSpPr>
        <p:spPr>
          <a:xfrm>
            <a:off x="237215" y="1156975"/>
            <a:ext cx="6320749" cy="5019989"/>
          </a:xfrm>
        </p:spPr>
        <p:txBody>
          <a:bodyPr/>
          <a:lstStyle>
            <a:lvl1pPr marL="269875" indent="-269875">
              <a:buFont typeface="Courier New" panose="02070309020205020404" pitchFamily="49" charset="0"/>
              <a:buChar char="o"/>
              <a:defRPr sz="2000">
                <a:latin typeface="Arial" panose="020B0604020202020204" pitchFamily="34" charset="0"/>
                <a:ea typeface="Verdana" panose="020B0604030504040204" pitchFamily="34" charset="0"/>
                <a:cs typeface="Arial" panose="020B0604020202020204" pitchFamily="34" charset="0"/>
              </a:defRPr>
            </a:lvl1pPr>
            <a:lvl2pPr>
              <a:defRPr sz="1800">
                <a:latin typeface="Arial" panose="020B0604020202020204" pitchFamily="34" charset="0"/>
                <a:ea typeface="Verdana" panose="020B0604030504040204" pitchFamily="34" charset="0"/>
                <a:cs typeface="Arial" panose="020B0604020202020204" pitchFamily="34" charset="0"/>
              </a:defRPr>
            </a:lvl2pPr>
            <a:lvl3pPr>
              <a:defRPr sz="1800">
                <a:latin typeface="Arial" panose="020B0604020202020204" pitchFamily="34" charset="0"/>
                <a:ea typeface="Verdana" panose="020B0604030504040204" pitchFamily="34" charset="0"/>
                <a:cs typeface="Arial" panose="020B0604020202020204" pitchFamily="34" charset="0"/>
              </a:defRPr>
            </a:lvl3pPr>
            <a:lvl4pPr>
              <a:defRPr sz="1600">
                <a:latin typeface="Arial" panose="020B0604020202020204" pitchFamily="34" charset="0"/>
                <a:ea typeface="Verdana" panose="020B0604030504040204" pitchFamily="34" charset="0"/>
                <a:cs typeface="Arial" panose="020B0604020202020204" pitchFamily="34" charset="0"/>
              </a:defRPr>
            </a:lvl4pPr>
            <a:lvl5pPr>
              <a:defRPr sz="1600">
                <a:latin typeface="Arial" panose="020B0604020202020204" pitchFamily="34" charset="0"/>
                <a:ea typeface="Verdana" panose="020B0604030504040204" pitchFamily="34" charset="0"/>
                <a:cs typeface="Arial" panose="020B0604020202020204" pitchFamily="34" charset="0"/>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7" name="Connettore diritto 6"/>
          <p:cNvCxnSpPr/>
          <p:nvPr userDrawn="1"/>
        </p:nvCxnSpPr>
        <p:spPr>
          <a:xfrm>
            <a:off x="237214" y="6326670"/>
            <a:ext cx="6256456" cy="10631"/>
          </a:xfrm>
          <a:prstGeom prst="line">
            <a:avLst/>
          </a:prstGeom>
          <a:ln w="41275">
            <a:gradFill>
              <a:gsLst>
                <a:gs pos="0">
                  <a:schemeClr val="accent1">
                    <a:lumMod val="5000"/>
                    <a:lumOff val="95000"/>
                  </a:schemeClr>
                </a:gs>
                <a:gs pos="74000">
                  <a:srgbClr val="C00000"/>
                </a:gs>
                <a:gs pos="83000">
                  <a:srgbClr val="C00000"/>
                </a:gs>
                <a:gs pos="100000">
                  <a:srgbClr val="C00000"/>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userDrawn="1"/>
        </p:nvCxnSpPr>
        <p:spPr>
          <a:xfrm>
            <a:off x="2643187" y="1071493"/>
            <a:ext cx="6256456" cy="10631"/>
          </a:xfrm>
          <a:prstGeom prst="line">
            <a:avLst/>
          </a:prstGeom>
          <a:ln w="41275">
            <a:gradFill>
              <a:gsLst>
                <a:gs pos="0">
                  <a:schemeClr val="accent1">
                    <a:lumMod val="5000"/>
                    <a:lumOff val="95000"/>
                  </a:schemeClr>
                </a:gs>
                <a:gs pos="74000">
                  <a:srgbClr val="C00000"/>
                </a:gs>
                <a:gs pos="83000">
                  <a:srgbClr val="C00000"/>
                </a:gs>
                <a:gs pos="100000">
                  <a:srgbClr val="C00000"/>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0" hasCustomPrompt="1"/>
          </p:nvPr>
        </p:nvSpPr>
        <p:spPr>
          <a:xfrm>
            <a:off x="237214" y="6407631"/>
            <a:ext cx="6320749" cy="370995"/>
          </a:xfrm>
        </p:spPr>
        <p:txBody>
          <a:bodyPr>
            <a:normAutofit/>
          </a:bodyPr>
          <a:lstStyle>
            <a:lvl1pPr marL="0" indent="0">
              <a:buFont typeface="Courier New" panose="02070309020205020404" pitchFamily="49" charset="0"/>
              <a:buNone/>
              <a:defRPr sz="1200" baseline="0">
                <a:latin typeface="Arial" panose="020B0604020202020204" pitchFamily="34" charset="0"/>
                <a:ea typeface="Verdana" panose="020B0604030504040204" pitchFamily="34" charset="0"/>
                <a:cs typeface="Arial" panose="020B0604020202020204" pitchFamily="34" charset="0"/>
              </a:defRPr>
            </a:lvl1pPr>
            <a:lvl2pPr>
              <a:defRPr sz="1800">
                <a:latin typeface="Arial" panose="020B0604020202020204" pitchFamily="34" charset="0"/>
                <a:ea typeface="Verdana" panose="020B0604030504040204" pitchFamily="34" charset="0"/>
                <a:cs typeface="Arial" panose="020B0604020202020204" pitchFamily="34" charset="0"/>
              </a:defRPr>
            </a:lvl2pPr>
            <a:lvl3pPr>
              <a:defRPr sz="1800">
                <a:latin typeface="Arial" panose="020B0604020202020204" pitchFamily="34" charset="0"/>
                <a:ea typeface="Verdana" panose="020B0604030504040204" pitchFamily="34" charset="0"/>
                <a:cs typeface="Arial" panose="020B0604020202020204" pitchFamily="34" charset="0"/>
              </a:defRPr>
            </a:lvl3pPr>
            <a:lvl4pPr>
              <a:defRPr sz="1600">
                <a:latin typeface="Arial" panose="020B0604020202020204" pitchFamily="34" charset="0"/>
                <a:ea typeface="Verdana" panose="020B0604030504040204" pitchFamily="34" charset="0"/>
                <a:cs typeface="Arial" panose="020B0604020202020204" pitchFamily="34" charset="0"/>
              </a:defRPr>
            </a:lvl4pPr>
            <a:lvl5pP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Nome e </a:t>
            </a:r>
            <a:r>
              <a:rPr lang="en-US" dirty="0" err="1"/>
              <a:t>Cognome</a:t>
            </a:r>
            <a:r>
              <a:rPr lang="en-US" dirty="0"/>
              <a:t> </a:t>
            </a:r>
            <a:r>
              <a:rPr lang="en-US" dirty="0" err="1"/>
              <a:t>Docente</a:t>
            </a:r>
            <a:r>
              <a:rPr lang="en-US" dirty="0"/>
              <a:t> – </a:t>
            </a:r>
            <a:r>
              <a:rPr lang="en-US" dirty="0" err="1"/>
              <a:t>Titolo</a:t>
            </a:r>
            <a:r>
              <a:rPr lang="en-US" dirty="0"/>
              <a:t> </a:t>
            </a:r>
            <a:r>
              <a:rPr lang="en-US" dirty="0" err="1"/>
              <a:t>lezione</a:t>
            </a:r>
            <a:endParaRPr lang="en-US" dirty="0"/>
          </a:p>
        </p:txBody>
      </p:sp>
    </p:spTree>
    <p:extLst>
      <p:ext uri="{BB962C8B-B14F-4D97-AF65-F5344CB8AC3E}">
        <p14:creationId xmlns:p14="http://schemas.microsoft.com/office/powerpoint/2010/main" val="1604914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12943" y="304491"/>
            <a:ext cx="7886700" cy="692149"/>
          </a:xfrm>
        </p:spPr>
        <p:txBody>
          <a:bodyPr>
            <a:normAutofit/>
          </a:bodyPr>
          <a:lstStyle>
            <a:lvl1pPr algn="r">
              <a:defRPr sz="2600">
                <a:solidFill>
                  <a:srgbClr val="C00000"/>
                </a:solidFill>
                <a:latin typeface="Arial" panose="020B0604020202020204" pitchFamily="34" charset="0"/>
                <a:ea typeface="Verdana" panose="020B0604030504040204" pitchFamily="34" charset="0"/>
                <a:cs typeface="Arial" panose="020B0604020202020204" pitchFamily="34" charset="0"/>
              </a:defRPr>
            </a:lvl1pPr>
          </a:lstStyle>
          <a:p>
            <a:r>
              <a:rPr lang="it-IT" dirty="0"/>
              <a:t>Fare clic per modificare lo stile del titolo</a:t>
            </a:r>
            <a:endParaRPr lang="en-US" dirty="0"/>
          </a:p>
        </p:txBody>
      </p:sp>
      <p:sp>
        <p:nvSpPr>
          <p:cNvPr id="3" name="Content Placeholder 2"/>
          <p:cNvSpPr>
            <a:spLocks noGrp="1"/>
          </p:cNvSpPr>
          <p:nvPr>
            <p:ph idx="1"/>
          </p:nvPr>
        </p:nvSpPr>
        <p:spPr>
          <a:xfrm>
            <a:off x="237215" y="1156975"/>
            <a:ext cx="6320749" cy="5019989"/>
          </a:xfrm>
        </p:spPr>
        <p:txBody>
          <a:bodyPr/>
          <a:lstStyle>
            <a:lvl1pPr marL="269875" indent="-269875">
              <a:buFont typeface="Courier New" panose="02070309020205020404" pitchFamily="49" charset="0"/>
              <a:buChar char="o"/>
              <a:defRPr sz="2000">
                <a:latin typeface="Arial" panose="020B0604020202020204" pitchFamily="34" charset="0"/>
                <a:ea typeface="Verdana" panose="020B0604030504040204" pitchFamily="34" charset="0"/>
                <a:cs typeface="Arial" panose="020B0604020202020204" pitchFamily="34" charset="0"/>
              </a:defRPr>
            </a:lvl1pPr>
            <a:lvl2pPr>
              <a:defRPr sz="1800">
                <a:latin typeface="Arial" panose="020B0604020202020204" pitchFamily="34" charset="0"/>
                <a:ea typeface="Verdana" panose="020B0604030504040204" pitchFamily="34" charset="0"/>
                <a:cs typeface="Arial" panose="020B0604020202020204" pitchFamily="34" charset="0"/>
              </a:defRPr>
            </a:lvl2pPr>
            <a:lvl3pPr>
              <a:defRPr sz="1800">
                <a:latin typeface="Arial" panose="020B0604020202020204" pitchFamily="34" charset="0"/>
                <a:ea typeface="Verdana" panose="020B0604030504040204" pitchFamily="34" charset="0"/>
                <a:cs typeface="Arial" panose="020B0604020202020204" pitchFamily="34" charset="0"/>
              </a:defRPr>
            </a:lvl3pPr>
            <a:lvl4pPr>
              <a:defRPr sz="1600">
                <a:latin typeface="Arial" panose="020B0604020202020204" pitchFamily="34" charset="0"/>
                <a:ea typeface="Verdana" panose="020B0604030504040204" pitchFamily="34" charset="0"/>
                <a:cs typeface="Arial" panose="020B0604020202020204" pitchFamily="34" charset="0"/>
              </a:defRPr>
            </a:lvl4pPr>
            <a:lvl5pPr>
              <a:defRPr sz="1600">
                <a:latin typeface="Arial" panose="020B0604020202020204" pitchFamily="34" charset="0"/>
                <a:ea typeface="Verdana" panose="020B0604030504040204" pitchFamily="34" charset="0"/>
                <a:cs typeface="Arial" panose="020B0604020202020204" pitchFamily="34" charset="0"/>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7" name="Connettore diritto 6"/>
          <p:cNvCxnSpPr/>
          <p:nvPr userDrawn="1"/>
        </p:nvCxnSpPr>
        <p:spPr>
          <a:xfrm>
            <a:off x="237214" y="6326670"/>
            <a:ext cx="6256456" cy="10631"/>
          </a:xfrm>
          <a:prstGeom prst="line">
            <a:avLst/>
          </a:prstGeom>
          <a:ln w="41275">
            <a:gradFill>
              <a:gsLst>
                <a:gs pos="0">
                  <a:schemeClr val="accent1">
                    <a:lumMod val="5000"/>
                    <a:lumOff val="95000"/>
                  </a:schemeClr>
                </a:gs>
                <a:gs pos="74000">
                  <a:srgbClr val="C00000"/>
                </a:gs>
                <a:gs pos="83000">
                  <a:srgbClr val="C00000"/>
                </a:gs>
                <a:gs pos="100000">
                  <a:srgbClr val="C00000"/>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userDrawn="1"/>
        </p:nvCxnSpPr>
        <p:spPr>
          <a:xfrm>
            <a:off x="2643187" y="1071493"/>
            <a:ext cx="6256456" cy="10631"/>
          </a:xfrm>
          <a:prstGeom prst="line">
            <a:avLst/>
          </a:prstGeom>
          <a:ln w="41275">
            <a:gradFill>
              <a:gsLst>
                <a:gs pos="0">
                  <a:schemeClr val="accent1">
                    <a:lumMod val="5000"/>
                    <a:lumOff val="95000"/>
                  </a:schemeClr>
                </a:gs>
                <a:gs pos="74000">
                  <a:srgbClr val="C00000"/>
                </a:gs>
                <a:gs pos="83000">
                  <a:srgbClr val="C00000"/>
                </a:gs>
                <a:gs pos="100000">
                  <a:srgbClr val="C00000"/>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0" hasCustomPrompt="1"/>
          </p:nvPr>
        </p:nvSpPr>
        <p:spPr>
          <a:xfrm>
            <a:off x="237214" y="6407631"/>
            <a:ext cx="6320749" cy="370995"/>
          </a:xfrm>
        </p:spPr>
        <p:txBody>
          <a:bodyPr>
            <a:normAutofit/>
          </a:bodyPr>
          <a:lstStyle>
            <a:lvl1pPr marL="0" indent="0">
              <a:buFont typeface="Courier New" panose="02070309020205020404" pitchFamily="49" charset="0"/>
              <a:buNone/>
              <a:defRPr sz="1200" baseline="0">
                <a:latin typeface="Arial" panose="020B0604020202020204" pitchFamily="34" charset="0"/>
                <a:ea typeface="Verdana" panose="020B0604030504040204" pitchFamily="34" charset="0"/>
                <a:cs typeface="Arial" panose="020B0604020202020204" pitchFamily="34" charset="0"/>
              </a:defRPr>
            </a:lvl1pPr>
            <a:lvl2pPr>
              <a:defRPr sz="1800">
                <a:latin typeface="Arial" panose="020B0604020202020204" pitchFamily="34" charset="0"/>
                <a:ea typeface="Verdana" panose="020B0604030504040204" pitchFamily="34" charset="0"/>
                <a:cs typeface="Arial" panose="020B0604020202020204" pitchFamily="34" charset="0"/>
              </a:defRPr>
            </a:lvl2pPr>
            <a:lvl3pPr>
              <a:defRPr sz="1800">
                <a:latin typeface="Arial" panose="020B0604020202020204" pitchFamily="34" charset="0"/>
                <a:ea typeface="Verdana" panose="020B0604030504040204" pitchFamily="34" charset="0"/>
                <a:cs typeface="Arial" panose="020B0604020202020204" pitchFamily="34" charset="0"/>
              </a:defRPr>
            </a:lvl3pPr>
            <a:lvl4pPr>
              <a:defRPr sz="1600">
                <a:latin typeface="Arial" panose="020B0604020202020204" pitchFamily="34" charset="0"/>
                <a:ea typeface="Verdana" panose="020B0604030504040204" pitchFamily="34" charset="0"/>
                <a:cs typeface="Arial" panose="020B0604020202020204" pitchFamily="34" charset="0"/>
              </a:defRPr>
            </a:lvl4pPr>
            <a:lvl5pP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Nome e </a:t>
            </a:r>
            <a:r>
              <a:rPr lang="en-US" dirty="0" err="1"/>
              <a:t>Cognome</a:t>
            </a:r>
            <a:r>
              <a:rPr lang="en-US" dirty="0"/>
              <a:t> </a:t>
            </a:r>
            <a:r>
              <a:rPr lang="en-US" dirty="0" err="1"/>
              <a:t>Docente</a:t>
            </a:r>
            <a:r>
              <a:rPr lang="en-US" dirty="0"/>
              <a:t> – </a:t>
            </a:r>
            <a:r>
              <a:rPr lang="en-US" dirty="0" err="1"/>
              <a:t>Titolo</a:t>
            </a:r>
            <a:r>
              <a:rPr lang="en-US" dirty="0"/>
              <a:t> </a:t>
            </a:r>
            <a:r>
              <a:rPr lang="en-US" dirty="0" err="1"/>
              <a:t>lezione</a:t>
            </a:r>
            <a:endParaRPr lang="en-US" dirty="0"/>
          </a:p>
        </p:txBody>
      </p:sp>
    </p:spTree>
    <p:extLst>
      <p:ext uri="{BB962C8B-B14F-4D97-AF65-F5344CB8AC3E}">
        <p14:creationId xmlns:p14="http://schemas.microsoft.com/office/powerpoint/2010/main" val="3741938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26303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EE82CB-274C-4B12-8F0E-D5390A008E17}" type="datetimeFigureOut">
              <a:rPr lang="it-IT" smtClean="0"/>
              <a:t>10/10/23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8A34856-E5A8-4394-A58D-854F2EBF3656}"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it-IT"/>
              <a:t>Fare clic per modificare gli stili del testo dello schema</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5EE82CB-274C-4B12-8F0E-D5390A008E17}" type="datetimeFigureOut">
              <a:rPr lang="it-IT" smtClean="0"/>
              <a:t>10/10/23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8A34856-E5A8-4394-A58D-854F2EBF3656}"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05EE82CB-274C-4B12-8F0E-D5390A008E17}" type="datetimeFigureOut">
              <a:rPr lang="it-IT" smtClean="0"/>
              <a:t>10/10/23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8A34856-E5A8-4394-A58D-854F2EBF3656}"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E82CB-274C-4B12-8F0E-D5390A008E17}" type="datetimeFigureOut">
              <a:rPr lang="it-IT" smtClean="0"/>
              <a:t>10/10/23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8A34856-E5A8-4394-A58D-854F2EBF3656}"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EE82CB-274C-4B12-8F0E-D5390A008E17}" type="datetimeFigureOut">
              <a:rPr lang="it-IT" smtClean="0"/>
              <a:t>10/10/23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8A34856-E5A8-4394-A58D-854F2EBF3656}" type="slidenum">
              <a:rPr lang="it-IT" smtClean="0"/>
              <a:t>‹N›</a:t>
            </a:fld>
            <a:endParaRPr lang="it-IT"/>
          </a:p>
        </p:txBody>
      </p:sp>
      <p:sp>
        <p:nvSpPr>
          <p:cNvPr id="8" name="Title 7"/>
          <p:cNvSpPr>
            <a:spLocks noGrp="1"/>
          </p:cNvSpPr>
          <p:nvPr>
            <p:ph type="title"/>
          </p:nvPr>
        </p:nvSpPr>
        <p:spPr/>
        <p:txBody>
          <a:bodyPr/>
          <a:lstStyle/>
          <a:p>
            <a:r>
              <a:rPr lang="it-IT"/>
              <a:t>Fare clic per modificare lo stile del titolo dello schema</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EE82CB-274C-4B12-8F0E-D5390A008E17}" type="datetimeFigureOut">
              <a:rPr lang="it-IT" smtClean="0"/>
              <a:t>10/10/23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8A34856-E5A8-4394-A58D-854F2EBF3656}" type="slidenum">
              <a:rPr lang="it-IT" smtClean="0"/>
              <a:t>‹N›</a:t>
            </a:fld>
            <a:endParaRPr lang="it-IT"/>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it-IT"/>
              <a:t>Fare clic per modificare lo stile del titolo dello schema</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5EE82CB-274C-4B12-8F0E-D5390A008E17}" type="datetimeFigureOut">
              <a:rPr lang="it-IT" smtClean="0"/>
              <a:t>10/10/23</a:t>
            </a:fld>
            <a:endParaRPr lang="it-IT"/>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38A34856-E5A8-4394-A58D-854F2EBF3656}" type="slidenum">
              <a:rPr lang="it-IT" smtClean="0"/>
              <a:t>‹N›</a:t>
            </a:fld>
            <a:endParaRPr lang="it-IT"/>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05EE82CB-274C-4B12-8F0E-D5390A008E17}" type="datetimeFigureOut">
              <a:rPr lang="it-IT" smtClean="0"/>
              <a:t>10/10/23</a:t>
            </a:fld>
            <a:endParaRPr lang="it-IT"/>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it-IT"/>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38A34856-E5A8-4394-A58D-854F2EBF3656}" type="slidenum">
              <a:rPr lang="it-IT" smtClean="0"/>
              <a:t>‹N›</a:t>
            </a:fld>
            <a:endParaRPr lang="it-IT"/>
          </a:p>
        </p:txBody>
      </p:sp>
    </p:spTree>
    <p:extLst>
      <p:ext uri="{BB962C8B-B14F-4D97-AF65-F5344CB8AC3E}">
        <p14:creationId xmlns:p14="http://schemas.microsoft.com/office/powerpoint/2010/main" val="95244086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rontespizio Allegorico di Roma e della sua storia, tratto da &quot;Le Antichità  Romane di GB Piranesi (1756)&quot;, pubblicato a Parigi nel 1835">
            <a:extLst>
              <a:ext uri="{FF2B5EF4-FFF2-40B4-BE49-F238E27FC236}">
                <a16:creationId xmlns:a16="http://schemas.microsoft.com/office/drawing/2014/main" id="{4B442B1C-DBF5-199F-5D15-758CAD8451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7" r="2740" b="-1"/>
          <a:stretch/>
        </p:blipFill>
        <p:spPr bwMode="auto">
          <a:xfrm>
            <a:off x="20" y="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5EC52E45-6DDE-A1F7-2F73-4A6B9231BE4B}"/>
              </a:ext>
            </a:extLst>
          </p:cNvPr>
          <p:cNvSpPr>
            <a:spLocks noGrp="1"/>
          </p:cNvSpPr>
          <p:nvPr>
            <p:ph type="title"/>
          </p:nvPr>
        </p:nvSpPr>
        <p:spPr>
          <a:xfrm>
            <a:off x="899592" y="2386744"/>
            <a:ext cx="7488832" cy="1906352"/>
          </a:xfrm>
          <a:solidFill>
            <a:schemeClr val="bg1">
              <a:alpha val="60000"/>
            </a:schemeClr>
          </a:solidFill>
          <a:ln w="38100" cap="sq">
            <a:solidFill>
              <a:schemeClr val="tx1"/>
            </a:solidFill>
            <a:miter lim="800000"/>
          </a:ln>
        </p:spPr>
        <p:txBody>
          <a:bodyPr vert="horz" lIns="274320" tIns="182880" rIns="274320" bIns="182880" rtlCol="0" anchor="ctr" anchorCtr="1">
            <a:normAutofit fontScale="90000"/>
          </a:bodyPr>
          <a:lstStyle/>
          <a:p>
            <a:br>
              <a:rPr lang="en-US" sz="2100" dirty="0">
                <a:solidFill>
                  <a:schemeClr val="tx1"/>
                </a:solidFill>
              </a:rPr>
            </a:br>
            <a:br>
              <a:rPr lang="en-US" sz="2100" dirty="0">
                <a:solidFill>
                  <a:schemeClr val="tx1"/>
                </a:solidFill>
              </a:rPr>
            </a:br>
            <a:br>
              <a:rPr lang="en-US" sz="2100" dirty="0">
                <a:solidFill>
                  <a:schemeClr val="tx1"/>
                </a:solidFill>
              </a:rPr>
            </a:br>
            <a:br>
              <a:rPr lang="en-US" sz="2700" dirty="0">
                <a:solidFill>
                  <a:schemeClr val="tx1"/>
                </a:solidFill>
              </a:rPr>
            </a:br>
            <a:r>
              <a:rPr lang="it-IT" sz="3100" dirty="0">
                <a:solidFill>
                  <a:schemeClr val="tx1"/>
                </a:solidFill>
              </a:rPr>
              <a:t>Sociologia dei consumi</a:t>
            </a:r>
            <a:br>
              <a:rPr lang="it-IT" sz="2100" dirty="0">
                <a:solidFill>
                  <a:schemeClr val="tx1"/>
                </a:solidFill>
              </a:rPr>
            </a:br>
            <a:r>
              <a:rPr lang="it-IT" sz="2100" cap="none" dirty="0">
                <a:solidFill>
                  <a:schemeClr val="tx1"/>
                </a:solidFill>
              </a:rPr>
              <a:t>Tito </a:t>
            </a:r>
            <a:r>
              <a:rPr lang="it-IT" sz="2100" cap="none" dirty="0" err="1">
                <a:solidFill>
                  <a:schemeClr val="tx1"/>
                </a:solidFill>
              </a:rPr>
              <a:t>Vagni</a:t>
            </a:r>
            <a:br>
              <a:rPr lang="it-IT" sz="2100" cap="none" dirty="0">
                <a:solidFill>
                  <a:schemeClr val="tx1"/>
                </a:solidFill>
              </a:rPr>
            </a:br>
            <a:r>
              <a:rPr lang="it-IT" sz="2100" cap="none" dirty="0" err="1">
                <a:solidFill>
                  <a:schemeClr val="tx1"/>
                </a:solidFill>
              </a:rPr>
              <a:t>t.vagni@unimc.it</a:t>
            </a:r>
            <a:br>
              <a:rPr lang="it-IT" sz="2100" dirty="0">
                <a:solidFill>
                  <a:schemeClr val="tx1"/>
                </a:solidFill>
              </a:rPr>
            </a:br>
            <a:br>
              <a:rPr lang="en-US" sz="2100" dirty="0">
                <a:solidFill>
                  <a:schemeClr val="tx1"/>
                </a:solidFill>
              </a:rPr>
            </a:br>
            <a:br>
              <a:rPr lang="it-IT" sz="2400" dirty="0">
                <a:highlight>
                  <a:srgbClr val="C0C0C0"/>
                </a:highlight>
              </a:rPr>
            </a:br>
            <a:br>
              <a:rPr lang="en-US" sz="2100" dirty="0">
                <a:solidFill>
                  <a:schemeClr val="tx1"/>
                </a:solidFill>
              </a:rPr>
            </a:br>
            <a:endParaRPr lang="en-US" sz="2100" dirty="0">
              <a:solidFill>
                <a:schemeClr val="tx1"/>
              </a:solidFill>
            </a:endParaRPr>
          </a:p>
        </p:txBody>
      </p:sp>
    </p:spTree>
    <p:extLst>
      <p:ext uri="{BB962C8B-B14F-4D97-AF65-F5344CB8AC3E}">
        <p14:creationId xmlns:p14="http://schemas.microsoft.com/office/powerpoint/2010/main" val="11356800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3764AE-D7B7-4CB5-A0E1-2885E459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olo 1"/>
          <p:cNvSpPr>
            <a:spLocks noGrp="1"/>
          </p:cNvSpPr>
          <p:nvPr>
            <p:ph type="title"/>
          </p:nvPr>
        </p:nvSpPr>
        <p:spPr>
          <a:xfrm>
            <a:off x="403172" y="2099144"/>
            <a:ext cx="2708018" cy="2673194"/>
          </a:xfrm>
          <a:noFill/>
          <a:ln>
            <a:solidFill>
              <a:schemeClr val="tx1">
                <a:lumMod val="85000"/>
                <a:lumOff val="15000"/>
              </a:schemeClr>
            </a:solidFill>
          </a:ln>
        </p:spPr>
        <p:txBody>
          <a:bodyPr>
            <a:normAutofit/>
          </a:bodyPr>
          <a:lstStyle/>
          <a:p>
            <a:r>
              <a:rPr lang="it-IT" sz="2100">
                <a:solidFill>
                  <a:schemeClr val="tx1">
                    <a:lumMod val="95000"/>
                    <a:lumOff val="5000"/>
                  </a:schemeClr>
                </a:solidFill>
              </a:rPr>
              <a:t>PROGRAMMA</a:t>
            </a:r>
          </a:p>
        </p:txBody>
      </p:sp>
      <p:sp useBgFill="1">
        <p:nvSpPr>
          <p:cNvPr id="19" name="Rectangle 18">
            <a:extLst>
              <a:ext uri="{FF2B5EF4-FFF2-40B4-BE49-F238E27FC236}">
                <a16:creationId xmlns:a16="http://schemas.microsoft.com/office/drawing/2014/main" id="{329C095C-3AB6-49D8-9436-3672566FE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Segnaposto contenuto 2"/>
          <p:cNvSpPr>
            <a:spLocks noGrp="1"/>
          </p:cNvSpPr>
          <p:nvPr>
            <p:ph idx="1"/>
          </p:nvPr>
        </p:nvSpPr>
        <p:spPr>
          <a:xfrm>
            <a:off x="3973322" y="973600"/>
            <a:ext cx="4370189" cy="4924280"/>
          </a:xfrm>
        </p:spPr>
        <p:txBody>
          <a:bodyPr anchor="ctr">
            <a:normAutofit/>
          </a:bodyPr>
          <a:lstStyle/>
          <a:p>
            <a:pPr marL="36576" indent="0">
              <a:lnSpc>
                <a:spcPct val="90000"/>
              </a:lnSpc>
              <a:spcBef>
                <a:spcPts val="0"/>
              </a:spcBef>
              <a:spcAft>
                <a:spcPts val="600"/>
              </a:spcAft>
              <a:buNone/>
            </a:pPr>
            <a:r>
              <a:rPr lang="it-IT" sz="1600" b="0" i="0" dirty="0">
                <a:solidFill>
                  <a:schemeClr val="tx1"/>
                </a:solidFill>
                <a:effectLst/>
              </a:rPr>
              <a:t>L'insegnamento intende offrire un percorso di studio e di letture sul consumo e le sue implicazioni sociologiche, in un itinerario storico esteso dal Settecento fino ad oggi. Il corso si soffermerà sui luoghi del consumo (la metropoli, la vetrina, le grandi esposizioni universali, il centro commerciale, la televisione, le piattaforme digitali) mostrando lo strettissimo rapporto tra consumo, cultura e comunicazione. Saranno approfondite le principali teorie dei consumi, con una particolare attenzione ai mutamenti e alla percezione degli oggetti.</a:t>
            </a:r>
            <a:endParaRPr lang="it-IT" sz="1700" dirty="0">
              <a:solidFill>
                <a:schemeClr val="tx1"/>
              </a:solidFill>
            </a:endParaRPr>
          </a:p>
        </p:txBody>
      </p:sp>
    </p:spTree>
    <p:extLst>
      <p:ext uri="{BB962C8B-B14F-4D97-AF65-F5344CB8AC3E}">
        <p14:creationId xmlns:p14="http://schemas.microsoft.com/office/powerpoint/2010/main" val="492835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it-IT" sz="2800">
                <a:solidFill>
                  <a:srgbClr val="FFFFFF"/>
                </a:solidFill>
              </a:rPr>
              <a:t>MODALITA’ DI VALUTAZIONE</a:t>
            </a:r>
          </a:p>
        </p:txBody>
      </p:sp>
      <p:sp>
        <p:nvSpPr>
          <p:cNvPr id="3" name="Segnaposto contenuto 2"/>
          <p:cNvSpPr>
            <a:spLocks noGrp="1"/>
          </p:cNvSpPr>
          <p:nvPr>
            <p:ph idx="1"/>
          </p:nvPr>
        </p:nvSpPr>
        <p:spPr>
          <a:xfrm>
            <a:off x="4571999" y="1444752"/>
            <a:ext cx="3612294" cy="3968496"/>
          </a:xfrm>
        </p:spPr>
        <p:txBody>
          <a:bodyPr anchor="ctr">
            <a:normAutofit/>
          </a:bodyPr>
          <a:lstStyle/>
          <a:p>
            <a:pPr marL="36576" indent="0">
              <a:buNone/>
            </a:pPr>
            <a:r>
              <a:rPr lang="it-IT" dirty="0">
                <a:solidFill>
                  <a:schemeClr val="tx1">
                    <a:lumMod val="75000"/>
                    <a:lumOff val="25000"/>
                  </a:schemeClr>
                </a:solidFill>
              </a:rPr>
              <a:t>L’esame è </a:t>
            </a:r>
            <a:r>
              <a:rPr lang="it-IT" b="1" dirty="0">
                <a:solidFill>
                  <a:schemeClr val="tx1">
                    <a:lumMod val="75000"/>
                    <a:lumOff val="25000"/>
                  </a:schemeClr>
                </a:solidFill>
              </a:rPr>
              <a:t>orale</a:t>
            </a:r>
            <a:r>
              <a:rPr lang="it-IT" dirty="0">
                <a:solidFill>
                  <a:schemeClr val="tx1">
                    <a:lumMod val="75000"/>
                    <a:lumOff val="25000"/>
                  </a:schemeClr>
                </a:solidFill>
              </a:rPr>
              <a:t>. </a:t>
            </a:r>
            <a:r>
              <a:rPr lang="it-IT" b="0" i="0" dirty="0">
                <a:solidFill>
                  <a:srgbClr val="000000"/>
                </a:solidFill>
                <a:effectLst/>
              </a:rPr>
              <a:t>La </a:t>
            </a:r>
            <a:r>
              <a:rPr lang="it-IT" b="1" i="0" dirty="0">
                <a:solidFill>
                  <a:srgbClr val="000000"/>
                </a:solidFill>
                <a:effectLst/>
              </a:rPr>
              <a:t>frequenza è vivamente consigliata</a:t>
            </a:r>
            <a:r>
              <a:rPr lang="it-IT" b="0" i="0" dirty="0">
                <a:solidFill>
                  <a:srgbClr val="000000"/>
                </a:solidFill>
                <a:effectLst/>
              </a:rPr>
              <a:t>, ma non è prevista una distinzione formale in base ad essa.</a:t>
            </a:r>
            <a:br>
              <a:rPr lang="it-IT" dirty="0"/>
            </a:br>
            <a:r>
              <a:rPr lang="it-IT" b="0" i="0" dirty="0">
                <a:solidFill>
                  <a:srgbClr val="000000"/>
                </a:solidFill>
                <a:effectLst/>
              </a:rPr>
              <a:t>Il programma da 8 cfu prevede lo studio dei </a:t>
            </a:r>
            <a:r>
              <a:rPr lang="it-IT" b="1" i="0" dirty="0">
                <a:solidFill>
                  <a:srgbClr val="000000"/>
                </a:solidFill>
                <a:effectLst/>
              </a:rPr>
              <a:t>tre libri </a:t>
            </a:r>
            <a:r>
              <a:rPr lang="it-IT" b="0" i="0" dirty="0">
                <a:solidFill>
                  <a:srgbClr val="000000"/>
                </a:solidFill>
                <a:effectLst/>
              </a:rPr>
              <a:t>e dei </a:t>
            </a:r>
            <a:r>
              <a:rPr lang="it-IT" b="1" i="0" dirty="0">
                <a:solidFill>
                  <a:srgbClr val="000000"/>
                </a:solidFill>
                <a:effectLst/>
              </a:rPr>
              <a:t>materiali</a:t>
            </a:r>
            <a:r>
              <a:rPr lang="it-IT" b="0" i="0" dirty="0">
                <a:solidFill>
                  <a:srgbClr val="000000"/>
                </a:solidFill>
                <a:effectLst/>
              </a:rPr>
              <a:t> (slide e dispense) messi a disposizione dal docente sulla pagina dell'insegnamento.</a:t>
            </a:r>
            <a:endParaRPr lang="it-IT" dirty="0">
              <a:solidFill>
                <a:schemeClr val="tx1">
                  <a:lumMod val="75000"/>
                  <a:lumOff val="25000"/>
                </a:schemeClr>
              </a:solidFill>
            </a:endParaRPr>
          </a:p>
        </p:txBody>
      </p:sp>
    </p:spTree>
    <p:extLst>
      <p:ext uri="{BB962C8B-B14F-4D97-AF65-F5344CB8AC3E}">
        <p14:creationId xmlns:p14="http://schemas.microsoft.com/office/powerpoint/2010/main" val="302498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4" name="Rectangle 13">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olo 1"/>
          <p:cNvSpPr>
            <a:spLocks noGrp="1"/>
          </p:cNvSpPr>
          <p:nvPr>
            <p:ph type="title"/>
          </p:nvPr>
        </p:nvSpPr>
        <p:spPr>
          <a:xfrm>
            <a:off x="1673352" y="467418"/>
            <a:ext cx="5797296" cy="1188720"/>
          </a:xfrm>
          <a:solidFill>
            <a:srgbClr val="FFFFFF"/>
          </a:solidFill>
        </p:spPr>
        <p:txBody>
          <a:bodyPr vert="horz" lIns="182880" tIns="182880" rIns="182880" bIns="182880" rtlCol="0" anchor="ctr">
            <a:normAutofit/>
          </a:bodyPr>
          <a:lstStyle/>
          <a:p>
            <a:r>
              <a:rPr lang="en-US" sz="2800" b="1" kern="1200" cap="all" spc="200" baseline="0" dirty="0" err="1">
                <a:solidFill>
                  <a:schemeClr val="tx2"/>
                </a:solidFill>
                <a:latin typeface="+mj-lt"/>
                <a:ea typeface="+mj-ea"/>
                <a:cs typeface="+mj-cs"/>
              </a:rPr>
              <a:t>parziale</a:t>
            </a:r>
            <a:endParaRPr lang="en-US" sz="2800" b="1" kern="1200" cap="all" spc="200" baseline="0" dirty="0">
              <a:solidFill>
                <a:schemeClr val="tx2"/>
              </a:solidFill>
              <a:latin typeface="+mj-lt"/>
              <a:ea typeface="+mj-ea"/>
              <a:cs typeface="+mj-cs"/>
            </a:endParaRPr>
          </a:p>
        </p:txBody>
      </p:sp>
      <p:sp>
        <p:nvSpPr>
          <p:cNvPr id="3" name="Segnaposto contenuto 2"/>
          <p:cNvSpPr>
            <a:spLocks noGrp="1"/>
          </p:cNvSpPr>
          <p:nvPr>
            <p:ph type="body" sz="half" idx="2"/>
          </p:nvPr>
        </p:nvSpPr>
        <p:spPr>
          <a:xfrm>
            <a:off x="1279546" y="2291262"/>
            <a:ext cx="6584634" cy="2879256"/>
          </a:xfrm>
        </p:spPr>
        <p:txBody>
          <a:bodyPr vert="horz" lIns="91440" tIns="45720" rIns="91440" bIns="45720" rtlCol="0">
            <a:normAutofit lnSpcReduction="10000"/>
          </a:bodyPr>
          <a:lstStyle/>
          <a:p>
            <a:pPr algn="l">
              <a:lnSpc>
                <a:spcPct val="90000"/>
              </a:lnSpc>
            </a:pPr>
            <a:r>
              <a:rPr lang="it-IT" sz="1600" b="0" i="0" dirty="0">
                <a:solidFill>
                  <a:schemeClr val="tx2"/>
                </a:solidFill>
                <a:effectLst/>
              </a:rPr>
              <a:t>Per gli studenti frequentanti è prevista la possibilità di svolgere una verifica scritta intermedia con valore di esonero. Informazioni tecniche saranno fornite a lezione</a:t>
            </a:r>
            <a:r>
              <a:rPr lang="it-IT" sz="1400" b="0" i="0" dirty="0">
                <a:solidFill>
                  <a:srgbClr val="000000"/>
                </a:solidFill>
                <a:effectLst/>
                <a:latin typeface="Arial" panose="020B0604020202020204" pitchFamily="34" charset="0"/>
              </a:rPr>
              <a:t>.</a:t>
            </a:r>
          </a:p>
          <a:p>
            <a:pPr algn="l">
              <a:lnSpc>
                <a:spcPct val="90000"/>
              </a:lnSpc>
            </a:pPr>
            <a:endParaRPr lang="it-IT" sz="1400" dirty="0">
              <a:solidFill>
                <a:srgbClr val="000000"/>
              </a:solidFill>
              <a:latin typeface="Arial" panose="020B0604020202020204" pitchFamily="34" charset="0"/>
            </a:endParaRPr>
          </a:p>
          <a:p>
            <a:pPr algn="l">
              <a:lnSpc>
                <a:spcPct val="90000"/>
              </a:lnSpc>
            </a:pPr>
            <a:r>
              <a:rPr lang="it-IT" sz="1400" dirty="0">
                <a:solidFill>
                  <a:schemeClr val="tx2"/>
                </a:solidFill>
              </a:rPr>
              <a:t>Il parziale avrà come oggetto il libro di Jean Baudrillard, </a:t>
            </a:r>
            <a:r>
              <a:rPr lang="it-IT" sz="1400" i="1" dirty="0">
                <a:solidFill>
                  <a:schemeClr val="tx2"/>
                </a:solidFill>
              </a:rPr>
              <a:t>La società dei consumi </a:t>
            </a:r>
            <a:r>
              <a:rPr lang="it-IT" sz="1400" dirty="0">
                <a:solidFill>
                  <a:schemeClr val="tx2"/>
                </a:solidFill>
              </a:rPr>
              <a:t>e alcuni argomenti trattati nel corso delle lezioni.</a:t>
            </a:r>
          </a:p>
          <a:p>
            <a:pPr algn="l">
              <a:lnSpc>
                <a:spcPct val="90000"/>
              </a:lnSpc>
            </a:pPr>
            <a:endParaRPr lang="it-IT" sz="1400" dirty="0">
              <a:solidFill>
                <a:schemeClr val="tx2"/>
              </a:solidFill>
            </a:endParaRPr>
          </a:p>
          <a:p>
            <a:pPr algn="l">
              <a:lnSpc>
                <a:spcPct val="90000"/>
              </a:lnSpc>
            </a:pPr>
            <a:r>
              <a:rPr lang="it-IT" sz="1400" dirty="0">
                <a:solidFill>
                  <a:schemeClr val="tx2"/>
                </a:solidFill>
              </a:rPr>
              <a:t>Il parziale consiste in una prova composta da due domande a risposta aperta e dieci domande a risposta chiusa.</a:t>
            </a:r>
          </a:p>
          <a:p>
            <a:pPr algn="l">
              <a:lnSpc>
                <a:spcPct val="90000"/>
              </a:lnSpc>
            </a:pPr>
            <a:endParaRPr lang="it-IT" sz="1400" dirty="0">
              <a:solidFill>
                <a:schemeClr val="tx2"/>
              </a:solidFill>
            </a:endParaRPr>
          </a:p>
          <a:p>
            <a:pPr algn="l">
              <a:lnSpc>
                <a:spcPct val="90000"/>
              </a:lnSpc>
            </a:pPr>
            <a:r>
              <a:rPr lang="it-IT" sz="1400" b="0" i="0" dirty="0">
                <a:solidFill>
                  <a:schemeClr val="tx2"/>
                </a:solidFill>
                <a:effectLst/>
              </a:rPr>
              <a:t>Giorno del parziale: </a:t>
            </a:r>
            <a:r>
              <a:rPr lang="it-IT" sz="1400" b="1" i="0" dirty="0">
                <a:solidFill>
                  <a:schemeClr val="tx2"/>
                </a:solidFill>
                <a:effectLst/>
              </a:rPr>
              <a:t>lunedì 20 novembre</a:t>
            </a:r>
            <a:endParaRPr lang="en-US" sz="1200" b="1" i="0" dirty="0">
              <a:solidFill>
                <a:schemeClr val="tx2"/>
              </a:solidFill>
              <a:effectLst/>
            </a:endParaRPr>
          </a:p>
        </p:txBody>
      </p:sp>
    </p:spTree>
    <p:extLst>
      <p:ext uri="{BB962C8B-B14F-4D97-AF65-F5344CB8AC3E}">
        <p14:creationId xmlns:p14="http://schemas.microsoft.com/office/powerpoint/2010/main" val="244118530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Esposizione multipla di facciate degli edifici">
            <a:extLst>
              <a:ext uri="{FF2B5EF4-FFF2-40B4-BE49-F238E27FC236}">
                <a16:creationId xmlns:a16="http://schemas.microsoft.com/office/drawing/2014/main" id="{ED577935-37D8-643C-F8D0-50B5AEDDBA0A}"/>
              </a:ext>
            </a:extLst>
          </p:cNvPr>
          <p:cNvPicPr>
            <a:picLocks noChangeAspect="1"/>
          </p:cNvPicPr>
          <p:nvPr/>
        </p:nvPicPr>
        <p:blipFill rotWithShape="1">
          <a:blip r:embed="rId2"/>
          <a:srcRect l="21772" r="33728" b="-1"/>
          <a:stretch/>
        </p:blipFill>
        <p:spPr>
          <a:xfrm>
            <a:off x="481" y="10"/>
            <a:ext cx="4572000" cy="6857990"/>
          </a:xfrm>
          <a:prstGeom prst="rect">
            <a:avLst/>
          </a:prstGeom>
        </p:spPr>
      </p:pic>
      <p:sp>
        <p:nvSpPr>
          <p:cNvPr id="2" name="Titolo 1"/>
          <p:cNvSpPr>
            <a:spLocks noGrp="1"/>
          </p:cNvSpPr>
          <p:nvPr>
            <p:ph type="title"/>
          </p:nvPr>
        </p:nvSpPr>
        <p:spPr>
          <a:xfrm>
            <a:off x="603504" y="2841505"/>
            <a:ext cx="3365473" cy="1174991"/>
          </a:xfrm>
          <a:solidFill>
            <a:schemeClr val="tx1">
              <a:alpha val="60000"/>
            </a:schemeClr>
          </a:solidFill>
          <a:ln>
            <a:solidFill>
              <a:schemeClr val="bg1"/>
            </a:solidFill>
          </a:ln>
        </p:spPr>
        <p:txBody>
          <a:bodyPr>
            <a:normAutofit/>
          </a:bodyPr>
          <a:lstStyle/>
          <a:p>
            <a:r>
              <a:rPr lang="it-IT" sz="2100">
                <a:solidFill>
                  <a:schemeClr val="bg1"/>
                </a:solidFill>
              </a:rPr>
              <a:t>bibliografia</a:t>
            </a:r>
          </a:p>
        </p:txBody>
      </p:sp>
      <p:sp>
        <p:nvSpPr>
          <p:cNvPr id="3" name="Segnaposto contenuto 2"/>
          <p:cNvSpPr>
            <a:spLocks noGrp="1"/>
          </p:cNvSpPr>
          <p:nvPr>
            <p:ph idx="1"/>
          </p:nvPr>
        </p:nvSpPr>
        <p:spPr>
          <a:xfrm>
            <a:off x="4644008" y="976129"/>
            <a:ext cx="4392487" cy="4919815"/>
          </a:xfrm>
        </p:spPr>
        <p:txBody>
          <a:bodyPr anchor="ctr">
            <a:normAutofit/>
          </a:bodyPr>
          <a:lstStyle/>
          <a:p>
            <a:pPr marL="36576" indent="0">
              <a:lnSpc>
                <a:spcPct val="90000"/>
              </a:lnSpc>
              <a:spcBef>
                <a:spcPts val="0"/>
              </a:spcBef>
              <a:spcAft>
                <a:spcPts val="600"/>
              </a:spcAft>
              <a:buNone/>
            </a:pPr>
            <a:endParaRPr lang="it-IT" sz="1400" dirty="0"/>
          </a:p>
          <a:p>
            <a:pPr marL="36576" indent="0">
              <a:lnSpc>
                <a:spcPct val="90000"/>
              </a:lnSpc>
              <a:spcBef>
                <a:spcPts val="0"/>
              </a:spcBef>
              <a:spcAft>
                <a:spcPts val="600"/>
              </a:spcAft>
              <a:buNone/>
            </a:pPr>
            <a:br>
              <a:rPr lang="it-IT" sz="1400" b="1" dirty="0">
                <a:effectLst/>
              </a:rPr>
            </a:br>
            <a:r>
              <a:rPr lang="it-IT" sz="1400" b="1" dirty="0">
                <a:effectLst/>
              </a:rPr>
              <a:t>1. </a:t>
            </a:r>
            <a:r>
              <a:rPr lang="it-IT" sz="1400" dirty="0"/>
              <a:t> Baudrillard Jean, </a:t>
            </a:r>
            <a:r>
              <a:rPr lang="it-IT" sz="1400" i="1" dirty="0">
                <a:effectLst/>
              </a:rPr>
              <a:t>La società dei consumi,</a:t>
            </a:r>
            <a:r>
              <a:rPr lang="it-IT" sz="1400" dirty="0"/>
              <a:t> Il Mulino, Bologna, 2010</a:t>
            </a:r>
          </a:p>
          <a:p>
            <a:pPr marL="36576" indent="0">
              <a:lnSpc>
                <a:spcPct val="90000"/>
              </a:lnSpc>
              <a:spcBef>
                <a:spcPts val="0"/>
              </a:spcBef>
              <a:spcAft>
                <a:spcPts val="600"/>
              </a:spcAft>
              <a:buNone/>
            </a:pPr>
            <a:r>
              <a:rPr lang="it-IT" sz="1400" b="1" dirty="0">
                <a:effectLst/>
              </a:rPr>
              <a:t>2. </a:t>
            </a:r>
            <a:r>
              <a:rPr lang="it-IT" sz="1400" dirty="0"/>
              <a:t> Codeluppi Vanni, </a:t>
            </a:r>
            <a:r>
              <a:rPr lang="it-IT" sz="1400" i="1" dirty="0">
                <a:effectLst/>
              </a:rPr>
              <a:t>Metropoli e luoghi del consumo,</a:t>
            </a:r>
            <a:r>
              <a:rPr lang="it-IT" sz="1400" dirty="0"/>
              <a:t> </a:t>
            </a:r>
            <a:r>
              <a:rPr lang="it-IT" sz="1400" dirty="0" err="1"/>
              <a:t>Mimesis</a:t>
            </a:r>
            <a:r>
              <a:rPr lang="it-IT" sz="1400" dirty="0"/>
              <a:t>, Milano-Udine, 2014</a:t>
            </a:r>
          </a:p>
          <a:p>
            <a:pPr marL="36576" indent="0">
              <a:lnSpc>
                <a:spcPct val="90000"/>
              </a:lnSpc>
              <a:spcBef>
                <a:spcPts val="0"/>
              </a:spcBef>
              <a:spcAft>
                <a:spcPts val="600"/>
              </a:spcAft>
              <a:buNone/>
            </a:pPr>
            <a:r>
              <a:rPr lang="it-IT" sz="1400" b="1" dirty="0">
                <a:effectLst/>
              </a:rPr>
              <a:t>3. </a:t>
            </a:r>
            <a:r>
              <a:rPr lang="it-IT" sz="1400" dirty="0"/>
              <a:t> </a:t>
            </a:r>
            <a:r>
              <a:rPr lang="it-IT" sz="1400" dirty="0" err="1"/>
              <a:t>Vagni</a:t>
            </a:r>
            <a:r>
              <a:rPr lang="it-IT" sz="1400" dirty="0"/>
              <a:t> Tito, </a:t>
            </a:r>
            <a:r>
              <a:rPr lang="it-IT" sz="1400" i="1" dirty="0">
                <a:effectLst/>
              </a:rPr>
              <a:t>Abitare la TV. Teorie, immaginari, reality show,</a:t>
            </a:r>
            <a:r>
              <a:rPr lang="it-IT" sz="1400" dirty="0"/>
              <a:t> Franco Angeli, Milano, 2017 </a:t>
            </a:r>
            <a:r>
              <a:rPr lang="it-IT" sz="1400" b="1" dirty="0">
                <a:effectLst/>
              </a:rPr>
              <a:t>»</a:t>
            </a:r>
            <a:r>
              <a:rPr lang="it-IT" sz="1400" dirty="0"/>
              <a:t> Pagine/Capitoli: cap. 2, 3 e 4.</a:t>
            </a:r>
          </a:p>
          <a:p>
            <a:pPr marL="36576" indent="0">
              <a:lnSpc>
                <a:spcPct val="90000"/>
              </a:lnSpc>
              <a:spcBef>
                <a:spcPts val="0"/>
              </a:spcBef>
              <a:spcAft>
                <a:spcPts val="600"/>
              </a:spcAft>
              <a:buNone/>
            </a:pPr>
            <a:r>
              <a:rPr lang="it-IT" sz="1400" dirty="0"/>
              <a:t>4. Materiali didattici (slide e dispense fornite dal docente)</a:t>
            </a:r>
          </a:p>
          <a:p>
            <a:pPr marL="36576" indent="0">
              <a:lnSpc>
                <a:spcPct val="90000"/>
              </a:lnSpc>
              <a:spcBef>
                <a:spcPts val="0"/>
              </a:spcBef>
              <a:spcAft>
                <a:spcPts val="600"/>
              </a:spcAft>
              <a:buNone/>
            </a:pPr>
            <a:r>
              <a:rPr lang="it-IT" sz="1400" dirty="0"/>
              <a:t>========================================</a:t>
            </a:r>
          </a:p>
          <a:p>
            <a:pPr marL="36576" indent="0">
              <a:lnSpc>
                <a:spcPct val="90000"/>
              </a:lnSpc>
              <a:spcBef>
                <a:spcPts val="0"/>
              </a:spcBef>
              <a:spcAft>
                <a:spcPts val="600"/>
              </a:spcAft>
              <a:buNone/>
            </a:pPr>
            <a:r>
              <a:rPr lang="it-IT" sz="1400" b="1" dirty="0"/>
              <a:t>5</a:t>
            </a:r>
            <a:r>
              <a:rPr lang="it-IT" sz="1400" b="1" dirty="0">
                <a:effectLst/>
              </a:rPr>
              <a:t>. </a:t>
            </a:r>
            <a:r>
              <a:rPr lang="it-IT" sz="1400" dirty="0"/>
              <a:t> Barile Nello, </a:t>
            </a:r>
            <a:r>
              <a:rPr lang="it-IT" sz="1400" i="1" dirty="0">
                <a:effectLst/>
              </a:rPr>
              <a:t>Dress Coding. Moda e stili dalla strada al </a:t>
            </a:r>
            <a:r>
              <a:rPr lang="it-IT" sz="1400" i="1" dirty="0" err="1">
                <a:effectLst/>
              </a:rPr>
              <a:t>metaverso</a:t>
            </a:r>
            <a:r>
              <a:rPr lang="it-IT" sz="1400" dirty="0"/>
              <a:t> </a:t>
            </a:r>
            <a:r>
              <a:rPr lang="it-IT" sz="1400" dirty="0" err="1"/>
              <a:t>Meltemi</a:t>
            </a:r>
            <a:r>
              <a:rPr lang="it-IT" sz="1400" dirty="0"/>
              <a:t>, Milano, 2022</a:t>
            </a:r>
          </a:p>
          <a:p>
            <a:pPr marL="36576" indent="0">
              <a:lnSpc>
                <a:spcPct val="90000"/>
              </a:lnSpc>
              <a:spcBef>
                <a:spcPts val="0"/>
              </a:spcBef>
              <a:spcAft>
                <a:spcPts val="600"/>
              </a:spcAft>
              <a:buNone/>
            </a:pPr>
            <a:r>
              <a:rPr lang="it-IT" sz="1400" b="1" dirty="0"/>
              <a:t>6</a:t>
            </a:r>
            <a:r>
              <a:rPr lang="it-IT" sz="1400" b="1" dirty="0">
                <a:effectLst/>
              </a:rPr>
              <a:t>. </a:t>
            </a:r>
            <a:r>
              <a:rPr lang="it-IT" sz="1400" dirty="0"/>
              <a:t> </a:t>
            </a:r>
            <a:r>
              <a:rPr lang="it-IT" sz="1400" dirty="0" err="1"/>
              <a:t>Lipovetsky</a:t>
            </a:r>
            <a:r>
              <a:rPr lang="it-IT" sz="1400" dirty="0"/>
              <a:t> Gilles, </a:t>
            </a:r>
            <a:r>
              <a:rPr lang="it-IT" sz="1400" i="1" dirty="0">
                <a:effectLst/>
              </a:rPr>
              <a:t>La fiera dell'autenticità</a:t>
            </a:r>
            <a:r>
              <a:rPr lang="it-IT" sz="1400" dirty="0"/>
              <a:t> Marsilio, Venezia, 2022</a:t>
            </a:r>
          </a:p>
          <a:p>
            <a:pPr marL="36576" indent="0">
              <a:lnSpc>
                <a:spcPct val="90000"/>
              </a:lnSpc>
              <a:spcBef>
                <a:spcPts val="0"/>
              </a:spcBef>
              <a:spcAft>
                <a:spcPts val="600"/>
              </a:spcAft>
              <a:buNone/>
            </a:pPr>
            <a:r>
              <a:rPr lang="it-IT" sz="1400" b="1" dirty="0"/>
              <a:t>7</a:t>
            </a:r>
            <a:r>
              <a:rPr lang="it-IT" sz="1400" b="1" dirty="0">
                <a:effectLst/>
              </a:rPr>
              <a:t>. </a:t>
            </a:r>
            <a:r>
              <a:rPr lang="it-IT" sz="1400" dirty="0"/>
              <a:t> Rafele Antonio, </a:t>
            </a:r>
            <a:r>
              <a:rPr lang="it-IT" sz="1400" i="1" dirty="0">
                <a:effectLst/>
              </a:rPr>
              <a:t>Qui è il mio spazio. Media e romanticismo</a:t>
            </a:r>
            <a:r>
              <a:rPr lang="it-IT" sz="1400" dirty="0"/>
              <a:t> Luca Sossella Editore, Roma, 2023</a:t>
            </a:r>
          </a:p>
        </p:txBody>
      </p:sp>
    </p:spTree>
    <p:extLst>
      <p:ext uri="{BB962C8B-B14F-4D97-AF65-F5344CB8AC3E}">
        <p14:creationId xmlns:p14="http://schemas.microsoft.com/office/powerpoint/2010/main" val="3630367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Pacco">
  <a:themeElements>
    <a:clrScheme name="Pacco">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c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co">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Default Theme</Template>
  <TotalTime>8</TotalTime>
  <Words>383</Words>
  <Application>Microsoft Macintosh PowerPoint</Application>
  <PresentationFormat>Presentazione su schermo (4:3)</PresentationFormat>
  <Paragraphs>23</Paragraphs>
  <Slides>5</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5</vt:i4>
      </vt:variant>
    </vt:vector>
  </HeadingPairs>
  <TitlesOfParts>
    <vt:vector size="11" baseType="lpstr">
      <vt:lpstr>Arial</vt:lpstr>
      <vt:lpstr>Arial Black</vt:lpstr>
      <vt:lpstr>Courier New</vt:lpstr>
      <vt:lpstr>Gill Sans MT</vt:lpstr>
      <vt:lpstr>Default Theme</vt:lpstr>
      <vt:lpstr>Pacco</vt:lpstr>
      <vt:lpstr>    Sociologia dei consumi Tito Vagni t.vagni@unimc.it    </vt:lpstr>
      <vt:lpstr>PROGRAMMA</vt:lpstr>
      <vt:lpstr>MODALITA’ DI VALUTAZIONE</vt:lpstr>
      <vt:lpstr>parziale</vt:lpstr>
      <vt:lpstr>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Sociologia dei consumi Tito Vagni t.vagni@unimc.it    </dc:title>
  <dc:creator>TITO VAGNI</dc:creator>
  <cp:lastModifiedBy>TITO VAGNI</cp:lastModifiedBy>
  <cp:revision>2</cp:revision>
  <dcterms:created xsi:type="dcterms:W3CDTF">2023-10-10T20:03:20Z</dcterms:created>
  <dcterms:modified xsi:type="dcterms:W3CDTF">2023-10-10T20:26:31Z</dcterms:modified>
</cp:coreProperties>
</file>