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 id="2147483712" r:id="rId2"/>
  </p:sldMasterIdLst>
  <p:notesMasterIdLst>
    <p:notesMasterId r:id="rId29"/>
  </p:notesMasterIdLst>
  <p:sldIdLst>
    <p:sldId id="429" r:id="rId3"/>
    <p:sldId id="330" r:id="rId4"/>
    <p:sldId id="310" r:id="rId5"/>
    <p:sldId id="311" r:id="rId6"/>
    <p:sldId id="323" r:id="rId7"/>
    <p:sldId id="423" r:id="rId8"/>
    <p:sldId id="338" r:id="rId9"/>
    <p:sldId id="434" r:id="rId10"/>
    <p:sldId id="435" r:id="rId11"/>
    <p:sldId id="436" r:id="rId12"/>
    <p:sldId id="348" r:id="rId13"/>
    <p:sldId id="278" r:id="rId14"/>
    <p:sldId id="438" r:id="rId15"/>
    <p:sldId id="342" r:id="rId16"/>
    <p:sldId id="437" r:id="rId17"/>
    <p:sldId id="339" r:id="rId18"/>
    <p:sldId id="340" r:id="rId19"/>
    <p:sldId id="439" r:id="rId20"/>
    <p:sldId id="341" r:id="rId21"/>
    <p:sldId id="344" r:id="rId22"/>
    <p:sldId id="345" r:id="rId23"/>
    <p:sldId id="346" r:id="rId24"/>
    <p:sldId id="349" r:id="rId25"/>
    <p:sldId id="351" r:id="rId26"/>
    <p:sldId id="440" r:id="rId27"/>
    <p:sldId id="347" r:id="rId28"/>
  </p:sldIdLst>
  <p:sldSz cx="9144000" cy="6858000" type="screen4x3"/>
  <p:notesSz cx="6858000" cy="9144000"/>
  <p:defaultText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CEHHCmO7gpVToWhyJqT7Jg==" hashData="Jf0U0eN3GVykPjBsHezE72NcOFReUzybrYAV67a+FQz8Vmutq7MprZReXnxt0I5msQT2+1BZmioeHtoYK0Fdzg=="/>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31"/>
    <p:restoredTop sz="96154"/>
  </p:normalViewPr>
  <p:slideViewPr>
    <p:cSldViewPr snapToGrid="0">
      <p:cViewPr varScale="1">
        <p:scale>
          <a:sx n="122" d="100"/>
          <a:sy n="122" d="100"/>
        </p:scale>
        <p:origin x="1464" y="20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presProps" Target="presProps.xml"/><Relationship Id="rId8" Type="http://schemas.openxmlformats.org/officeDocument/2006/relationships/slide" Target="slides/slide6.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CAF9259-C7B5-4B5D-A939-0BF239453951}"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8250E6C0-48C5-4447-800D-C3EB4D82396A}">
      <dgm:prSet/>
      <dgm:spPr/>
      <dgm:t>
        <a:bodyPr/>
        <a:lstStyle/>
        <a:p>
          <a:r>
            <a:rPr lang="it-IT"/>
            <a:t>1920 – Le star come divinità</a:t>
          </a:r>
          <a:endParaRPr lang="en-US"/>
        </a:p>
      </dgm:t>
    </dgm:pt>
    <dgm:pt modelId="{DD0661CD-9D5F-47C1-9B0D-4C62CB5B7A50}" type="parTrans" cxnId="{90F08401-8B73-48EA-9C92-E313A46F7DB4}">
      <dgm:prSet/>
      <dgm:spPr/>
      <dgm:t>
        <a:bodyPr/>
        <a:lstStyle/>
        <a:p>
          <a:endParaRPr lang="en-US"/>
        </a:p>
      </dgm:t>
    </dgm:pt>
    <dgm:pt modelId="{BBF1E4A3-4435-44D9-A846-E1C6F66F2A40}" type="sibTrans" cxnId="{90F08401-8B73-48EA-9C92-E313A46F7DB4}">
      <dgm:prSet/>
      <dgm:spPr/>
      <dgm:t>
        <a:bodyPr/>
        <a:lstStyle/>
        <a:p>
          <a:endParaRPr lang="en-US"/>
        </a:p>
      </dgm:t>
    </dgm:pt>
    <dgm:pt modelId="{9EFA762B-F065-465A-B9BE-7DE31CB0C53B}">
      <dgm:prSet/>
      <dgm:spPr/>
      <dgm:t>
        <a:bodyPr/>
        <a:lstStyle/>
        <a:p>
          <a:r>
            <a:rPr lang="it-IT" dirty="0"/>
            <a:t>1930 – Le star si umanizzano</a:t>
          </a:r>
          <a:endParaRPr lang="en-US" dirty="0"/>
        </a:p>
      </dgm:t>
    </dgm:pt>
    <dgm:pt modelId="{0082B1FB-6DC9-4C08-B59B-C32337707DB2}" type="parTrans" cxnId="{A4DCEF5B-63A4-483F-8D06-D7A552686C2E}">
      <dgm:prSet/>
      <dgm:spPr/>
      <dgm:t>
        <a:bodyPr/>
        <a:lstStyle/>
        <a:p>
          <a:endParaRPr lang="en-US"/>
        </a:p>
      </dgm:t>
    </dgm:pt>
    <dgm:pt modelId="{DEEFFFCA-4091-4167-9867-BB7411268A9F}" type="sibTrans" cxnId="{A4DCEF5B-63A4-483F-8D06-D7A552686C2E}">
      <dgm:prSet/>
      <dgm:spPr/>
      <dgm:t>
        <a:bodyPr/>
        <a:lstStyle/>
        <a:p>
          <a:endParaRPr lang="en-US"/>
        </a:p>
      </dgm:t>
    </dgm:pt>
    <dgm:pt modelId="{263CA0B8-8439-4836-895E-74FC314808A1}">
      <dgm:prSet/>
      <dgm:spPr/>
      <dgm:t>
        <a:bodyPr/>
        <a:lstStyle/>
        <a:p>
          <a:r>
            <a:rPr lang="it-IT"/>
            <a:t>1955 – Crepuscolo dello star system</a:t>
          </a:r>
          <a:endParaRPr lang="en-US"/>
        </a:p>
      </dgm:t>
    </dgm:pt>
    <dgm:pt modelId="{06BD8300-237D-4295-A7CA-8A67326862B7}" type="parTrans" cxnId="{EF65421E-7026-4995-817C-AC83B73354EF}">
      <dgm:prSet/>
      <dgm:spPr/>
      <dgm:t>
        <a:bodyPr/>
        <a:lstStyle/>
        <a:p>
          <a:endParaRPr lang="en-US"/>
        </a:p>
      </dgm:t>
    </dgm:pt>
    <dgm:pt modelId="{BB33186D-3065-4617-89D1-6F2E74171669}" type="sibTrans" cxnId="{EF65421E-7026-4995-817C-AC83B73354EF}">
      <dgm:prSet/>
      <dgm:spPr/>
      <dgm:t>
        <a:bodyPr/>
        <a:lstStyle/>
        <a:p>
          <a:endParaRPr lang="en-US"/>
        </a:p>
      </dgm:t>
    </dgm:pt>
    <dgm:pt modelId="{4F064C16-B690-D548-A7D9-D15AE7F82D7A}" type="pres">
      <dgm:prSet presAssocID="{4CAF9259-C7B5-4B5D-A939-0BF239453951}" presName="vert0" presStyleCnt="0">
        <dgm:presLayoutVars>
          <dgm:dir/>
          <dgm:animOne val="branch"/>
          <dgm:animLvl val="lvl"/>
        </dgm:presLayoutVars>
      </dgm:prSet>
      <dgm:spPr/>
    </dgm:pt>
    <dgm:pt modelId="{972674A8-B2D7-8B46-9E8C-F637DE0509E4}" type="pres">
      <dgm:prSet presAssocID="{8250E6C0-48C5-4447-800D-C3EB4D82396A}" presName="thickLine" presStyleLbl="alignNode1" presStyleIdx="0" presStyleCnt="3"/>
      <dgm:spPr/>
    </dgm:pt>
    <dgm:pt modelId="{F2D54201-25FC-D54C-908E-29A7F502CCE1}" type="pres">
      <dgm:prSet presAssocID="{8250E6C0-48C5-4447-800D-C3EB4D82396A}" presName="horz1" presStyleCnt="0"/>
      <dgm:spPr/>
    </dgm:pt>
    <dgm:pt modelId="{1BAF458F-7D57-AD4A-8F9C-72A78BADB516}" type="pres">
      <dgm:prSet presAssocID="{8250E6C0-48C5-4447-800D-C3EB4D82396A}" presName="tx1" presStyleLbl="revTx" presStyleIdx="0" presStyleCnt="3"/>
      <dgm:spPr/>
    </dgm:pt>
    <dgm:pt modelId="{3B039AAF-B613-5246-93B6-B6EEB56BD357}" type="pres">
      <dgm:prSet presAssocID="{8250E6C0-48C5-4447-800D-C3EB4D82396A}" presName="vert1" presStyleCnt="0"/>
      <dgm:spPr/>
    </dgm:pt>
    <dgm:pt modelId="{F71C8A1E-A44D-C045-AE8B-96460FA2522F}" type="pres">
      <dgm:prSet presAssocID="{9EFA762B-F065-465A-B9BE-7DE31CB0C53B}" presName="thickLine" presStyleLbl="alignNode1" presStyleIdx="1" presStyleCnt="3"/>
      <dgm:spPr/>
    </dgm:pt>
    <dgm:pt modelId="{68D160E3-8B56-D445-BF3B-853AD4535AD3}" type="pres">
      <dgm:prSet presAssocID="{9EFA762B-F065-465A-B9BE-7DE31CB0C53B}" presName="horz1" presStyleCnt="0"/>
      <dgm:spPr/>
    </dgm:pt>
    <dgm:pt modelId="{541DDF35-1542-0848-AA39-773035F57242}" type="pres">
      <dgm:prSet presAssocID="{9EFA762B-F065-465A-B9BE-7DE31CB0C53B}" presName="tx1" presStyleLbl="revTx" presStyleIdx="1" presStyleCnt="3"/>
      <dgm:spPr/>
    </dgm:pt>
    <dgm:pt modelId="{91218C32-F7C3-F043-ADDC-86F187DADFB4}" type="pres">
      <dgm:prSet presAssocID="{9EFA762B-F065-465A-B9BE-7DE31CB0C53B}" presName="vert1" presStyleCnt="0"/>
      <dgm:spPr/>
    </dgm:pt>
    <dgm:pt modelId="{2B3DB352-F2A6-0646-A416-A9AB0960EA6B}" type="pres">
      <dgm:prSet presAssocID="{263CA0B8-8439-4836-895E-74FC314808A1}" presName="thickLine" presStyleLbl="alignNode1" presStyleIdx="2" presStyleCnt="3"/>
      <dgm:spPr/>
    </dgm:pt>
    <dgm:pt modelId="{FFACBDA3-4316-DF4B-8B42-7BB6514649DE}" type="pres">
      <dgm:prSet presAssocID="{263CA0B8-8439-4836-895E-74FC314808A1}" presName="horz1" presStyleCnt="0"/>
      <dgm:spPr/>
    </dgm:pt>
    <dgm:pt modelId="{5D29B25F-F32C-744C-859F-87E7310DFADB}" type="pres">
      <dgm:prSet presAssocID="{263CA0B8-8439-4836-895E-74FC314808A1}" presName="tx1" presStyleLbl="revTx" presStyleIdx="2" presStyleCnt="3"/>
      <dgm:spPr/>
    </dgm:pt>
    <dgm:pt modelId="{EB8149D1-6B6C-6048-96D2-F388E1F240F9}" type="pres">
      <dgm:prSet presAssocID="{263CA0B8-8439-4836-895E-74FC314808A1}" presName="vert1" presStyleCnt="0"/>
      <dgm:spPr/>
    </dgm:pt>
  </dgm:ptLst>
  <dgm:cxnLst>
    <dgm:cxn modelId="{90F08401-8B73-48EA-9C92-E313A46F7DB4}" srcId="{4CAF9259-C7B5-4B5D-A939-0BF239453951}" destId="{8250E6C0-48C5-4447-800D-C3EB4D82396A}" srcOrd="0" destOrd="0" parTransId="{DD0661CD-9D5F-47C1-9B0D-4C62CB5B7A50}" sibTransId="{BBF1E4A3-4435-44D9-A846-E1C6F66F2A40}"/>
    <dgm:cxn modelId="{EF65421E-7026-4995-817C-AC83B73354EF}" srcId="{4CAF9259-C7B5-4B5D-A939-0BF239453951}" destId="{263CA0B8-8439-4836-895E-74FC314808A1}" srcOrd="2" destOrd="0" parTransId="{06BD8300-237D-4295-A7CA-8A67326862B7}" sibTransId="{BB33186D-3065-4617-89D1-6F2E74171669}"/>
    <dgm:cxn modelId="{579F8641-3087-2B42-943E-2889E806D719}" type="presOf" srcId="{8250E6C0-48C5-4447-800D-C3EB4D82396A}" destId="{1BAF458F-7D57-AD4A-8F9C-72A78BADB516}" srcOrd="0" destOrd="0" presId="urn:microsoft.com/office/officeart/2008/layout/LinedList"/>
    <dgm:cxn modelId="{A4DCEF5B-63A4-483F-8D06-D7A552686C2E}" srcId="{4CAF9259-C7B5-4B5D-A939-0BF239453951}" destId="{9EFA762B-F065-465A-B9BE-7DE31CB0C53B}" srcOrd="1" destOrd="0" parTransId="{0082B1FB-6DC9-4C08-B59B-C32337707DB2}" sibTransId="{DEEFFFCA-4091-4167-9867-BB7411268A9F}"/>
    <dgm:cxn modelId="{46794999-6926-254C-9C7A-A769867BA74C}" type="presOf" srcId="{263CA0B8-8439-4836-895E-74FC314808A1}" destId="{5D29B25F-F32C-744C-859F-87E7310DFADB}" srcOrd="0" destOrd="0" presId="urn:microsoft.com/office/officeart/2008/layout/LinedList"/>
    <dgm:cxn modelId="{076F4DB4-CEA7-4341-A9F0-63D0D674D7A7}" type="presOf" srcId="{4CAF9259-C7B5-4B5D-A939-0BF239453951}" destId="{4F064C16-B690-D548-A7D9-D15AE7F82D7A}" srcOrd="0" destOrd="0" presId="urn:microsoft.com/office/officeart/2008/layout/LinedList"/>
    <dgm:cxn modelId="{8CA4C9B9-0B09-DA4F-9F09-66F82BFC5788}" type="presOf" srcId="{9EFA762B-F065-465A-B9BE-7DE31CB0C53B}" destId="{541DDF35-1542-0848-AA39-773035F57242}" srcOrd="0" destOrd="0" presId="urn:microsoft.com/office/officeart/2008/layout/LinedList"/>
    <dgm:cxn modelId="{40ECE826-16AD-5C4A-95DC-DC6B56100D49}" type="presParOf" srcId="{4F064C16-B690-D548-A7D9-D15AE7F82D7A}" destId="{972674A8-B2D7-8B46-9E8C-F637DE0509E4}" srcOrd="0" destOrd="0" presId="urn:microsoft.com/office/officeart/2008/layout/LinedList"/>
    <dgm:cxn modelId="{979DD09E-DB14-A44C-BB9A-0A0DEF0FA57B}" type="presParOf" srcId="{4F064C16-B690-D548-A7D9-D15AE7F82D7A}" destId="{F2D54201-25FC-D54C-908E-29A7F502CCE1}" srcOrd="1" destOrd="0" presId="urn:microsoft.com/office/officeart/2008/layout/LinedList"/>
    <dgm:cxn modelId="{D14EF4E8-7E92-5348-A841-063731D482B0}" type="presParOf" srcId="{F2D54201-25FC-D54C-908E-29A7F502CCE1}" destId="{1BAF458F-7D57-AD4A-8F9C-72A78BADB516}" srcOrd="0" destOrd="0" presId="urn:microsoft.com/office/officeart/2008/layout/LinedList"/>
    <dgm:cxn modelId="{32925BA9-9415-E24C-9985-80E38BFA107E}" type="presParOf" srcId="{F2D54201-25FC-D54C-908E-29A7F502CCE1}" destId="{3B039AAF-B613-5246-93B6-B6EEB56BD357}" srcOrd="1" destOrd="0" presId="urn:microsoft.com/office/officeart/2008/layout/LinedList"/>
    <dgm:cxn modelId="{8FD828C2-8170-6B48-9A47-19BC5F4EE89A}" type="presParOf" srcId="{4F064C16-B690-D548-A7D9-D15AE7F82D7A}" destId="{F71C8A1E-A44D-C045-AE8B-96460FA2522F}" srcOrd="2" destOrd="0" presId="urn:microsoft.com/office/officeart/2008/layout/LinedList"/>
    <dgm:cxn modelId="{AB593C55-88EE-E341-84A3-28F6BE7176EC}" type="presParOf" srcId="{4F064C16-B690-D548-A7D9-D15AE7F82D7A}" destId="{68D160E3-8B56-D445-BF3B-853AD4535AD3}" srcOrd="3" destOrd="0" presId="urn:microsoft.com/office/officeart/2008/layout/LinedList"/>
    <dgm:cxn modelId="{FCE35F2C-3D4C-5344-94FB-93AB7C9FD13E}" type="presParOf" srcId="{68D160E3-8B56-D445-BF3B-853AD4535AD3}" destId="{541DDF35-1542-0848-AA39-773035F57242}" srcOrd="0" destOrd="0" presId="urn:microsoft.com/office/officeart/2008/layout/LinedList"/>
    <dgm:cxn modelId="{5C944803-CA6B-0C43-A48E-756B51FAFD04}" type="presParOf" srcId="{68D160E3-8B56-D445-BF3B-853AD4535AD3}" destId="{91218C32-F7C3-F043-ADDC-86F187DADFB4}" srcOrd="1" destOrd="0" presId="urn:microsoft.com/office/officeart/2008/layout/LinedList"/>
    <dgm:cxn modelId="{C7A4DC23-5008-DF47-9222-F4B9A0AE85AF}" type="presParOf" srcId="{4F064C16-B690-D548-A7D9-D15AE7F82D7A}" destId="{2B3DB352-F2A6-0646-A416-A9AB0960EA6B}" srcOrd="4" destOrd="0" presId="urn:microsoft.com/office/officeart/2008/layout/LinedList"/>
    <dgm:cxn modelId="{CD7B1824-9882-134C-9E18-793A71081E6A}" type="presParOf" srcId="{4F064C16-B690-D548-A7D9-D15AE7F82D7A}" destId="{FFACBDA3-4316-DF4B-8B42-7BB6514649DE}" srcOrd="5" destOrd="0" presId="urn:microsoft.com/office/officeart/2008/layout/LinedList"/>
    <dgm:cxn modelId="{9AD26C70-6F58-5C4A-B476-D7E2D90B3621}" type="presParOf" srcId="{FFACBDA3-4316-DF4B-8B42-7BB6514649DE}" destId="{5D29B25F-F32C-744C-859F-87E7310DFADB}" srcOrd="0" destOrd="0" presId="urn:microsoft.com/office/officeart/2008/layout/LinedList"/>
    <dgm:cxn modelId="{C82809DF-23A2-064D-933E-35579CCC1808}" type="presParOf" srcId="{FFACBDA3-4316-DF4B-8B42-7BB6514649DE}" destId="{EB8149D1-6B6C-6048-96D2-F388E1F240F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2674A8-B2D7-8B46-9E8C-F637DE0509E4}">
      <dsp:nvSpPr>
        <dsp:cNvPr id="0" name=""/>
        <dsp:cNvSpPr/>
      </dsp:nvSpPr>
      <dsp:spPr>
        <a:xfrm>
          <a:off x="0" y="2576"/>
          <a:ext cx="461367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AF458F-7D57-AD4A-8F9C-72A78BADB516}">
      <dsp:nvSpPr>
        <dsp:cNvPr id="0" name=""/>
        <dsp:cNvSpPr/>
      </dsp:nvSpPr>
      <dsp:spPr>
        <a:xfrm>
          <a:off x="0" y="2576"/>
          <a:ext cx="4613672" cy="17572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it-IT" sz="4300" kern="1200"/>
            <a:t>1920 – Le star come divinità</a:t>
          </a:r>
          <a:endParaRPr lang="en-US" sz="4300" kern="1200"/>
        </a:p>
      </dsp:txBody>
      <dsp:txXfrm>
        <a:off x="0" y="2576"/>
        <a:ext cx="4613672" cy="1757232"/>
      </dsp:txXfrm>
    </dsp:sp>
    <dsp:sp modelId="{F71C8A1E-A44D-C045-AE8B-96460FA2522F}">
      <dsp:nvSpPr>
        <dsp:cNvPr id="0" name=""/>
        <dsp:cNvSpPr/>
      </dsp:nvSpPr>
      <dsp:spPr>
        <a:xfrm>
          <a:off x="0" y="1759808"/>
          <a:ext cx="461367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41DDF35-1542-0848-AA39-773035F57242}">
      <dsp:nvSpPr>
        <dsp:cNvPr id="0" name=""/>
        <dsp:cNvSpPr/>
      </dsp:nvSpPr>
      <dsp:spPr>
        <a:xfrm>
          <a:off x="0" y="1759808"/>
          <a:ext cx="4613672" cy="17572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it-IT" sz="4300" kern="1200" dirty="0"/>
            <a:t>1930 – Le star si umanizzano</a:t>
          </a:r>
          <a:endParaRPr lang="en-US" sz="4300" kern="1200" dirty="0"/>
        </a:p>
      </dsp:txBody>
      <dsp:txXfrm>
        <a:off x="0" y="1759808"/>
        <a:ext cx="4613672" cy="1757232"/>
      </dsp:txXfrm>
    </dsp:sp>
    <dsp:sp modelId="{2B3DB352-F2A6-0646-A416-A9AB0960EA6B}">
      <dsp:nvSpPr>
        <dsp:cNvPr id="0" name=""/>
        <dsp:cNvSpPr/>
      </dsp:nvSpPr>
      <dsp:spPr>
        <a:xfrm>
          <a:off x="0" y="3517041"/>
          <a:ext cx="461367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D29B25F-F32C-744C-859F-87E7310DFADB}">
      <dsp:nvSpPr>
        <dsp:cNvPr id="0" name=""/>
        <dsp:cNvSpPr/>
      </dsp:nvSpPr>
      <dsp:spPr>
        <a:xfrm>
          <a:off x="0" y="3517041"/>
          <a:ext cx="4613672" cy="17572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it-IT" sz="4300" kern="1200"/>
            <a:t>1955 – Crepuscolo dello star system</a:t>
          </a:r>
          <a:endParaRPr lang="en-US" sz="4300" kern="1200"/>
        </a:p>
      </dsp:txBody>
      <dsp:txXfrm>
        <a:off x="0" y="3517041"/>
        <a:ext cx="4613672" cy="175723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egnaposto intestazione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it-IT"/>
          </a:p>
        </p:txBody>
      </p:sp>
      <p:sp>
        <p:nvSpPr>
          <p:cNvPr id="3" name="Segnaposto data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6A0C17-CE5E-1C44-A02F-D8D270C42333}" type="datetimeFigureOut">
              <a:rPr lang="it-IT" smtClean="0"/>
              <a:t>10/10/23</a:t>
            </a:fld>
            <a:endParaRPr lang="it-IT"/>
          </a:p>
        </p:txBody>
      </p:sp>
      <p:sp>
        <p:nvSpPr>
          <p:cNvPr id="4" name="Segnaposto immagine diapositiva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it-IT"/>
          </a:p>
        </p:txBody>
      </p:sp>
      <p:sp>
        <p:nvSpPr>
          <p:cNvPr id="5" name="Segnaposto note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6" name="Segnaposto piè di pagina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it-IT"/>
          </a:p>
        </p:txBody>
      </p:sp>
      <p:sp>
        <p:nvSpPr>
          <p:cNvPr id="7" name="Segnaposto numero diapositiva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4E26CF-6816-CD49-B6D8-B8D205FD47A9}" type="slidenum">
              <a:rPr lang="it-IT" smtClean="0"/>
              <a:t>‹N›</a:t>
            </a:fld>
            <a:endParaRPr lang="it-IT"/>
          </a:p>
        </p:txBody>
      </p:sp>
    </p:spTree>
    <p:extLst>
      <p:ext uri="{BB962C8B-B14F-4D97-AF65-F5344CB8AC3E}">
        <p14:creationId xmlns:p14="http://schemas.microsoft.com/office/powerpoint/2010/main" val="19061862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endParaRPr lang="it-IT" dirty="0"/>
          </a:p>
        </p:txBody>
      </p:sp>
      <p:sp>
        <p:nvSpPr>
          <p:cNvPr id="4" name="Segnaposto numero diapositiva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F1F3337-135B-49AE-AA88-149F7ED879D1}" type="slidenum">
              <a:rPr kumimoji="0" lang="it-IT"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19</a:t>
            </a:fld>
            <a:endParaRPr kumimoji="0" lang="it-IT"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5100868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egnaposto immagin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Lst>
        </p:spPr>
      </p:sp>
      <p:sp>
        <p:nvSpPr>
          <p:cNvPr id="9219" name="Segnaposto note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it-IT" altLang="it-IT"/>
          </a:p>
        </p:txBody>
      </p:sp>
      <p:sp>
        <p:nvSpPr>
          <p:cNvPr id="9220" name="Segnaposto numero diapositiva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457200" rtl="0" eaLnBrk="1" fontAlgn="auto" latinLnBrk="0" hangingPunct="1">
              <a:lnSpc>
                <a:spcPct val="100000"/>
              </a:lnSpc>
              <a:spcBef>
                <a:spcPts val="0"/>
              </a:spcBef>
              <a:spcAft>
                <a:spcPts val="0"/>
              </a:spcAft>
              <a:buClrTx/>
              <a:buSzTx/>
              <a:buFontTx/>
              <a:buNone/>
              <a:tabLst/>
              <a:defRPr/>
            </a:pPr>
            <a:fld id="{C76DC654-13A3-43E9-BDF4-05CC029B9F9F}" type="slidenum">
              <a:rPr kumimoji="0" lang="it-IT" altLang="it-IT" sz="1200" b="0" i="0" u="none" strike="noStrike" kern="1200" cap="none" spc="0" normalizeH="0" baseline="0" noProof="0">
                <a:ln>
                  <a:noFill/>
                </a:ln>
                <a:solidFill>
                  <a:prstClr val="black"/>
                </a:solidFill>
                <a:effectLst/>
                <a:uLnTx/>
                <a:uFillTx/>
                <a:latin typeface="Calibri" panose="020F0502020204030204" pitchFamily="34" charset="0"/>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20</a:t>
            </a:fld>
            <a:endParaRPr kumimoji="0" lang="it-IT" altLang="it-IT"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37087795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Diapositiva titolo">
    <p:spTree>
      <p:nvGrpSpPr>
        <p:cNvPr id="1" name=""/>
        <p:cNvGrpSpPr/>
        <p:nvPr/>
      </p:nvGrpSpPr>
      <p:grpSpPr>
        <a:xfrm>
          <a:off x="0" y="0"/>
          <a:ext cx="0" cy="0"/>
          <a:chOff x="0" y="0"/>
          <a:chExt cx="0" cy="0"/>
        </a:xfrm>
      </p:grpSpPr>
      <p:sp>
        <p:nvSpPr>
          <p:cNvPr id="2" name="Title 1"/>
          <p:cNvSpPr>
            <a:spLocks noGrp="1"/>
          </p:cNvSpPr>
          <p:nvPr>
            <p:ph type="ctrTitle"/>
          </p:nvPr>
        </p:nvSpPr>
        <p:spPr>
          <a:xfrm>
            <a:off x="457200" y="228600"/>
            <a:ext cx="7772400" cy="4571999"/>
          </a:xfrm>
        </p:spPr>
        <p:txBody>
          <a:bodyPr anchor="ctr">
            <a:noAutofit/>
          </a:bodyPr>
          <a:lstStyle>
            <a:lvl1pPr>
              <a:lnSpc>
                <a:spcPct val="100000"/>
              </a:lnSpc>
              <a:defRPr sz="8800" spc="-80" baseline="0">
                <a:solidFill>
                  <a:schemeClr val="tx1"/>
                </a:solidFill>
              </a:defRPr>
            </a:lvl1pPr>
          </a:lstStyle>
          <a:p>
            <a:r>
              <a:rPr lang="it-IT"/>
              <a:t>Fare clic per modificare lo stile del titolo dello schema</a:t>
            </a:r>
            <a:endParaRPr lang="en-US" dirty="0"/>
          </a:p>
        </p:txBody>
      </p:sp>
      <p:sp>
        <p:nvSpPr>
          <p:cNvPr id="3" name="Subtitle 2"/>
          <p:cNvSpPr>
            <a:spLocks noGrp="1"/>
          </p:cNvSpPr>
          <p:nvPr>
            <p:ph type="subTitle" idx="1"/>
          </p:nvPr>
        </p:nvSpPr>
        <p:spPr>
          <a:xfrm>
            <a:off x="457200" y="4800600"/>
            <a:ext cx="6858000" cy="914400"/>
          </a:xfrm>
        </p:spPr>
        <p:txBody>
          <a:bodyPr/>
          <a:lstStyle>
            <a:lvl1pPr marL="0" indent="0" algn="l">
              <a:buNone/>
              <a:defRPr b="0" cap="all" spc="120" baseline="0">
                <a:solidFill>
                  <a:schemeClr val="tx2"/>
                </a:solidFill>
                <a:latin typeface="+mj-l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it-IT"/>
              <a:t>Fare clic per modificare lo stile del sottotitolo dello schema</a:t>
            </a:r>
            <a:endParaRPr lang="en-US" dirty="0"/>
          </a:p>
        </p:txBody>
      </p:sp>
      <p:sp>
        <p:nvSpPr>
          <p:cNvPr id="4" name="Date Placeholder 3"/>
          <p:cNvSpPr>
            <a:spLocks noGrp="1"/>
          </p:cNvSpPr>
          <p:nvPr>
            <p:ph type="dt" sz="half" idx="10"/>
          </p:nvPr>
        </p:nvSpPr>
        <p:spPr/>
        <p:txBody>
          <a:bodyPr/>
          <a:lstStyle/>
          <a:p>
            <a:fld id="{451DEABC-D766-4322-8E78-B830FAE35C72}" type="datetime4">
              <a:rPr lang="en-US" smtClean="0"/>
              <a:pPr/>
              <a:t>October 10, 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‹N›</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olo e contenut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t-IT"/>
              <a:t>Fare clic per modificare lo stile del titolo dello schema</a:t>
            </a:r>
            <a:endParaRPr lang="en-US"/>
          </a:p>
        </p:txBody>
      </p:sp>
      <p:sp>
        <p:nvSpPr>
          <p:cNvPr id="3" name="Content Placeholder 2"/>
          <p:cNvSpPr>
            <a:spLocks noGrp="1"/>
          </p:cNvSpPr>
          <p:nvPr>
            <p:ph idx="1"/>
          </p:nvPr>
        </p:nvSpPr>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Date Placeholder 3"/>
          <p:cNvSpPr>
            <a:spLocks noGrp="1"/>
          </p:cNvSpPr>
          <p:nvPr>
            <p:ph type="dt" sz="half" idx="10"/>
          </p:nvPr>
        </p:nvSpPr>
        <p:spPr/>
        <p:txBody>
          <a:bodyPr/>
          <a:lstStyle/>
          <a:p>
            <a:fld id="{05EE82CB-274C-4B12-8F0E-D5390A008E17}" type="datetimeFigureOut">
              <a:rPr lang="it-IT" smtClean="0"/>
              <a:t>10/10/23</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38A34856-E5A8-4394-A58D-854F2EBF3656}" type="slidenum">
              <a:rPr lang="it-IT" smtClean="0"/>
              <a:t>‹N›</a:t>
            </a:fld>
            <a:endParaRPr lang="it-IT"/>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Intestazione sezione">
    <p:spTree>
      <p:nvGrpSpPr>
        <p:cNvPr id="1" name=""/>
        <p:cNvGrpSpPr/>
        <p:nvPr/>
      </p:nvGrpSpPr>
      <p:grpSpPr>
        <a:xfrm>
          <a:off x="0" y="0"/>
          <a:ext cx="0" cy="0"/>
          <a:chOff x="0" y="0"/>
          <a:chExt cx="0" cy="0"/>
        </a:xfrm>
      </p:grpSpPr>
      <p:sp>
        <p:nvSpPr>
          <p:cNvPr id="2" name="Title 1"/>
          <p:cNvSpPr>
            <a:spLocks noGrp="1"/>
          </p:cNvSpPr>
          <p:nvPr>
            <p:ph type="title"/>
          </p:nvPr>
        </p:nvSpPr>
        <p:spPr>
          <a:xfrm>
            <a:off x="457200" y="1447800"/>
            <a:ext cx="7772400" cy="4321175"/>
          </a:xfrm>
        </p:spPr>
        <p:txBody>
          <a:bodyPr anchor="ctr">
            <a:noAutofit/>
          </a:bodyPr>
          <a:lstStyle>
            <a:lvl1pPr algn="l">
              <a:lnSpc>
                <a:spcPct val="100000"/>
              </a:lnSpc>
              <a:defRPr sz="8800" b="0" cap="all" spc="-80" baseline="0">
                <a:solidFill>
                  <a:schemeClr val="tx1"/>
                </a:solidFill>
              </a:defRPr>
            </a:lvl1pPr>
          </a:lstStyle>
          <a:p>
            <a:r>
              <a:rPr lang="it-IT"/>
              <a:t>Fare clic per modificare lo stile del titolo dello schema</a:t>
            </a:r>
            <a:endParaRPr lang="en-US" dirty="0"/>
          </a:p>
        </p:txBody>
      </p:sp>
      <p:sp>
        <p:nvSpPr>
          <p:cNvPr id="3" name="Text Placeholder 2"/>
          <p:cNvSpPr>
            <a:spLocks noGrp="1"/>
          </p:cNvSpPr>
          <p:nvPr>
            <p:ph type="body" idx="1"/>
          </p:nvPr>
        </p:nvSpPr>
        <p:spPr>
          <a:xfrm>
            <a:off x="457200" y="228601"/>
            <a:ext cx="7772400" cy="1066800"/>
          </a:xfrm>
        </p:spPr>
        <p:txBody>
          <a:bodyPr anchor="b"/>
          <a:lstStyle>
            <a:lvl1pPr marL="0" indent="0">
              <a:buNone/>
              <a:defRPr sz="2000" b="0" cap="all" spc="12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it-IT"/>
              <a:t>Fare clic per modificare gli stili del testo dello schema</a:t>
            </a:r>
          </a:p>
        </p:txBody>
      </p:sp>
      <p:sp>
        <p:nvSpPr>
          <p:cNvPr id="7" name="Date Placeholder 6"/>
          <p:cNvSpPr>
            <a:spLocks noGrp="1"/>
          </p:cNvSpPr>
          <p:nvPr>
            <p:ph type="dt" sz="half" idx="10"/>
          </p:nvPr>
        </p:nvSpPr>
        <p:spPr/>
        <p:txBody>
          <a:bodyPr/>
          <a:lstStyle/>
          <a:p>
            <a:fld id="{05EE82CB-274C-4B12-8F0E-D5390A008E17}" type="datetimeFigureOut">
              <a:rPr lang="it-IT" smtClean="0"/>
              <a:t>10/10/23</a:t>
            </a:fld>
            <a:endParaRPr lang="it-IT"/>
          </a:p>
        </p:txBody>
      </p:sp>
      <p:sp>
        <p:nvSpPr>
          <p:cNvPr id="8" name="Slide Number Placeholder 7"/>
          <p:cNvSpPr>
            <a:spLocks noGrp="1"/>
          </p:cNvSpPr>
          <p:nvPr>
            <p:ph type="sldNum" sz="quarter" idx="11"/>
          </p:nvPr>
        </p:nvSpPr>
        <p:spPr/>
        <p:txBody>
          <a:bodyPr/>
          <a:lstStyle/>
          <a:p>
            <a:fld id="{38A34856-E5A8-4394-A58D-854F2EBF3656}" type="slidenum">
              <a:rPr lang="it-IT" smtClean="0"/>
              <a:t>‹N›</a:t>
            </a:fld>
            <a:endParaRPr lang="it-IT"/>
          </a:p>
        </p:txBody>
      </p:sp>
      <p:sp>
        <p:nvSpPr>
          <p:cNvPr id="9" name="Footer Placeholder 8"/>
          <p:cNvSpPr>
            <a:spLocks noGrp="1"/>
          </p:cNvSpPr>
          <p:nvPr>
            <p:ph type="ftr" sz="quarter" idx="12"/>
          </p:nvPr>
        </p:nvSpPr>
        <p:spPr/>
        <p:txBody>
          <a:bodyPr/>
          <a:lstStyle/>
          <a:p>
            <a:endParaRPr lang="it-IT"/>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ue contenuti">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t-IT"/>
              <a:t>Fare clic per modificare lo stile del titolo dello schema</a:t>
            </a:r>
            <a:endParaRPr lang="en-US"/>
          </a:p>
        </p:txBody>
      </p:sp>
      <p:sp>
        <p:nvSpPr>
          <p:cNvPr id="3" name="Content Placeholder 2"/>
          <p:cNvSpPr>
            <a:spLocks noGrp="1"/>
          </p:cNvSpPr>
          <p:nvPr>
            <p:ph sz="half" idx="1"/>
          </p:nvPr>
        </p:nvSpPr>
        <p:spPr>
          <a:xfrm>
            <a:off x="163068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Content Placeholder 3"/>
          <p:cNvSpPr>
            <a:spLocks noGrp="1"/>
          </p:cNvSpPr>
          <p:nvPr>
            <p:ph sz="half" idx="2"/>
          </p:nvPr>
        </p:nvSpPr>
        <p:spPr>
          <a:xfrm>
            <a:off x="509016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5" name="Date Placeholder 4"/>
          <p:cNvSpPr>
            <a:spLocks noGrp="1"/>
          </p:cNvSpPr>
          <p:nvPr>
            <p:ph type="dt" sz="half" idx="10"/>
          </p:nvPr>
        </p:nvSpPr>
        <p:spPr/>
        <p:txBody>
          <a:bodyPr/>
          <a:lstStyle/>
          <a:p>
            <a:fld id="{05EE82CB-274C-4B12-8F0E-D5390A008E17}" type="datetimeFigureOut">
              <a:rPr lang="it-IT" smtClean="0"/>
              <a:t>10/10/23</a:t>
            </a:fld>
            <a:endParaRPr lang="it-IT"/>
          </a:p>
        </p:txBody>
      </p:sp>
      <p:sp>
        <p:nvSpPr>
          <p:cNvPr id="6" name="Footer Placeholder 5"/>
          <p:cNvSpPr>
            <a:spLocks noGrp="1"/>
          </p:cNvSpPr>
          <p:nvPr>
            <p:ph type="ftr" sz="quarter" idx="11"/>
          </p:nvPr>
        </p:nvSpPr>
        <p:spPr/>
        <p:txBody>
          <a:bodyPr/>
          <a:lstStyle/>
          <a:p>
            <a:endParaRPr lang="it-IT"/>
          </a:p>
        </p:txBody>
      </p:sp>
      <p:sp>
        <p:nvSpPr>
          <p:cNvPr id="7" name="Slide Number Placeholder 6"/>
          <p:cNvSpPr>
            <a:spLocks noGrp="1"/>
          </p:cNvSpPr>
          <p:nvPr>
            <p:ph type="sldNum" sz="quarter" idx="12"/>
          </p:nvPr>
        </p:nvSpPr>
        <p:spPr/>
        <p:txBody>
          <a:bodyPr/>
          <a:lstStyle/>
          <a:p>
            <a:fld id="{38A34856-E5A8-4394-A58D-854F2EBF3656}" type="slidenum">
              <a:rPr lang="it-IT" smtClean="0"/>
              <a:t>‹N›</a:t>
            </a:fld>
            <a:endParaRPr lang="it-IT"/>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nfront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it-IT"/>
              <a:t>Fare clic per modificare lo stile del titolo dello schema</a:t>
            </a:r>
            <a:endParaRPr lang="en-US"/>
          </a:p>
        </p:txBody>
      </p:sp>
      <p:sp>
        <p:nvSpPr>
          <p:cNvPr id="3" name="Text Placeholder 2"/>
          <p:cNvSpPr>
            <a:spLocks noGrp="1"/>
          </p:cNvSpPr>
          <p:nvPr>
            <p:ph type="body" idx="1"/>
          </p:nvPr>
        </p:nvSpPr>
        <p:spPr>
          <a:xfrm>
            <a:off x="1627632" y="1572768"/>
            <a:ext cx="3291840" cy="639762"/>
          </a:xfrm>
        </p:spPr>
        <p:txBody>
          <a:bodyPr anchor="b">
            <a:noAutofit/>
          </a:bodyPr>
          <a:lstStyle>
            <a:lvl1pPr marL="0" indent="0">
              <a:buNone/>
              <a:defRPr sz="1800" b="0" cap="all" spc="1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it-IT"/>
              <a:t>Fare clic per modificare gli stili del testo dello schema</a:t>
            </a:r>
          </a:p>
        </p:txBody>
      </p:sp>
      <p:sp>
        <p:nvSpPr>
          <p:cNvPr id="4" name="Content Placeholder 3"/>
          <p:cNvSpPr>
            <a:spLocks noGrp="1"/>
          </p:cNvSpPr>
          <p:nvPr>
            <p:ph sz="half" idx="2"/>
          </p:nvPr>
        </p:nvSpPr>
        <p:spPr>
          <a:xfrm>
            <a:off x="1627632"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5" name="Text Placeholder 4"/>
          <p:cNvSpPr>
            <a:spLocks noGrp="1"/>
          </p:cNvSpPr>
          <p:nvPr>
            <p:ph type="body" sz="quarter" idx="3"/>
          </p:nvPr>
        </p:nvSpPr>
        <p:spPr>
          <a:xfrm>
            <a:off x="5093208" y="1572768"/>
            <a:ext cx="3291840" cy="639762"/>
          </a:xfrm>
        </p:spPr>
        <p:txBody>
          <a:bodyPr anchor="b">
            <a:noAutofit/>
          </a:bodyPr>
          <a:lstStyle>
            <a:lvl1pPr marL="0" indent="0">
              <a:buNone/>
              <a:defRPr lang="en-US" sz="1800" b="0" kern="1200" cap="all" spc="100" baseline="0" dirty="0" smtClean="0">
                <a:solidFill>
                  <a:schemeClr val="tx1"/>
                </a:solidFill>
                <a:latin typeface="+mj-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spcBef>
                <a:spcPct val="20000"/>
              </a:spcBef>
              <a:buFont typeface="Arial" pitchFamily="34" charset="0"/>
              <a:buNone/>
            </a:pPr>
            <a:r>
              <a:rPr lang="it-IT"/>
              <a:t>Fare clic per modificare gli stili del testo dello schema</a:t>
            </a:r>
          </a:p>
        </p:txBody>
      </p:sp>
      <p:sp>
        <p:nvSpPr>
          <p:cNvPr id="6" name="Content Placeholder 5"/>
          <p:cNvSpPr>
            <a:spLocks noGrp="1"/>
          </p:cNvSpPr>
          <p:nvPr>
            <p:ph sz="quarter" idx="4"/>
          </p:nvPr>
        </p:nvSpPr>
        <p:spPr>
          <a:xfrm>
            <a:off x="5093208"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7" name="Date Placeholder 6"/>
          <p:cNvSpPr>
            <a:spLocks noGrp="1"/>
          </p:cNvSpPr>
          <p:nvPr>
            <p:ph type="dt" sz="half" idx="10"/>
          </p:nvPr>
        </p:nvSpPr>
        <p:spPr/>
        <p:txBody>
          <a:bodyPr/>
          <a:lstStyle/>
          <a:p>
            <a:fld id="{05EE82CB-274C-4B12-8F0E-D5390A008E17}" type="datetimeFigureOut">
              <a:rPr lang="it-IT" smtClean="0"/>
              <a:t>10/10/23</a:t>
            </a:fld>
            <a:endParaRPr lang="it-IT"/>
          </a:p>
        </p:txBody>
      </p:sp>
      <p:sp>
        <p:nvSpPr>
          <p:cNvPr id="8" name="Footer Placeholder 7"/>
          <p:cNvSpPr>
            <a:spLocks noGrp="1"/>
          </p:cNvSpPr>
          <p:nvPr>
            <p:ph type="ftr" sz="quarter" idx="11"/>
          </p:nvPr>
        </p:nvSpPr>
        <p:spPr/>
        <p:txBody>
          <a:bodyPr/>
          <a:lstStyle/>
          <a:p>
            <a:endParaRPr lang="it-IT"/>
          </a:p>
        </p:txBody>
      </p:sp>
      <p:sp>
        <p:nvSpPr>
          <p:cNvPr id="9" name="Slide Number Placeholder 8"/>
          <p:cNvSpPr>
            <a:spLocks noGrp="1"/>
          </p:cNvSpPr>
          <p:nvPr>
            <p:ph type="sldNum" sz="quarter" idx="12"/>
          </p:nvPr>
        </p:nvSpPr>
        <p:spPr/>
        <p:txBody>
          <a:bodyPr/>
          <a:lstStyle/>
          <a:p>
            <a:fld id="{38A34856-E5A8-4394-A58D-854F2EBF3656}" type="slidenum">
              <a:rPr lang="it-IT" smtClean="0"/>
              <a:t>‹N›</a:t>
            </a:fld>
            <a:endParaRPr lang="it-IT"/>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olo titol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t-IT"/>
              <a:t>Fare clic per modificare lo stile del titolo dello schema</a:t>
            </a:r>
            <a:endParaRPr lang="en-US"/>
          </a:p>
        </p:txBody>
      </p:sp>
      <p:sp>
        <p:nvSpPr>
          <p:cNvPr id="3" name="Date Placeholder 2"/>
          <p:cNvSpPr>
            <a:spLocks noGrp="1"/>
          </p:cNvSpPr>
          <p:nvPr>
            <p:ph type="dt" sz="half" idx="10"/>
          </p:nvPr>
        </p:nvSpPr>
        <p:spPr/>
        <p:txBody>
          <a:bodyPr/>
          <a:lstStyle/>
          <a:p>
            <a:fld id="{05EE82CB-274C-4B12-8F0E-D5390A008E17}" type="datetimeFigureOut">
              <a:rPr lang="it-IT" smtClean="0"/>
              <a:t>10/10/23</a:t>
            </a:fld>
            <a:endParaRPr lang="it-IT"/>
          </a:p>
        </p:txBody>
      </p:sp>
      <p:sp>
        <p:nvSpPr>
          <p:cNvPr id="4" name="Footer Placeholder 3"/>
          <p:cNvSpPr>
            <a:spLocks noGrp="1"/>
          </p:cNvSpPr>
          <p:nvPr>
            <p:ph type="ftr" sz="quarter" idx="11"/>
          </p:nvPr>
        </p:nvSpPr>
        <p:spPr/>
        <p:txBody>
          <a:bodyPr/>
          <a:lstStyle/>
          <a:p>
            <a:endParaRPr lang="it-IT"/>
          </a:p>
        </p:txBody>
      </p:sp>
      <p:sp>
        <p:nvSpPr>
          <p:cNvPr id="5" name="Slide Number Placeholder 4"/>
          <p:cNvSpPr>
            <a:spLocks noGrp="1"/>
          </p:cNvSpPr>
          <p:nvPr>
            <p:ph type="sldNum" sz="quarter" idx="12"/>
          </p:nvPr>
        </p:nvSpPr>
        <p:spPr/>
        <p:txBody>
          <a:bodyPr/>
          <a:lstStyle/>
          <a:p>
            <a:fld id="{38A34856-E5A8-4394-A58D-854F2EBF3656}" type="slidenum">
              <a:rPr lang="it-IT" smtClean="0"/>
              <a:t>‹N›</a:t>
            </a:fld>
            <a:endParaRPr lang="it-IT"/>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Vuota">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5EE82CB-274C-4B12-8F0E-D5390A008E17}" type="datetimeFigureOut">
              <a:rPr lang="it-IT" smtClean="0"/>
              <a:t>10/10/23</a:t>
            </a:fld>
            <a:endParaRPr lang="it-IT"/>
          </a:p>
        </p:txBody>
      </p:sp>
      <p:sp>
        <p:nvSpPr>
          <p:cNvPr id="3" name="Footer Placeholder 2"/>
          <p:cNvSpPr>
            <a:spLocks noGrp="1"/>
          </p:cNvSpPr>
          <p:nvPr>
            <p:ph type="ftr" sz="quarter" idx="11"/>
          </p:nvPr>
        </p:nvSpPr>
        <p:spPr/>
        <p:txBody>
          <a:bodyPr/>
          <a:lstStyle/>
          <a:p>
            <a:endParaRPr lang="it-IT"/>
          </a:p>
        </p:txBody>
      </p:sp>
      <p:sp>
        <p:nvSpPr>
          <p:cNvPr id="4" name="Slide Number Placeholder 3"/>
          <p:cNvSpPr>
            <a:spLocks noGrp="1"/>
          </p:cNvSpPr>
          <p:nvPr>
            <p:ph type="sldNum" sz="quarter" idx="12"/>
          </p:nvPr>
        </p:nvSpPr>
        <p:spPr/>
        <p:txBody>
          <a:bodyPr/>
          <a:lstStyle/>
          <a:p>
            <a:fld id="{38A34856-E5A8-4394-A58D-854F2EBF3656}" type="slidenum">
              <a:rPr lang="it-IT" smtClean="0"/>
              <a:t>‹N›</a:t>
            </a:fld>
            <a:endParaRPr lang="it-IT"/>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uto con didascalia">
    <p:spTree>
      <p:nvGrpSpPr>
        <p:cNvPr id="1" name=""/>
        <p:cNvGrpSpPr/>
        <p:nvPr/>
      </p:nvGrpSpPr>
      <p:grpSpPr>
        <a:xfrm>
          <a:off x="0" y="0"/>
          <a:ext cx="0" cy="0"/>
          <a:chOff x="0" y="0"/>
          <a:chExt cx="0" cy="0"/>
        </a:xfrm>
      </p:grpSpPr>
      <p:sp>
        <p:nvSpPr>
          <p:cNvPr id="3" name="Content Placeholder 2"/>
          <p:cNvSpPr>
            <a:spLocks noGrp="1"/>
          </p:cNvSpPr>
          <p:nvPr>
            <p:ph idx="1"/>
          </p:nvPr>
        </p:nvSpPr>
        <p:spPr>
          <a:xfrm>
            <a:off x="3575050" y="1600200"/>
            <a:ext cx="5111750" cy="448056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Text Placeholder 3"/>
          <p:cNvSpPr>
            <a:spLocks noGrp="1"/>
          </p:cNvSpPr>
          <p:nvPr>
            <p:ph type="body" sz="half" idx="2"/>
          </p:nvPr>
        </p:nvSpPr>
        <p:spPr>
          <a:xfrm>
            <a:off x="457200" y="1600200"/>
            <a:ext cx="3008313" cy="448056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it-IT"/>
              <a:t>Fare clic per modificare gli stili del testo dello schema</a:t>
            </a:r>
          </a:p>
        </p:txBody>
      </p:sp>
      <p:sp>
        <p:nvSpPr>
          <p:cNvPr id="5" name="Date Placeholder 4"/>
          <p:cNvSpPr>
            <a:spLocks noGrp="1"/>
          </p:cNvSpPr>
          <p:nvPr>
            <p:ph type="dt" sz="half" idx="10"/>
          </p:nvPr>
        </p:nvSpPr>
        <p:spPr/>
        <p:txBody>
          <a:bodyPr/>
          <a:lstStyle/>
          <a:p>
            <a:fld id="{05EE82CB-274C-4B12-8F0E-D5390A008E17}" type="datetimeFigureOut">
              <a:rPr lang="it-IT" smtClean="0"/>
              <a:t>10/10/23</a:t>
            </a:fld>
            <a:endParaRPr lang="it-IT"/>
          </a:p>
        </p:txBody>
      </p:sp>
      <p:sp>
        <p:nvSpPr>
          <p:cNvPr id="6" name="Footer Placeholder 5"/>
          <p:cNvSpPr>
            <a:spLocks noGrp="1"/>
          </p:cNvSpPr>
          <p:nvPr>
            <p:ph type="ftr" sz="quarter" idx="11"/>
          </p:nvPr>
        </p:nvSpPr>
        <p:spPr/>
        <p:txBody>
          <a:bodyPr/>
          <a:lstStyle/>
          <a:p>
            <a:endParaRPr lang="it-IT"/>
          </a:p>
        </p:txBody>
      </p:sp>
      <p:sp>
        <p:nvSpPr>
          <p:cNvPr id="7" name="Slide Number Placeholder 6"/>
          <p:cNvSpPr>
            <a:spLocks noGrp="1"/>
          </p:cNvSpPr>
          <p:nvPr>
            <p:ph type="sldNum" sz="quarter" idx="12"/>
          </p:nvPr>
        </p:nvSpPr>
        <p:spPr/>
        <p:txBody>
          <a:bodyPr/>
          <a:lstStyle/>
          <a:p>
            <a:fld id="{38A34856-E5A8-4394-A58D-854F2EBF3656}" type="slidenum">
              <a:rPr lang="it-IT" smtClean="0"/>
              <a:t>‹N›</a:t>
            </a:fld>
            <a:endParaRPr lang="it-IT"/>
          </a:p>
        </p:txBody>
      </p:sp>
      <p:sp>
        <p:nvSpPr>
          <p:cNvPr id="8" name="Title 7"/>
          <p:cNvSpPr>
            <a:spLocks noGrp="1"/>
          </p:cNvSpPr>
          <p:nvPr>
            <p:ph type="title"/>
          </p:nvPr>
        </p:nvSpPr>
        <p:spPr/>
        <p:txBody>
          <a:bodyPr/>
          <a:lstStyle/>
          <a:p>
            <a:r>
              <a:rPr lang="it-IT"/>
              <a:t>Fare clic per modificare lo stile del titolo dello schema</a:t>
            </a:r>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Immagine con didascalia">
    <p:spTree>
      <p:nvGrpSpPr>
        <p:cNvPr id="1" name=""/>
        <p:cNvGrpSpPr/>
        <p:nvPr/>
      </p:nvGrpSpPr>
      <p:grpSpPr>
        <a:xfrm>
          <a:off x="0" y="0"/>
          <a:ext cx="0" cy="0"/>
          <a:chOff x="0" y="0"/>
          <a:chExt cx="0" cy="0"/>
        </a:xfrm>
      </p:grpSpPr>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1" y="0"/>
            <a:ext cx="9000877" cy="4846320"/>
          </a:xfrm>
          <a:solidFill>
            <a:schemeClr val="bg1">
              <a:lumMod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it-IT"/>
              <a:t>Fare clic sull'icona per inserire un'immagine</a:t>
            </a:r>
            <a:endParaRPr lang="en-US"/>
          </a:p>
        </p:txBody>
      </p:sp>
      <p:sp>
        <p:nvSpPr>
          <p:cNvPr id="4" name="Text Placeholder 3"/>
          <p:cNvSpPr>
            <a:spLocks noGrp="1"/>
          </p:cNvSpPr>
          <p:nvPr>
            <p:ph type="body" sz="half" idx="2"/>
          </p:nvPr>
        </p:nvSpPr>
        <p:spPr>
          <a:xfrm>
            <a:off x="457200" y="5715000"/>
            <a:ext cx="8153400" cy="457200"/>
          </a:xfrm>
        </p:spPr>
        <p:txBody>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it-IT"/>
              <a:t>Fare clic per modificare gli stili del testo dello schema</a:t>
            </a:r>
          </a:p>
        </p:txBody>
      </p:sp>
      <p:sp>
        <p:nvSpPr>
          <p:cNvPr id="5" name="Date Placeholder 4"/>
          <p:cNvSpPr>
            <a:spLocks noGrp="1"/>
          </p:cNvSpPr>
          <p:nvPr>
            <p:ph type="dt" sz="half" idx="10"/>
          </p:nvPr>
        </p:nvSpPr>
        <p:spPr/>
        <p:txBody>
          <a:bodyPr/>
          <a:lstStyle/>
          <a:p>
            <a:fld id="{05EE82CB-274C-4B12-8F0E-D5390A008E17}" type="datetimeFigureOut">
              <a:rPr lang="it-IT" smtClean="0"/>
              <a:t>10/10/23</a:t>
            </a:fld>
            <a:endParaRPr lang="it-IT"/>
          </a:p>
        </p:txBody>
      </p:sp>
      <p:sp>
        <p:nvSpPr>
          <p:cNvPr id="6" name="Footer Placeholder 5"/>
          <p:cNvSpPr>
            <a:spLocks noGrp="1"/>
          </p:cNvSpPr>
          <p:nvPr>
            <p:ph type="ftr" sz="quarter" idx="11"/>
          </p:nvPr>
        </p:nvSpPr>
        <p:spPr/>
        <p:txBody>
          <a:bodyPr/>
          <a:lstStyle/>
          <a:p>
            <a:endParaRPr lang="it-IT"/>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38A34856-E5A8-4394-A58D-854F2EBF3656}" type="slidenum">
              <a:rPr lang="it-IT" smtClean="0"/>
              <a:t>‹N›</a:t>
            </a:fld>
            <a:endParaRPr lang="it-IT"/>
          </a:p>
        </p:txBody>
      </p:sp>
      <p:sp>
        <p:nvSpPr>
          <p:cNvPr id="8" name="Title 7"/>
          <p:cNvSpPr>
            <a:spLocks noGrp="1"/>
          </p:cNvSpPr>
          <p:nvPr>
            <p:ph type="title"/>
          </p:nvPr>
        </p:nvSpPr>
        <p:spPr>
          <a:xfrm>
            <a:off x="457200" y="4953000"/>
            <a:ext cx="8153400" cy="762000"/>
          </a:xfrm>
        </p:spPr>
        <p:txBody>
          <a:bodyPr anchor="t">
            <a:normAutofit/>
          </a:bodyPr>
          <a:lstStyle>
            <a:lvl1pPr>
              <a:defRPr sz="3200"/>
            </a:lvl1pPr>
          </a:lstStyle>
          <a:p>
            <a:r>
              <a:rPr lang="it-IT"/>
              <a:t>Fare clic per modificare lo stile del titolo dello schema</a:t>
            </a:r>
            <a:endParaRPr lang="en-US" dirty="0"/>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olo e testo vertical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t-IT"/>
              <a:t>Fare clic per modificare lo stile del titolo dello schema</a:t>
            </a:r>
            <a:endParaRPr lang="en-US"/>
          </a:p>
        </p:txBody>
      </p:sp>
      <p:sp>
        <p:nvSpPr>
          <p:cNvPr id="3" name="Vertical Text Placeholder 2"/>
          <p:cNvSpPr>
            <a:spLocks noGrp="1"/>
          </p:cNvSpPr>
          <p:nvPr>
            <p:ph type="body" orient="vert" idx="1"/>
          </p:nvPr>
        </p:nvSpPr>
        <p:spPr/>
        <p:txBody>
          <a:bodyPr vert="eaVert"/>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a:p>
        </p:txBody>
      </p:sp>
      <p:sp>
        <p:nvSpPr>
          <p:cNvPr id="4" name="Date Placeholder 3"/>
          <p:cNvSpPr>
            <a:spLocks noGrp="1"/>
          </p:cNvSpPr>
          <p:nvPr>
            <p:ph type="dt" sz="half" idx="10"/>
          </p:nvPr>
        </p:nvSpPr>
        <p:spPr/>
        <p:txBody>
          <a:bodyPr/>
          <a:lstStyle/>
          <a:p>
            <a:fld id="{05EE82CB-274C-4B12-8F0E-D5390A008E17}" type="datetimeFigureOut">
              <a:rPr lang="it-IT" smtClean="0"/>
              <a:t>10/10/23</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38A34856-E5A8-4394-A58D-854F2EBF3656}" type="slidenum">
              <a:rPr lang="it-IT" smtClean="0"/>
              <a:t>‹N›</a:t>
            </a:fld>
            <a:endParaRPr lang="it-IT"/>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olo e testo verticale">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it-IT"/>
              <a:t>Fare clic per modificare lo stile del titolo dello schema</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a:p>
        </p:txBody>
      </p:sp>
      <p:sp>
        <p:nvSpPr>
          <p:cNvPr id="4" name="Date Placeholder 3"/>
          <p:cNvSpPr>
            <a:spLocks noGrp="1"/>
          </p:cNvSpPr>
          <p:nvPr>
            <p:ph type="dt" sz="half" idx="10"/>
          </p:nvPr>
        </p:nvSpPr>
        <p:spPr/>
        <p:txBody>
          <a:bodyPr/>
          <a:lstStyle/>
          <a:p>
            <a:fld id="{05EE82CB-274C-4B12-8F0E-D5390A008E17}" type="datetimeFigureOut">
              <a:rPr lang="it-IT" smtClean="0"/>
              <a:t>10/10/23</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38A34856-E5A8-4394-A58D-854F2EBF3656}" type="slidenum">
              <a:rPr lang="it-IT" smtClean="0"/>
              <a:t>‹N›</a:t>
            </a:fld>
            <a:endParaRPr lang="it-IT"/>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olo, testo e contenuto 2">
    <p:spTree>
      <p:nvGrpSpPr>
        <p:cNvPr id="1" name=""/>
        <p:cNvGrpSpPr/>
        <p:nvPr/>
      </p:nvGrpSpPr>
      <p:grpSpPr>
        <a:xfrm>
          <a:off x="0" y="0"/>
          <a:ext cx="0" cy="0"/>
          <a:chOff x="0" y="0"/>
          <a:chExt cx="0" cy="0"/>
        </a:xfrm>
      </p:grpSpPr>
      <p:sp>
        <p:nvSpPr>
          <p:cNvPr id="2" name="Titolo 1"/>
          <p:cNvSpPr>
            <a:spLocks noGrp="1"/>
          </p:cNvSpPr>
          <p:nvPr>
            <p:ph type="title"/>
          </p:nvPr>
        </p:nvSpPr>
        <p:spPr>
          <a:xfrm>
            <a:off x="457200" y="274638"/>
            <a:ext cx="8229600" cy="1143000"/>
          </a:xfrm>
        </p:spPr>
        <p:txBody>
          <a:bodyPr/>
          <a:lstStyle/>
          <a:p>
            <a:r>
              <a:rPr lang="it-IT"/>
              <a:t>Fare clic per modificare lo stile del titolo dello schema</a:t>
            </a:r>
          </a:p>
        </p:txBody>
      </p:sp>
      <p:sp>
        <p:nvSpPr>
          <p:cNvPr id="3" name="Segnaposto testo 2"/>
          <p:cNvSpPr>
            <a:spLocks noGrp="1"/>
          </p:cNvSpPr>
          <p:nvPr>
            <p:ph type="body" sz="half" idx="1"/>
          </p:nvPr>
        </p:nvSpPr>
        <p:spPr>
          <a:xfrm>
            <a:off x="457200" y="1600200"/>
            <a:ext cx="4038600" cy="4525963"/>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4" name="Segnaposto contenuto 3"/>
          <p:cNvSpPr>
            <a:spLocks noGrp="1"/>
          </p:cNvSpPr>
          <p:nvPr>
            <p:ph sz="quarter" idx="2"/>
          </p:nvPr>
        </p:nvSpPr>
        <p:spPr>
          <a:xfrm>
            <a:off x="4648200" y="1600200"/>
            <a:ext cx="4038600" cy="2185988"/>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5" name="Segnaposto contenuto 4"/>
          <p:cNvSpPr>
            <a:spLocks noGrp="1"/>
          </p:cNvSpPr>
          <p:nvPr>
            <p:ph sz="quarter" idx="3"/>
          </p:nvPr>
        </p:nvSpPr>
        <p:spPr>
          <a:xfrm>
            <a:off x="4648200" y="3938588"/>
            <a:ext cx="4038600" cy="2187575"/>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6" name="Rectangle 4"/>
          <p:cNvSpPr>
            <a:spLocks noGrp="1" noChangeArrowheads="1"/>
          </p:cNvSpPr>
          <p:nvPr>
            <p:ph type="dt" sz="half" idx="10"/>
          </p:nvPr>
        </p:nvSpPr>
        <p:spPr>
          <a:ln/>
        </p:spPr>
        <p:txBody>
          <a:bodyPr/>
          <a:lstStyle>
            <a:lvl1pPr>
              <a:defRPr/>
            </a:lvl1pPr>
          </a:lstStyle>
          <a:p>
            <a:pPr>
              <a:defRPr/>
            </a:pPr>
            <a:fld id="{8CB4AEA1-F8C1-403C-ABD4-573204011613}" type="datetime1">
              <a:rPr lang="it-IT"/>
              <a:pPr>
                <a:defRPr/>
              </a:pPr>
              <a:t>10/10/23</a:t>
            </a:fld>
            <a:endParaRPr lang="it-IT"/>
          </a:p>
        </p:txBody>
      </p:sp>
      <p:sp>
        <p:nvSpPr>
          <p:cNvPr id="7" name="Rectangle 5"/>
          <p:cNvSpPr>
            <a:spLocks noGrp="1" noChangeArrowheads="1"/>
          </p:cNvSpPr>
          <p:nvPr>
            <p:ph type="ftr" sz="quarter" idx="11"/>
          </p:nvPr>
        </p:nvSpPr>
        <p:spPr>
          <a:ln/>
        </p:spPr>
        <p:txBody>
          <a:bodyPr/>
          <a:lstStyle>
            <a:lvl1pPr>
              <a:defRPr/>
            </a:lvl1pPr>
          </a:lstStyle>
          <a:p>
            <a:pPr>
              <a:defRPr/>
            </a:pPr>
            <a:endParaRPr lang="it-IT"/>
          </a:p>
        </p:txBody>
      </p:sp>
      <p:sp>
        <p:nvSpPr>
          <p:cNvPr id="8" name="Rectangle 6"/>
          <p:cNvSpPr>
            <a:spLocks noGrp="1" noChangeArrowheads="1"/>
          </p:cNvSpPr>
          <p:nvPr>
            <p:ph type="sldNum" sz="quarter" idx="12"/>
          </p:nvPr>
        </p:nvSpPr>
        <p:spPr>
          <a:ln/>
        </p:spPr>
        <p:txBody>
          <a:bodyPr/>
          <a:lstStyle>
            <a:lvl1pPr>
              <a:defRPr/>
            </a:lvl1pPr>
          </a:lstStyle>
          <a:p>
            <a:fld id="{48744D9F-8557-4ED4-A77E-796647872DD5}" type="slidenum">
              <a:rPr lang="it-IT" altLang="it-IT"/>
              <a:pPr/>
              <a:t>‹N›</a:t>
            </a:fld>
            <a:endParaRPr lang="it-IT" altLang="it-IT"/>
          </a:p>
        </p:txBody>
      </p:sp>
    </p:spTree>
    <p:extLst>
      <p:ext uri="{BB962C8B-B14F-4D97-AF65-F5344CB8AC3E}">
        <p14:creationId xmlns:p14="http://schemas.microsoft.com/office/powerpoint/2010/main" val="5217914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Diapositiva titolo">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102240" y="2386744"/>
            <a:ext cx="6939520" cy="1645920"/>
          </a:xfrm>
          <a:solidFill>
            <a:srgbClr val="FFFFFF"/>
          </a:solidFill>
          <a:ln w="38100">
            <a:solidFill>
              <a:srgbClr val="404040"/>
            </a:solidFill>
          </a:ln>
        </p:spPr>
        <p:txBody>
          <a:bodyPr lIns="274320" rIns="274320" anchor="ctr" anchorCtr="1">
            <a:normAutofit/>
          </a:bodyPr>
          <a:lstStyle>
            <a:lvl1pPr algn="ctr">
              <a:defRPr sz="3500">
                <a:solidFill>
                  <a:srgbClr val="262626"/>
                </a:solidFill>
              </a:defRPr>
            </a:lvl1pPr>
          </a:lstStyle>
          <a:p>
            <a:r>
              <a:rPr lang="it-IT"/>
              <a:t>Fare clic per modificare lo stile del titolo dello schema</a:t>
            </a:r>
            <a:endParaRPr lang="en-US" dirty="0"/>
          </a:p>
        </p:txBody>
      </p:sp>
      <p:sp>
        <p:nvSpPr>
          <p:cNvPr id="3" name="Subtitle 2"/>
          <p:cNvSpPr>
            <a:spLocks noGrp="1"/>
          </p:cNvSpPr>
          <p:nvPr>
            <p:ph type="subTitle" idx="1"/>
          </p:nvPr>
        </p:nvSpPr>
        <p:spPr>
          <a:xfrm>
            <a:off x="2021396" y="4352544"/>
            <a:ext cx="5101209" cy="1239894"/>
          </a:xfrm>
          <a:noFill/>
        </p:spPr>
        <p:txBody>
          <a:bodyPr>
            <a:normAutofit/>
          </a:bodyPr>
          <a:lstStyle>
            <a:lvl1pPr marL="0" indent="0" algn="ctr">
              <a:buNone/>
              <a:defRPr sz="1900">
                <a:solidFill>
                  <a:schemeClr val="tx1">
                    <a:lumMod val="75000"/>
                    <a:lumOff val="25000"/>
                  </a:schemeClr>
                </a:solidFill>
              </a:defRPr>
            </a:lvl1pPr>
            <a:lvl2pPr marL="457200" indent="0" algn="ctr">
              <a:buNone/>
              <a:defRPr sz="19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it-IT"/>
              <a:t>Fare clic per modificare lo stile del sottotitolo dello schema</a:t>
            </a:r>
            <a:endParaRPr lang="en-US" dirty="0"/>
          </a:p>
        </p:txBody>
      </p:sp>
      <p:sp>
        <p:nvSpPr>
          <p:cNvPr id="7" name="Date Placeholder 6"/>
          <p:cNvSpPr>
            <a:spLocks noGrp="1"/>
          </p:cNvSpPr>
          <p:nvPr>
            <p:ph type="dt" sz="half" idx="10"/>
          </p:nvPr>
        </p:nvSpPr>
        <p:spPr/>
        <p:txBody>
          <a:bodyPr/>
          <a:lstStyle/>
          <a:p>
            <a:fld id="{05EE82CB-274C-4B12-8F0E-D5390A008E17}" type="datetimeFigureOut">
              <a:rPr lang="it-IT" smtClean="0"/>
              <a:t>10/10/23</a:t>
            </a:fld>
            <a:endParaRPr lang="it-IT"/>
          </a:p>
        </p:txBody>
      </p:sp>
      <p:sp>
        <p:nvSpPr>
          <p:cNvPr id="8" name="Footer Placeholder 7"/>
          <p:cNvSpPr>
            <a:spLocks noGrp="1"/>
          </p:cNvSpPr>
          <p:nvPr>
            <p:ph type="ftr" sz="quarter" idx="11"/>
          </p:nvPr>
        </p:nvSpPr>
        <p:spPr/>
        <p:txBody>
          <a:bodyPr/>
          <a:lstStyle/>
          <a:p>
            <a:endParaRPr lang="it-IT"/>
          </a:p>
        </p:txBody>
      </p:sp>
      <p:sp>
        <p:nvSpPr>
          <p:cNvPr id="9" name="Slide Number Placeholder 8"/>
          <p:cNvSpPr>
            <a:spLocks noGrp="1"/>
          </p:cNvSpPr>
          <p:nvPr>
            <p:ph type="sldNum" sz="quarter" idx="12"/>
          </p:nvPr>
        </p:nvSpPr>
        <p:spPr/>
        <p:txBody>
          <a:bodyPr/>
          <a:lstStyle/>
          <a:p>
            <a:fld id="{38A34856-E5A8-4394-A58D-854F2EBF3656}" type="slidenum">
              <a:rPr lang="it-IT" smtClean="0"/>
              <a:t>‹N›</a:t>
            </a:fld>
            <a:endParaRPr lang="it-IT"/>
          </a:p>
        </p:txBody>
      </p:sp>
    </p:spTree>
    <p:extLst>
      <p:ext uri="{BB962C8B-B14F-4D97-AF65-F5344CB8AC3E}">
        <p14:creationId xmlns:p14="http://schemas.microsoft.com/office/powerpoint/2010/main" val="2032937166"/>
      </p:ext>
    </p:extLst>
  </p:cSld>
  <p:clrMapOvr>
    <a:overrideClrMapping bg1="dk1" tx1="lt1" bg2="dk2" tx2="lt2" accent1="accent1" accent2="accent2" accent3="accent3" accent4="accent4" accent5="accent5" accent6="accent6" hlink="hlink" folHlink="folHlink"/>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olo e contenut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t-IT"/>
              <a:t>Fare clic per modificare lo stile del titolo dello schema</a:t>
            </a:r>
            <a:endParaRPr lang="en-US" dirty="0"/>
          </a:p>
        </p:txBody>
      </p:sp>
      <p:sp>
        <p:nvSpPr>
          <p:cNvPr id="3" name="Content Placeholder 2"/>
          <p:cNvSpPr>
            <a:spLocks noGrp="1"/>
          </p:cNvSpPr>
          <p:nvPr>
            <p:ph idx="1"/>
          </p:nvPr>
        </p:nvSpPr>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7" name="Date Placeholder 6"/>
          <p:cNvSpPr>
            <a:spLocks noGrp="1"/>
          </p:cNvSpPr>
          <p:nvPr>
            <p:ph type="dt" sz="half" idx="10"/>
          </p:nvPr>
        </p:nvSpPr>
        <p:spPr/>
        <p:txBody>
          <a:bodyPr/>
          <a:lstStyle/>
          <a:p>
            <a:fld id="{05EE82CB-274C-4B12-8F0E-D5390A008E17}" type="datetimeFigureOut">
              <a:rPr lang="it-IT" smtClean="0"/>
              <a:t>10/10/23</a:t>
            </a:fld>
            <a:endParaRPr lang="it-IT"/>
          </a:p>
        </p:txBody>
      </p:sp>
      <p:sp>
        <p:nvSpPr>
          <p:cNvPr id="8" name="Footer Placeholder 7"/>
          <p:cNvSpPr>
            <a:spLocks noGrp="1"/>
          </p:cNvSpPr>
          <p:nvPr>
            <p:ph type="ftr" sz="quarter" idx="11"/>
          </p:nvPr>
        </p:nvSpPr>
        <p:spPr/>
        <p:txBody>
          <a:bodyPr/>
          <a:lstStyle/>
          <a:p>
            <a:endParaRPr lang="it-IT"/>
          </a:p>
        </p:txBody>
      </p:sp>
      <p:sp>
        <p:nvSpPr>
          <p:cNvPr id="9" name="Slide Number Placeholder 8"/>
          <p:cNvSpPr>
            <a:spLocks noGrp="1"/>
          </p:cNvSpPr>
          <p:nvPr>
            <p:ph type="sldNum" sz="quarter" idx="12"/>
          </p:nvPr>
        </p:nvSpPr>
        <p:spPr/>
        <p:txBody>
          <a:bodyPr/>
          <a:lstStyle/>
          <a:p>
            <a:fld id="{38A34856-E5A8-4394-A58D-854F2EBF3656}" type="slidenum">
              <a:rPr lang="it-IT" smtClean="0"/>
              <a:t>‹N›</a:t>
            </a:fld>
            <a:endParaRPr lang="it-IT"/>
          </a:p>
        </p:txBody>
      </p:sp>
    </p:spTree>
    <p:extLst>
      <p:ext uri="{BB962C8B-B14F-4D97-AF65-F5344CB8AC3E}">
        <p14:creationId xmlns:p14="http://schemas.microsoft.com/office/powerpoint/2010/main" val="4319412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Intestazione sezione">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106424" y="2386744"/>
            <a:ext cx="6940296" cy="1645920"/>
          </a:xfrm>
          <a:solidFill>
            <a:srgbClr val="FFFFFF"/>
          </a:solidFill>
          <a:ln w="38100">
            <a:solidFill>
              <a:srgbClr val="404040"/>
            </a:solidFill>
          </a:ln>
        </p:spPr>
        <p:txBody>
          <a:bodyPr lIns="274320" rIns="274320" anchor="ctr" anchorCtr="1">
            <a:normAutofit/>
          </a:bodyPr>
          <a:lstStyle>
            <a:lvl1pPr>
              <a:defRPr sz="3500">
                <a:solidFill>
                  <a:srgbClr val="262626"/>
                </a:solidFill>
              </a:defRPr>
            </a:lvl1pPr>
          </a:lstStyle>
          <a:p>
            <a:r>
              <a:rPr lang="it-IT"/>
              <a:t>Fare clic per modificare lo stile del titolo dello schema</a:t>
            </a:r>
            <a:endParaRPr lang="en-US" dirty="0"/>
          </a:p>
        </p:txBody>
      </p:sp>
      <p:sp>
        <p:nvSpPr>
          <p:cNvPr id="3" name="Text Placeholder 2"/>
          <p:cNvSpPr>
            <a:spLocks noGrp="1"/>
          </p:cNvSpPr>
          <p:nvPr>
            <p:ph type="body" idx="1"/>
          </p:nvPr>
        </p:nvSpPr>
        <p:spPr>
          <a:xfrm>
            <a:off x="2021396" y="4352465"/>
            <a:ext cx="5101209" cy="1265082"/>
          </a:xfrm>
        </p:spPr>
        <p:txBody>
          <a:bodyPr anchor="t" anchorCtr="1">
            <a:normAutofit/>
          </a:bodyPr>
          <a:lstStyle>
            <a:lvl1pPr marL="0" indent="0">
              <a:buNone/>
              <a:defRPr sz="1900">
                <a:solidFill>
                  <a:schemeClr val="tx1"/>
                </a:solidFill>
              </a:defRPr>
            </a:lvl1pPr>
            <a:lvl2pPr marL="457200" indent="0">
              <a:buNone/>
              <a:defRPr sz="19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it-IT"/>
              <a:t>Fare clic per modificare gli stili del testo dello schema</a:t>
            </a:r>
          </a:p>
        </p:txBody>
      </p:sp>
      <p:sp>
        <p:nvSpPr>
          <p:cNvPr id="7" name="Date Placeholder 6"/>
          <p:cNvSpPr>
            <a:spLocks noGrp="1"/>
          </p:cNvSpPr>
          <p:nvPr>
            <p:ph type="dt" sz="half" idx="10"/>
          </p:nvPr>
        </p:nvSpPr>
        <p:spPr/>
        <p:txBody>
          <a:bodyPr/>
          <a:lstStyle/>
          <a:p>
            <a:fld id="{05EE82CB-274C-4B12-8F0E-D5390A008E17}" type="datetimeFigureOut">
              <a:rPr lang="it-IT" smtClean="0"/>
              <a:t>10/10/23</a:t>
            </a:fld>
            <a:endParaRPr lang="it-IT"/>
          </a:p>
        </p:txBody>
      </p:sp>
      <p:sp>
        <p:nvSpPr>
          <p:cNvPr id="8" name="Footer Placeholder 7"/>
          <p:cNvSpPr>
            <a:spLocks noGrp="1"/>
          </p:cNvSpPr>
          <p:nvPr>
            <p:ph type="ftr" sz="quarter" idx="11"/>
          </p:nvPr>
        </p:nvSpPr>
        <p:spPr/>
        <p:txBody>
          <a:bodyPr/>
          <a:lstStyle/>
          <a:p>
            <a:endParaRPr lang="it-IT"/>
          </a:p>
        </p:txBody>
      </p:sp>
      <p:sp>
        <p:nvSpPr>
          <p:cNvPr id="9" name="Slide Number Placeholder 8"/>
          <p:cNvSpPr>
            <a:spLocks noGrp="1"/>
          </p:cNvSpPr>
          <p:nvPr>
            <p:ph type="sldNum" sz="quarter" idx="12"/>
          </p:nvPr>
        </p:nvSpPr>
        <p:spPr/>
        <p:txBody>
          <a:bodyPr/>
          <a:lstStyle/>
          <a:p>
            <a:fld id="{38A34856-E5A8-4394-A58D-854F2EBF3656}" type="slidenum">
              <a:rPr lang="it-IT" smtClean="0"/>
              <a:t>‹N›</a:t>
            </a:fld>
            <a:endParaRPr lang="it-IT"/>
          </a:p>
        </p:txBody>
      </p:sp>
    </p:spTree>
    <p:extLst>
      <p:ext uri="{BB962C8B-B14F-4D97-AF65-F5344CB8AC3E}">
        <p14:creationId xmlns:p14="http://schemas.microsoft.com/office/powerpoint/2010/main" val="3058717128"/>
      </p:ext>
    </p:extLst>
  </p:cSld>
  <p:clrMapOvr>
    <a:overrideClrMapping bg1="dk1" tx1="lt1" bg2="dk2" tx2="lt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Due contenuti">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t-IT"/>
              <a:t>Fare clic per modificare lo stile del titolo dello schema</a:t>
            </a:r>
            <a:endParaRPr lang="en-US" dirty="0"/>
          </a:p>
        </p:txBody>
      </p:sp>
      <p:sp>
        <p:nvSpPr>
          <p:cNvPr id="3" name="Content Placeholder 2"/>
          <p:cNvSpPr>
            <a:spLocks noGrp="1"/>
          </p:cNvSpPr>
          <p:nvPr>
            <p:ph sz="half" idx="1"/>
          </p:nvPr>
        </p:nvSpPr>
        <p:spPr>
          <a:xfrm>
            <a:off x="1102239" y="2638044"/>
            <a:ext cx="3288023" cy="3101982"/>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Content Placeholder 3"/>
          <p:cNvSpPr>
            <a:spLocks noGrp="1"/>
          </p:cNvSpPr>
          <p:nvPr>
            <p:ph sz="half" idx="2"/>
          </p:nvPr>
        </p:nvSpPr>
        <p:spPr>
          <a:xfrm>
            <a:off x="4753737" y="2638044"/>
            <a:ext cx="3290516" cy="3101982"/>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8" name="Date Placeholder 7"/>
          <p:cNvSpPr>
            <a:spLocks noGrp="1"/>
          </p:cNvSpPr>
          <p:nvPr>
            <p:ph type="dt" sz="half" idx="10"/>
          </p:nvPr>
        </p:nvSpPr>
        <p:spPr/>
        <p:txBody>
          <a:bodyPr/>
          <a:lstStyle/>
          <a:p>
            <a:fld id="{05EE82CB-274C-4B12-8F0E-D5390A008E17}" type="datetimeFigureOut">
              <a:rPr lang="it-IT" smtClean="0"/>
              <a:t>10/10/23</a:t>
            </a:fld>
            <a:endParaRPr lang="it-IT"/>
          </a:p>
        </p:txBody>
      </p:sp>
      <p:sp>
        <p:nvSpPr>
          <p:cNvPr id="9" name="Footer Placeholder 8"/>
          <p:cNvSpPr>
            <a:spLocks noGrp="1"/>
          </p:cNvSpPr>
          <p:nvPr>
            <p:ph type="ftr" sz="quarter" idx="11"/>
          </p:nvPr>
        </p:nvSpPr>
        <p:spPr/>
        <p:txBody>
          <a:bodyPr/>
          <a:lstStyle/>
          <a:p>
            <a:endParaRPr lang="it-IT"/>
          </a:p>
        </p:txBody>
      </p:sp>
      <p:sp>
        <p:nvSpPr>
          <p:cNvPr id="10" name="Slide Number Placeholder 9"/>
          <p:cNvSpPr>
            <a:spLocks noGrp="1"/>
          </p:cNvSpPr>
          <p:nvPr>
            <p:ph type="sldNum" sz="quarter" idx="12"/>
          </p:nvPr>
        </p:nvSpPr>
        <p:spPr/>
        <p:txBody>
          <a:bodyPr/>
          <a:lstStyle/>
          <a:p>
            <a:fld id="{38A34856-E5A8-4394-A58D-854F2EBF3656}" type="slidenum">
              <a:rPr lang="it-IT" smtClean="0"/>
              <a:t>‹N›</a:t>
            </a:fld>
            <a:endParaRPr lang="it-IT"/>
          </a:p>
        </p:txBody>
      </p:sp>
    </p:spTree>
    <p:extLst>
      <p:ext uri="{BB962C8B-B14F-4D97-AF65-F5344CB8AC3E}">
        <p14:creationId xmlns:p14="http://schemas.microsoft.com/office/powerpoint/2010/main" val="12442150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nfronto">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02239" y="2313434"/>
            <a:ext cx="3288024"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it-IT"/>
              <a:t>Fare clic per modificare gli stili del testo dello schema</a:t>
            </a:r>
          </a:p>
        </p:txBody>
      </p:sp>
      <p:sp>
        <p:nvSpPr>
          <p:cNvPr id="4" name="Content Placeholder 3"/>
          <p:cNvSpPr>
            <a:spLocks noGrp="1"/>
          </p:cNvSpPr>
          <p:nvPr>
            <p:ph sz="half" idx="2"/>
          </p:nvPr>
        </p:nvSpPr>
        <p:spPr>
          <a:xfrm>
            <a:off x="1102239" y="3143250"/>
            <a:ext cx="3288024" cy="2596776"/>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6" name="Content Placeholder 5"/>
          <p:cNvSpPr>
            <a:spLocks noGrp="1"/>
          </p:cNvSpPr>
          <p:nvPr>
            <p:ph sz="quarter" idx="4"/>
          </p:nvPr>
        </p:nvSpPr>
        <p:spPr>
          <a:xfrm>
            <a:off x="4753737" y="3143250"/>
            <a:ext cx="3290516" cy="2596776"/>
          </a:xfrm>
        </p:spPr>
        <p:txBody>
          <a:bodyPr/>
          <a:lstStyle>
            <a:lvl5pPr>
              <a:defRPr/>
            </a:lvl5p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11" name="Text Placeholder 4"/>
          <p:cNvSpPr>
            <a:spLocks noGrp="1"/>
          </p:cNvSpPr>
          <p:nvPr>
            <p:ph type="body" sz="quarter" idx="13"/>
          </p:nvPr>
        </p:nvSpPr>
        <p:spPr>
          <a:xfrm>
            <a:off x="4753737" y="2313434"/>
            <a:ext cx="3290516"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it-IT"/>
              <a:t>Fare clic per modificare gli stili del testo dello schema</a:t>
            </a:r>
          </a:p>
        </p:txBody>
      </p:sp>
      <p:sp>
        <p:nvSpPr>
          <p:cNvPr id="7" name="Date Placeholder 6"/>
          <p:cNvSpPr>
            <a:spLocks noGrp="1"/>
          </p:cNvSpPr>
          <p:nvPr>
            <p:ph type="dt" sz="half" idx="10"/>
          </p:nvPr>
        </p:nvSpPr>
        <p:spPr/>
        <p:txBody>
          <a:bodyPr/>
          <a:lstStyle/>
          <a:p>
            <a:fld id="{05EE82CB-274C-4B12-8F0E-D5390A008E17}" type="datetimeFigureOut">
              <a:rPr lang="it-IT" smtClean="0"/>
              <a:t>10/10/23</a:t>
            </a:fld>
            <a:endParaRPr lang="it-IT"/>
          </a:p>
        </p:txBody>
      </p:sp>
      <p:sp>
        <p:nvSpPr>
          <p:cNvPr id="8" name="Footer Placeholder 7"/>
          <p:cNvSpPr>
            <a:spLocks noGrp="1"/>
          </p:cNvSpPr>
          <p:nvPr>
            <p:ph type="ftr" sz="quarter" idx="11"/>
          </p:nvPr>
        </p:nvSpPr>
        <p:spPr/>
        <p:txBody>
          <a:bodyPr/>
          <a:lstStyle/>
          <a:p>
            <a:endParaRPr lang="it-IT"/>
          </a:p>
        </p:txBody>
      </p:sp>
      <p:sp>
        <p:nvSpPr>
          <p:cNvPr id="9" name="Slide Number Placeholder 8"/>
          <p:cNvSpPr>
            <a:spLocks noGrp="1"/>
          </p:cNvSpPr>
          <p:nvPr>
            <p:ph type="sldNum" sz="quarter" idx="12"/>
          </p:nvPr>
        </p:nvSpPr>
        <p:spPr/>
        <p:txBody>
          <a:bodyPr/>
          <a:lstStyle/>
          <a:p>
            <a:fld id="{38A34856-E5A8-4394-A58D-854F2EBF3656}" type="slidenum">
              <a:rPr lang="it-IT" smtClean="0"/>
              <a:t>‹N›</a:t>
            </a:fld>
            <a:endParaRPr lang="it-IT"/>
          </a:p>
        </p:txBody>
      </p:sp>
      <p:sp>
        <p:nvSpPr>
          <p:cNvPr id="10" name="Title 9"/>
          <p:cNvSpPr>
            <a:spLocks noGrp="1"/>
          </p:cNvSpPr>
          <p:nvPr>
            <p:ph type="title"/>
          </p:nvPr>
        </p:nvSpPr>
        <p:spPr/>
        <p:txBody>
          <a:bodyPr/>
          <a:lstStyle/>
          <a:p>
            <a:r>
              <a:rPr lang="it-IT"/>
              <a:t>Fare clic per modificare lo stile del titolo dello schema</a:t>
            </a:r>
            <a:endParaRPr lang="en-US" dirty="0"/>
          </a:p>
        </p:txBody>
      </p:sp>
    </p:spTree>
    <p:extLst>
      <p:ext uri="{BB962C8B-B14F-4D97-AF65-F5344CB8AC3E}">
        <p14:creationId xmlns:p14="http://schemas.microsoft.com/office/powerpoint/2010/main" val="311262527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Solo titol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t-IT"/>
              <a:t>Fare clic per modificare lo stile del titolo dello schema</a:t>
            </a:r>
            <a:endParaRPr lang="en-US" dirty="0"/>
          </a:p>
        </p:txBody>
      </p:sp>
      <p:sp>
        <p:nvSpPr>
          <p:cNvPr id="3" name="Date Placeholder 2"/>
          <p:cNvSpPr>
            <a:spLocks noGrp="1"/>
          </p:cNvSpPr>
          <p:nvPr>
            <p:ph type="dt" sz="half" idx="10"/>
          </p:nvPr>
        </p:nvSpPr>
        <p:spPr/>
        <p:txBody>
          <a:bodyPr/>
          <a:lstStyle/>
          <a:p>
            <a:fld id="{05EE82CB-274C-4B12-8F0E-D5390A008E17}" type="datetimeFigureOut">
              <a:rPr lang="it-IT" smtClean="0"/>
              <a:t>10/10/23</a:t>
            </a:fld>
            <a:endParaRPr lang="it-IT"/>
          </a:p>
        </p:txBody>
      </p:sp>
      <p:sp>
        <p:nvSpPr>
          <p:cNvPr id="4" name="Footer Placeholder 3"/>
          <p:cNvSpPr>
            <a:spLocks noGrp="1"/>
          </p:cNvSpPr>
          <p:nvPr>
            <p:ph type="ftr" sz="quarter" idx="11"/>
          </p:nvPr>
        </p:nvSpPr>
        <p:spPr/>
        <p:txBody>
          <a:bodyPr/>
          <a:lstStyle/>
          <a:p>
            <a:endParaRPr lang="it-IT"/>
          </a:p>
        </p:txBody>
      </p:sp>
      <p:sp>
        <p:nvSpPr>
          <p:cNvPr id="5" name="Slide Number Placeholder 4"/>
          <p:cNvSpPr>
            <a:spLocks noGrp="1"/>
          </p:cNvSpPr>
          <p:nvPr>
            <p:ph type="sldNum" sz="quarter" idx="12"/>
          </p:nvPr>
        </p:nvSpPr>
        <p:spPr/>
        <p:txBody>
          <a:bodyPr/>
          <a:lstStyle/>
          <a:p>
            <a:fld id="{38A34856-E5A8-4394-A58D-854F2EBF3656}" type="slidenum">
              <a:rPr lang="it-IT" smtClean="0"/>
              <a:t>‹N›</a:t>
            </a:fld>
            <a:endParaRPr lang="it-IT"/>
          </a:p>
        </p:txBody>
      </p:sp>
    </p:spTree>
    <p:extLst>
      <p:ext uri="{BB962C8B-B14F-4D97-AF65-F5344CB8AC3E}">
        <p14:creationId xmlns:p14="http://schemas.microsoft.com/office/powerpoint/2010/main" val="48583433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Vuota">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5EE82CB-274C-4B12-8F0E-D5390A008E17}" type="datetimeFigureOut">
              <a:rPr lang="it-IT" smtClean="0"/>
              <a:t>10/10/23</a:t>
            </a:fld>
            <a:endParaRPr lang="it-IT"/>
          </a:p>
        </p:txBody>
      </p:sp>
      <p:sp>
        <p:nvSpPr>
          <p:cNvPr id="3" name="Footer Placeholder 2"/>
          <p:cNvSpPr>
            <a:spLocks noGrp="1"/>
          </p:cNvSpPr>
          <p:nvPr>
            <p:ph type="ftr" sz="quarter" idx="11"/>
          </p:nvPr>
        </p:nvSpPr>
        <p:spPr/>
        <p:txBody>
          <a:bodyPr/>
          <a:lstStyle/>
          <a:p>
            <a:endParaRPr lang="it-IT"/>
          </a:p>
        </p:txBody>
      </p:sp>
      <p:sp>
        <p:nvSpPr>
          <p:cNvPr id="4" name="Slide Number Placeholder 3"/>
          <p:cNvSpPr>
            <a:spLocks noGrp="1"/>
          </p:cNvSpPr>
          <p:nvPr>
            <p:ph type="sldNum" sz="quarter" idx="12"/>
          </p:nvPr>
        </p:nvSpPr>
        <p:spPr/>
        <p:txBody>
          <a:bodyPr/>
          <a:lstStyle/>
          <a:p>
            <a:fld id="{38A34856-E5A8-4394-A58D-854F2EBF3656}" type="slidenum">
              <a:rPr lang="it-IT" smtClean="0"/>
              <a:t>‹N›</a:t>
            </a:fld>
            <a:endParaRPr lang="it-IT"/>
          </a:p>
        </p:txBody>
      </p:sp>
    </p:spTree>
    <p:extLst>
      <p:ext uri="{BB962C8B-B14F-4D97-AF65-F5344CB8AC3E}">
        <p14:creationId xmlns:p14="http://schemas.microsoft.com/office/powerpoint/2010/main" val="168950796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uto con didascalia">
    <p:spTree>
      <p:nvGrpSpPr>
        <p:cNvPr id="1" name=""/>
        <p:cNvGrpSpPr/>
        <p:nvPr/>
      </p:nvGrpSpPr>
      <p:grpSpPr>
        <a:xfrm>
          <a:off x="0" y="0"/>
          <a:ext cx="0" cy="0"/>
          <a:chOff x="0" y="0"/>
          <a:chExt cx="0" cy="0"/>
        </a:xfrm>
      </p:grpSpPr>
      <p:sp>
        <p:nvSpPr>
          <p:cNvPr id="26" name="Rectangle 25"/>
          <p:cNvSpPr/>
          <p:nvPr/>
        </p:nvSpPr>
        <p:spPr>
          <a:xfrm>
            <a:off x="0" y="0"/>
            <a:ext cx="457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40703" y="2243829"/>
            <a:ext cx="3290594" cy="1141497"/>
          </a:xfrm>
          <a:solidFill>
            <a:srgbClr val="FFFFFF"/>
          </a:solidFill>
          <a:ln>
            <a:solidFill>
              <a:srgbClr val="404040"/>
            </a:solidFill>
          </a:ln>
        </p:spPr>
        <p:txBody>
          <a:bodyPr anchor="ctr" anchorCtr="1">
            <a:normAutofit/>
          </a:bodyPr>
          <a:lstStyle>
            <a:lvl1pPr>
              <a:defRPr sz="2100">
                <a:solidFill>
                  <a:srgbClr val="262626"/>
                </a:solidFill>
              </a:defRPr>
            </a:lvl1pPr>
          </a:lstStyle>
          <a:p>
            <a:r>
              <a:rPr lang="it-IT"/>
              <a:t>Fare clic per modificare lo stile del titolo dello schema</a:t>
            </a:r>
            <a:endParaRPr lang="en-US" dirty="0"/>
          </a:p>
        </p:txBody>
      </p:sp>
      <p:sp>
        <p:nvSpPr>
          <p:cNvPr id="3" name="Content Placeholder 2"/>
          <p:cNvSpPr>
            <a:spLocks noGrp="1"/>
          </p:cNvSpPr>
          <p:nvPr>
            <p:ph idx="1"/>
          </p:nvPr>
        </p:nvSpPr>
        <p:spPr>
          <a:xfrm>
            <a:off x="5052060" y="804672"/>
            <a:ext cx="361188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Text Placeholder 3"/>
          <p:cNvSpPr>
            <a:spLocks noGrp="1"/>
          </p:cNvSpPr>
          <p:nvPr>
            <p:ph type="body" sz="half" idx="2"/>
          </p:nvPr>
        </p:nvSpPr>
        <p:spPr>
          <a:xfrm>
            <a:off x="862965" y="3549918"/>
            <a:ext cx="284607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it-IT"/>
              <a:t>Fare clic per modificare gli stili del testo dello schema</a:t>
            </a:r>
          </a:p>
        </p:txBody>
      </p:sp>
      <p:sp>
        <p:nvSpPr>
          <p:cNvPr id="9" name="Date Placeholder 8"/>
          <p:cNvSpPr>
            <a:spLocks noGrp="1"/>
          </p:cNvSpPr>
          <p:nvPr>
            <p:ph type="dt" sz="half" idx="10"/>
          </p:nvPr>
        </p:nvSpPr>
        <p:spPr/>
        <p:txBody>
          <a:bodyPr/>
          <a:lstStyle/>
          <a:p>
            <a:fld id="{05EE82CB-274C-4B12-8F0E-D5390A008E17}" type="datetimeFigureOut">
              <a:rPr lang="it-IT" smtClean="0"/>
              <a:t>10/10/23</a:t>
            </a:fld>
            <a:endParaRPr lang="it-IT"/>
          </a:p>
        </p:txBody>
      </p:sp>
      <p:sp>
        <p:nvSpPr>
          <p:cNvPr id="10" name="Footer Placeholder 9"/>
          <p:cNvSpPr>
            <a:spLocks noGrp="1"/>
          </p:cNvSpPr>
          <p:nvPr>
            <p:ph type="ftr" sz="quarter" idx="11"/>
          </p:nvPr>
        </p:nvSpPr>
        <p:spPr>
          <a:xfrm>
            <a:off x="640703" y="6236208"/>
            <a:ext cx="3806398" cy="320040"/>
          </a:xfrm>
        </p:spPr>
        <p:txBody>
          <a:bodyPr>
            <a:normAutofit/>
          </a:bodyPr>
          <a:lstStyle>
            <a:lvl1pPr>
              <a:defRPr>
                <a:solidFill>
                  <a:srgbClr val="FFFFFF">
                    <a:alpha val="70000"/>
                  </a:srgbClr>
                </a:solidFill>
              </a:defRPr>
            </a:lvl1pPr>
          </a:lstStyle>
          <a:p>
            <a:endParaRPr lang="it-IT"/>
          </a:p>
        </p:txBody>
      </p:sp>
      <p:sp>
        <p:nvSpPr>
          <p:cNvPr id="11" name="Slide Number Placeholder 10"/>
          <p:cNvSpPr>
            <a:spLocks noGrp="1"/>
          </p:cNvSpPr>
          <p:nvPr>
            <p:ph type="sldNum" sz="quarter" idx="12"/>
          </p:nvPr>
        </p:nvSpPr>
        <p:spPr/>
        <p:txBody>
          <a:bodyPr/>
          <a:lstStyle/>
          <a:p>
            <a:fld id="{38A34856-E5A8-4394-A58D-854F2EBF3656}" type="slidenum">
              <a:rPr lang="it-IT" smtClean="0"/>
              <a:t>‹N›</a:t>
            </a:fld>
            <a:endParaRPr lang="it-IT"/>
          </a:p>
        </p:txBody>
      </p:sp>
    </p:spTree>
    <p:extLst>
      <p:ext uri="{BB962C8B-B14F-4D97-AF65-F5344CB8AC3E}">
        <p14:creationId xmlns:p14="http://schemas.microsoft.com/office/powerpoint/2010/main" val="349330242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Immagine con didascalia">
    <p:spTree>
      <p:nvGrpSpPr>
        <p:cNvPr id="1" name=""/>
        <p:cNvGrpSpPr/>
        <p:nvPr/>
      </p:nvGrpSpPr>
      <p:grpSpPr>
        <a:xfrm>
          <a:off x="0" y="0"/>
          <a:ext cx="0" cy="0"/>
          <a:chOff x="0" y="0"/>
          <a:chExt cx="0" cy="0"/>
        </a:xfrm>
      </p:grpSpPr>
      <p:sp>
        <p:nvSpPr>
          <p:cNvPr id="18" name="Rectangle 17"/>
          <p:cNvSpPr/>
          <p:nvPr/>
        </p:nvSpPr>
        <p:spPr>
          <a:xfrm>
            <a:off x="1" y="0"/>
            <a:ext cx="4571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40080" y="2243828"/>
            <a:ext cx="3291840" cy="1143000"/>
          </a:xfrm>
          <a:solidFill>
            <a:srgbClr val="FFFFFF"/>
          </a:solidFill>
          <a:ln>
            <a:solidFill>
              <a:srgbClr val="262626"/>
            </a:solidFill>
          </a:ln>
        </p:spPr>
        <p:txBody>
          <a:bodyPr anchor="ctr" anchorCtr="1">
            <a:noAutofit/>
          </a:bodyPr>
          <a:lstStyle>
            <a:lvl1pPr>
              <a:defRPr sz="2100">
                <a:solidFill>
                  <a:srgbClr val="262626"/>
                </a:solidFill>
              </a:defRPr>
            </a:lvl1pPr>
          </a:lstStyle>
          <a:p>
            <a:r>
              <a:rPr lang="it-IT"/>
              <a:t>Fare clic per modificare lo stile del titolo dello schema</a:t>
            </a:r>
            <a:endParaRPr lang="en-US" dirty="0"/>
          </a:p>
        </p:txBody>
      </p:sp>
      <p:sp>
        <p:nvSpPr>
          <p:cNvPr id="3" name="Picture Placeholder 2"/>
          <p:cNvSpPr>
            <a:spLocks noGrp="1" noChangeAspect="1"/>
          </p:cNvSpPr>
          <p:nvPr>
            <p:ph type="pic" idx="1"/>
          </p:nvPr>
        </p:nvSpPr>
        <p:spPr>
          <a:xfrm>
            <a:off x="4572000" y="-42172"/>
            <a:ext cx="4576573"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it-IT"/>
              <a:t>Fare clic sull'icona per inserire un'immagine</a:t>
            </a:r>
            <a:endParaRPr lang="en-US" dirty="0"/>
          </a:p>
        </p:txBody>
      </p:sp>
      <p:sp>
        <p:nvSpPr>
          <p:cNvPr id="4" name="Text Placeholder 3"/>
          <p:cNvSpPr>
            <a:spLocks noGrp="1"/>
          </p:cNvSpPr>
          <p:nvPr>
            <p:ph type="body" sz="half" idx="2"/>
          </p:nvPr>
        </p:nvSpPr>
        <p:spPr>
          <a:xfrm>
            <a:off x="862965" y="3549919"/>
            <a:ext cx="284607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it-IT"/>
              <a:t>Fare clic per modificare gli stili del testo dello schema</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5EE82CB-274C-4B12-8F0E-D5390A008E17}" type="datetimeFigureOut">
              <a:rPr lang="it-IT" smtClean="0"/>
              <a:t>10/10/23</a:t>
            </a:fld>
            <a:endParaRPr lang="it-IT"/>
          </a:p>
        </p:txBody>
      </p:sp>
      <p:sp>
        <p:nvSpPr>
          <p:cNvPr id="9" name="Footer Placeholder 8"/>
          <p:cNvSpPr>
            <a:spLocks noGrp="1"/>
          </p:cNvSpPr>
          <p:nvPr>
            <p:ph type="ftr" sz="quarter" idx="11"/>
          </p:nvPr>
        </p:nvSpPr>
        <p:spPr>
          <a:xfrm>
            <a:off x="640080" y="6236208"/>
            <a:ext cx="3803904" cy="320040"/>
          </a:xfrm>
        </p:spPr>
        <p:txBody>
          <a:bodyPr>
            <a:normAutofit/>
          </a:bodyPr>
          <a:lstStyle>
            <a:lvl1pPr>
              <a:defRPr>
                <a:solidFill>
                  <a:srgbClr val="FFFFFF">
                    <a:alpha val="70000"/>
                  </a:srgbClr>
                </a:solidFill>
              </a:defRPr>
            </a:lvl1pPr>
          </a:lstStyle>
          <a:p>
            <a:endParaRPr lang="it-IT"/>
          </a:p>
        </p:txBody>
      </p:sp>
      <p:sp>
        <p:nvSpPr>
          <p:cNvPr id="10" name="Slide Number Placeholder 9"/>
          <p:cNvSpPr>
            <a:spLocks noGrp="1"/>
          </p:cNvSpPr>
          <p:nvPr>
            <p:ph type="sldNum" sz="quarter" idx="12"/>
          </p:nvPr>
        </p:nvSpPr>
        <p:spPr/>
        <p:txBody>
          <a:bodyPr/>
          <a:lstStyle/>
          <a:p>
            <a:fld id="{38A34856-E5A8-4394-A58D-854F2EBF3656}" type="slidenum">
              <a:rPr lang="it-IT" smtClean="0"/>
              <a:t>‹N›</a:t>
            </a:fld>
            <a:endParaRPr lang="it-IT"/>
          </a:p>
        </p:txBody>
      </p:sp>
    </p:spTree>
    <p:extLst>
      <p:ext uri="{BB962C8B-B14F-4D97-AF65-F5344CB8AC3E}">
        <p14:creationId xmlns:p14="http://schemas.microsoft.com/office/powerpoint/2010/main" val="9660286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olo e testo vertical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t-IT"/>
              <a:t>Fare clic per modificare lo stile del titolo dello schema</a:t>
            </a:r>
            <a:endParaRPr lang="en-US" dirty="0"/>
          </a:p>
        </p:txBody>
      </p:sp>
      <p:sp>
        <p:nvSpPr>
          <p:cNvPr id="3" name="Vertical Text Placeholder 2"/>
          <p:cNvSpPr>
            <a:spLocks noGrp="1"/>
          </p:cNvSpPr>
          <p:nvPr>
            <p:ph type="body" orient="vert" idx="1"/>
          </p:nvPr>
        </p:nvSpPr>
        <p:spPr/>
        <p:txBody>
          <a:bodyPr vert="eaVert"/>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Date Placeholder 3"/>
          <p:cNvSpPr>
            <a:spLocks noGrp="1"/>
          </p:cNvSpPr>
          <p:nvPr>
            <p:ph type="dt" sz="half" idx="10"/>
          </p:nvPr>
        </p:nvSpPr>
        <p:spPr/>
        <p:txBody>
          <a:bodyPr/>
          <a:lstStyle/>
          <a:p>
            <a:fld id="{05EE82CB-274C-4B12-8F0E-D5390A008E17}" type="datetimeFigureOut">
              <a:rPr lang="it-IT" smtClean="0"/>
              <a:t>10/10/23</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38A34856-E5A8-4394-A58D-854F2EBF3656}" type="slidenum">
              <a:rPr lang="it-IT" smtClean="0"/>
              <a:t>‹N›</a:t>
            </a:fld>
            <a:endParaRPr lang="it-IT"/>
          </a:p>
        </p:txBody>
      </p:sp>
    </p:spTree>
    <p:extLst>
      <p:ext uri="{BB962C8B-B14F-4D97-AF65-F5344CB8AC3E}">
        <p14:creationId xmlns:p14="http://schemas.microsoft.com/office/powerpoint/2010/main" val="338404288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1_Titolo e testo verticale">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89834" y="937260"/>
            <a:ext cx="1053966" cy="4983480"/>
          </a:xfrm>
        </p:spPr>
        <p:txBody>
          <a:bodyPr vert="eaVert"/>
          <a:lstStyle/>
          <a:p>
            <a:r>
              <a:rPr lang="it-IT"/>
              <a:t>Fare clic per modificare lo stile del titolo dello schema</a:t>
            </a:r>
            <a:endParaRPr lang="en-US" dirty="0"/>
          </a:p>
        </p:txBody>
      </p:sp>
      <p:sp>
        <p:nvSpPr>
          <p:cNvPr id="3" name="Vertical Text Placeholder 2"/>
          <p:cNvSpPr>
            <a:spLocks noGrp="1"/>
          </p:cNvSpPr>
          <p:nvPr>
            <p:ph type="body" orient="vert" idx="1"/>
          </p:nvPr>
        </p:nvSpPr>
        <p:spPr>
          <a:xfrm>
            <a:off x="1606046" y="937260"/>
            <a:ext cx="4716174" cy="4983480"/>
          </a:xfrm>
        </p:spPr>
        <p:txBody>
          <a:bodyPr vert="eaVert"/>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Date Placeholder 3"/>
          <p:cNvSpPr>
            <a:spLocks noGrp="1"/>
          </p:cNvSpPr>
          <p:nvPr>
            <p:ph type="dt" sz="half" idx="10"/>
          </p:nvPr>
        </p:nvSpPr>
        <p:spPr/>
        <p:txBody>
          <a:bodyPr/>
          <a:lstStyle/>
          <a:p>
            <a:fld id="{05EE82CB-274C-4B12-8F0E-D5390A008E17}" type="datetimeFigureOut">
              <a:rPr lang="it-IT" smtClean="0"/>
              <a:t>10/10/23</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38A34856-E5A8-4394-A58D-854F2EBF3656}" type="slidenum">
              <a:rPr lang="it-IT" smtClean="0"/>
              <a:t>‹N›</a:t>
            </a:fld>
            <a:endParaRPr lang="it-IT"/>
          </a:p>
        </p:txBody>
      </p:sp>
    </p:spTree>
    <p:extLst>
      <p:ext uri="{BB962C8B-B14F-4D97-AF65-F5344CB8AC3E}">
        <p14:creationId xmlns:p14="http://schemas.microsoft.com/office/powerpoint/2010/main" val="207289546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xAndTwoObj">
  <p:cSld name="Titolo, testo e contenuto 2">
    <p:spTree>
      <p:nvGrpSpPr>
        <p:cNvPr id="1" name=""/>
        <p:cNvGrpSpPr/>
        <p:nvPr/>
      </p:nvGrpSpPr>
      <p:grpSpPr>
        <a:xfrm>
          <a:off x="0" y="0"/>
          <a:ext cx="0" cy="0"/>
          <a:chOff x="0" y="0"/>
          <a:chExt cx="0" cy="0"/>
        </a:xfrm>
      </p:grpSpPr>
      <p:sp>
        <p:nvSpPr>
          <p:cNvPr id="2" name="Titolo 1"/>
          <p:cNvSpPr>
            <a:spLocks noGrp="1"/>
          </p:cNvSpPr>
          <p:nvPr>
            <p:ph type="title"/>
          </p:nvPr>
        </p:nvSpPr>
        <p:spPr>
          <a:xfrm>
            <a:off x="457200" y="274638"/>
            <a:ext cx="8229600" cy="1143000"/>
          </a:xfrm>
        </p:spPr>
        <p:txBody>
          <a:bodyPr/>
          <a:lstStyle/>
          <a:p>
            <a:r>
              <a:rPr lang="it-IT"/>
              <a:t>Fare clic per modificare stile</a:t>
            </a:r>
          </a:p>
        </p:txBody>
      </p:sp>
      <p:sp>
        <p:nvSpPr>
          <p:cNvPr id="3" name="Segnaposto testo 2"/>
          <p:cNvSpPr>
            <a:spLocks noGrp="1"/>
          </p:cNvSpPr>
          <p:nvPr>
            <p:ph type="body" sz="half" idx="1"/>
          </p:nvPr>
        </p:nvSpPr>
        <p:spPr>
          <a:xfrm>
            <a:off x="457200" y="1600200"/>
            <a:ext cx="4038600" cy="4525963"/>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4" name="Segnaposto contenuto 3"/>
          <p:cNvSpPr>
            <a:spLocks noGrp="1"/>
          </p:cNvSpPr>
          <p:nvPr>
            <p:ph sz="quarter" idx="2"/>
          </p:nvPr>
        </p:nvSpPr>
        <p:spPr>
          <a:xfrm>
            <a:off x="4648200" y="1600200"/>
            <a:ext cx="4038600" cy="2185988"/>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5" name="Segnaposto contenuto 4"/>
          <p:cNvSpPr>
            <a:spLocks noGrp="1"/>
          </p:cNvSpPr>
          <p:nvPr>
            <p:ph sz="quarter" idx="3"/>
          </p:nvPr>
        </p:nvSpPr>
        <p:spPr>
          <a:xfrm>
            <a:off x="4648200" y="3938588"/>
            <a:ext cx="4038600" cy="2187575"/>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6" name="Rectangle 4"/>
          <p:cNvSpPr>
            <a:spLocks noGrp="1" noChangeArrowheads="1"/>
          </p:cNvSpPr>
          <p:nvPr>
            <p:ph type="dt" sz="half" idx="10"/>
          </p:nvPr>
        </p:nvSpPr>
        <p:spPr>
          <a:ln/>
        </p:spPr>
        <p:txBody>
          <a:bodyPr/>
          <a:lstStyle>
            <a:lvl1pPr>
              <a:defRPr/>
            </a:lvl1pPr>
          </a:lstStyle>
          <a:p>
            <a:pPr>
              <a:defRPr/>
            </a:pPr>
            <a:fld id="{8CB4AEA1-F8C1-403C-ABD4-573204011613}" type="datetime1">
              <a:rPr lang="it-IT"/>
              <a:pPr>
                <a:defRPr/>
              </a:pPr>
              <a:t>10/10/23</a:t>
            </a:fld>
            <a:endParaRPr lang="it-IT"/>
          </a:p>
        </p:txBody>
      </p:sp>
      <p:sp>
        <p:nvSpPr>
          <p:cNvPr id="7" name="Rectangle 5"/>
          <p:cNvSpPr>
            <a:spLocks noGrp="1" noChangeArrowheads="1"/>
          </p:cNvSpPr>
          <p:nvPr>
            <p:ph type="ftr" sz="quarter" idx="11"/>
          </p:nvPr>
        </p:nvSpPr>
        <p:spPr>
          <a:ln/>
        </p:spPr>
        <p:txBody>
          <a:bodyPr/>
          <a:lstStyle>
            <a:lvl1pPr>
              <a:defRPr/>
            </a:lvl1pPr>
          </a:lstStyle>
          <a:p>
            <a:pPr>
              <a:defRPr/>
            </a:pPr>
            <a:endParaRPr lang="it-IT"/>
          </a:p>
        </p:txBody>
      </p:sp>
      <p:sp>
        <p:nvSpPr>
          <p:cNvPr id="8" name="Rectangle 6"/>
          <p:cNvSpPr>
            <a:spLocks noGrp="1" noChangeArrowheads="1"/>
          </p:cNvSpPr>
          <p:nvPr>
            <p:ph type="sldNum" sz="quarter" idx="12"/>
          </p:nvPr>
        </p:nvSpPr>
        <p:spPr>
          <a:ln/>
        </p:spPr>
        <p:txBody>
          <a:bodyPr/>
          <a:lstStyle>
            <a:lvl1pPr>
              <a:defRPr/>
            </a:lvl1pPr>
          </a:lstStyle>
          <a:p>
            <a:fld id="{48744D9F-8557-4ED4-A77E-796647872DD5}" type="slidenum">
              <a:rPr lang="it-IT" altLang="it-IT"/>
              <a:pPr/>
              <a:t>‹N›</a:t>
            </a:fld>
            <a:endParaRPr lang="it-IT" altLang="it-IT"/>
          </a:p>
        </p:txBody>
      </p:sp>
    </p:spTree>
    <p:extLst>
      <p:ext uri="{BB962C8B-B14F-4D97-AF65-F5344CB8AC3E}">
        <p14:creationId xmlns:p14="http://schemas.microsoft.com/office/powerpoint/2010/main" val="26308138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x">
  <p:cSld name="Titolo e foto">
    <p:spTree>
      <p:nvGrpSpPr>
        <p:cNvPr id="1" name=""/>
        <p:cNvGrpSpPr/>
        <p:nvPr/>
      </p:nvGrpSpPr>
      <p:grpSpPr>
        <a:xfrm>
          <a:off x="0" y="0"/>
          <a:ext cx="0" cy="0"/>
          <a:chOff x="0" y="0"/>
          <a:chExt cx="0" cy="0"/>
        </a:xfrm>
      </p:grpSpPr>
      <p:sp>
        <p:nvSpPr>
          <p:cNvPr id="21" name="Immagine"/>
          <p:cNvSpPr>
            <a:spLocks noGrp="1"/>
          </p:cNvSpPr>
          <p:nvPr>
            <p:ph type="pic" idx="21"/>
          </p:nvPr>
        </p:nvSpPr>
        <p:spPr>
          <a:xfrm>
            <a:off x="-161925" y="-2019300"/>
            <a:ext cx="11049000" cy="9017000"/>
          </a:xfrm>
          <a:prstGeom prst="rect">
            <a:avLst/>
          </a:prstGeom>
        </p:spPr>
        <p:txBody>
          <a:bodyPr lIns="91439" tIns="45719" rIns="91439" bIns="45719">
            <a:noAutofit/>
          </a:bodyPr>
          <a:lstStyle/>
          <a:p>
            <a:endParaRPr/>
          </a:p>
        </p:txBody>
      </p:sp>
      <p:sp>
        <p:nvSpPr>
          <p:cNvPr id="22" name="Titolo presentazione"/>
          <p:cNvSpPr txBox="1">
            <a:spLocks noGrp="1"/>
          </p:cNvSpPr>
          <p:nvPr>
            <p:ph type="title" hasCustomPrompt="1"/>
          </p:nvPr>
        </p:nvSpPr>
        <p:spPr>
          <a:xfrm>
            <a:off x="452438" y="3562350"/>
            <a:ext cx="8239125" cy="2324100"/>
          </a:xfrm>
          <a:prstGeom prst="rect">
            <a:avLst/>
          </a:prstGeom>
        </p:spPr>
        <p:txBody>
          <a:bodyPr anchor="b"/>
          <a:lstStyle>
            <a:lvl1pPr>
              <a:defRPr sz="4350" spc="-87"/>
            </a:lvl1pPr>
          </a:lstStyle>
          <a:p>
            <a:r>
              <a:t>Titolo presentazione</a:t>
            </a:r>
          </a:p>
        </p:txBody>
      </p:sp>
      <p:sp>
        <p:nvSpPr>
          <p:cNvPr id="23" name="Autore e data"/>
          <p:cNvSpPr txBox="1">
            <a:spLocks noGrp="1"/>
          </p:cNvSpPr>
          <p:nvPr>
            <p:ph type="body" sz="quarter" idx="22" hasCustomPrompt="1"/>
          </p:nvPr>
        </p:nvSpPr>
        <p:spPr>
          <a:xfrm>
            <a:off x="452884" y="553069"/>
            <a:ext cx="8238233" cy="318490"/>
          </a:xfrm>
          <a:prstGeom prst="rect">
            <a:avLst/>
          </a:prstGeom>
        </p:spPr>
        <p:txBody>
          <a:bodyPr lIns="45719" tIns="45719" rIns="45719" bIns="45719"/>
          <a:lstStyle>
            <a:lvl1pPr marL="0" indent="0" defTabSz="309563">
              <a:lnSpc>
                <a:spcPct val="100000"/>
              </a:lnSpc>
              <a:spcBef>
                <a:spcPts val="0"/>
              </a:spcBef>
              <a:buSzTx/>
              <a:buNone/>
              <a:defRPr sz="1350" b="1"/>
            </a:lvl1pPr>
          </a:lstStyle>
          <a:p>
            <a:r>
              <a:t>Autore e data</a:t>
            </a:r>
          </a:p>
        </p:txBody>
      </p:sp>
      <p:sp>
        <p:nvSpPr>
          <p:cNvPr id="24" name="Corpo livello uno…"/>
          <p:cNvSpPr txBox="1">
            <a:spLocks noGrp="1"/>
          </p:cNvSpPr>
          <p:nvPr>
            <p:ph type="body" sz="quarter" idx="1" hasCustomPrompt="1"/>
          </p:nvPr>
        </p:nvSpPr>
        <p:spPr>
          <a:xfrm>
            <a:off x="452438" y="5804955"/>
            <a:ext cx="8239125" cy="572344"/>
          </a:xfrm>
          <a:prstGeom prst="rect">
            <a:avLst/>
          </a:prstGeom>
        </p:spPr>
        <p:txBody>
          <a:bodyPr/>
          <a:lstStyle>
            <a:lvl1pPr marL="0" indent="0" defTabSz="309563">
              <a:lnSpc>
                <a:spcPct val="100000"/>
              </a:lnSpc>
              <a:spcBef>
                <a:spcPts val="0"/>
              </a:spcBef>
              <a:buSzTx/>
              <a:buNone/>
              <a:defRPr sz="2063" b="1"/>
            </a:lvl1pPr>
            <a:lvl2pPr marL="0" indent="0" defTabSz="309563">
              <a:lnSpc>
                <a:spcPct val="100000"/>
              </a:lnSpc>
              <a:spcBef>
                <a:spcPts val="0"/>
              </a:spcBef>
              <a:buSzTx/>
              <a:buNone/>
              <a:defRPr sz="2063" b="1"/>
            </a:lvl2pPr>
            <a:lvl3pPr marL="0" indent="0" defTabSz="309563">
              <a:lnSpc>
                <a:spcPct val="100000"/>
              </a:lnSpc>
              <a:spcBef>
                <a:spcPts val="0"/>
              </a:spcBef>
              <a:buSzTx/>
              <a:buNone/>
              <a:defRPr sz="2063" b="1"/>
            </a:lvl3pPr>
            <a:lvl4pPr marL="0" indent="0" defTabSz="309563">
              <a:lnSpc>
                <a:spcPct val="100000"/>
              </a:lnSpc>
              <a:spcBef>
                <a:spcPts val="0"/>
              </a:spcBef>
              <a:buSzTx/>
              <a:buNone/>
              <a:defRPr sz="2063" b="1"/>
            </a:lvl4pPr>
            <a:lvl5pPr marL="0" indent="0" defTabSz="309563">
              <a:lnSpc>
                <a:spcPct val="100000"/>
              </a:lnSpc>
              <a:spcBef>
                <a:spcPts val="0"/>
              </a:spcBef>
              <a:buSzTx/>
              <a:buNone/>
              <a:defRPr sz="2063" b="1"/>
            </a:lvl5pPr>
          </a:lstStyle>
          <a:p>
            <a:r>
              <a:t>Sottotitolo presentazione </a:t>
            </a:r>
          </a:p>
          <a:p>
            <a:pPr lvl="1"/>
            <a:endParaRPr/>
          </a:p>
          <a:p>
            <a:pPr lvl="2"/>
            <a:endParaRPr/>
          </a:p>
          <a:p>
            <a:pPr lvl="3"/>
            <a:endParaRPr/>
          </a:p>
          <a:p>
            <a:pPr lvl="4"/>
            <a:endParaRPr/>
          </a:p>
        </p:txBody>
      </p:sp>
      <p:sp>
        <p:nvSpPr>
          <p:cNvPr id="25" name="Numero diapositiva"/>
          <p:cNvSpPr txBox="1">
            <a:spLocks noGrp="1"/>
          </p:cNvSpPr>
          <p:nvPr>
            <p:ph type="sldNum" sz="quarter" idx="2"/>
          </p:nvPr>
        </p:nvSpPr>
        <p:spPr>
          <a:prstGeom prst="rect">
            <a:avLst/>
          </a:prstGeom>
        </p:spPr>
        <p:txBody>
          <a:bodyPr/>
          <a:lstStyle/>
          <a:p>
            <a:fld id="{86CB4B4D-7CA3-9044-876B-883B54F8677D}" type="slidenum">
              <a:t>‹N›</a:t>
            </a:fld>
            <a:endParaRPr/>
          </a:p>
        </p:txBody>
      </p:sp>
    </p:spTree>
    <p:extLst>
      <p:ext uri="{BB962C8B-B14F-4D97-AF65-F5344CB8AC3E}">
        <p14:creationId xmlns:p14="http://schemas.microsoft.com/office/powerpoint/2010/main" val="745727616"/>
      </p:ext>
    </p:extLst>
  </p:cSld>
  <p:clrMapOvr>
    <a:masterClrMapping/>
  </p:clrMapOvr>
  <p:transition spd="med"/>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1_Intestazione sezione">
    <p:spTree>
      <p:nvGrpSpPr>
        <p:cNvPr id="1" name=""/>
        <p:cNvGrpSpPr/>
        <p:nvPr/>
      </p:nvGrpSpPr>
      <p:grpSpPr>
        <a:xfrm>
          <a:off x="0" y="0"/>
          <a:ext cx="0" cy="0"/>
          <a:chOff x="0" y="0"/>
          <a:chExt cx="0" cy="0"/>
        </a:xfrm>
      </p:grpSpPr>
      <p:pic>
        <p:nvPicPr>
          <p:cNvPr id="7" name="Immagine 6">
            <a:extLst>
              <a:ext uri="{FF2B5EF4-FFF2-40B4-BE49-F238E27FC236}">
                <a16:creationId xmlns:a16="http://schemas.microsoft.com/office/drawing/2014/main" id="{8E6E8F89-A1B4-4BCA-AE91-C41FA7C66514}"/>
              </a:ext>
            </a:extLst>
          </p:cNvPr>
          <p:cNvPicPr>
            <a:picLocks noChangeAspect="1"/>
          </p:cNvPicPr>
          <p:nvPr userDrawn="1"/>
        </p:nvPicPr>
        <p:blipFill rotWithShape="1">
          <a:blip r:embed="rId2"/>
          <a:srcRect t="15938" r="93221" b="9425"/>
          <a:stretch/>
        </p:blipFill>
        <p:spPr>
          <a:xfrm>
            <a:off x="0" y="0"/>
            <a:ext cx="619858" cy="6858000"/>
          </a:xfrm>
          <a:prstGeom prst="rect">
            <a:avLst/>
          </a:prstGeom>
        </p:spPr>
      </p:pic>
    </p:spTree>
    <p:extLst>
      <p:ext uri="{BB962C8B-B14F-4D97-AF65-F5344CB8AC3E}">
        <p14:creationId xmlns:p14="http://schemas.microsoft.com/office/powerpoint/2010/main" val="93077218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1_Titolo e contenuto">
    <p:spTree>
      <p:nvGrpSpPr>
        <p:cNvPr id="1" name=""/>
        <p:cNvGrpSpPr/>
        <p:nvPr/>
      </p:nvGrpSpPr>
      <p:grpSpPr>
        <a:xfrm>
          <a:off x="0" y="0"/>
          <a:ext cx="0" cy="0"/>
          <a:chOff x="0" y="0"/>
          <a:chExt cx="0" cy="0"/>
        </a:xfrm>
      </p:grpSpPr>
      <p:sp>
        <p:nvSpPr>
          <p:cNvPr id="2" name="Title 1"/>
          <p:cNvSpPr>
            <a:spLocks noGrp="1"/>
          </p:cNvSpPr>
          <p:nvPr>
            <p:ph type="title"/>
          </p:nvPr>
        </p:nvSpPr>
        <p:spPr>
          <a:xfrm>
            <a:off x="1012943" y="304491"/>
            <a:ext cx="7886700" cy="692149"/>
          </a:xfrm>
        </p:spPr>
        <p:txBody>
          <a:bodyPr>
            <a:normAutofit/>
          </a:bodyPr>
          <a:lstStyle>
            <a:lvl1pPr algn="r">
              <a:defRPr sz="2600">
                <a:solidFill>
                  <a:srgbClr val="C00000"/>
                </a:solidFill>
                <a:latin typeface="Arial" panose="020B0604020202020204" pitchFamily="34" charset="0"/>
                <a:ea typeface="Verdana" panose="020B0604030504040204" pitchFamily="34" charset="0"/>
                <a:cs typeface="Arial" panose="020B0604020202020204" pitchFamily="34" charset="0"/>
              </a:defRPr>
            </a:lvl1pPr>
          </a:lstStyle>
          <a:p>
            <a:r>
              <a:rPr lang="it-IT" dirty="0"/>
              <a:t>Fare clic per modificare lo stile del titolo</a:t>
            </a:r>
            <a:endParaRPr lang="en-US" dirty="0"/>
          </a:p>
        </p:txBody>
      </p:sp>
      <p:sp>
        <p:nvSpPr>
          <p:cNvPr id="3" name="Content Placeholder 2"/>
          <p:cNvSpPr>
            <a:spLocks noGrp="1"/>
          </p:cNvSpPr>
          <p:nvPr>
            <p:ph idx="1"/>
          </p:nvPr>
        </p:nvSpPr>
        <p:spPr>
          <a:xfrm>
            <a:off x="237215" y="1156975"/>
            <a:ext cx="6320749" cy="5019989"/>
          </a:xfrm>
        </p:spPr>
        <p:txBody>
          <a:bodyPr/>
          <a:lstStyle>
            <a:lvl1pPr marL="269875" indent="-269875">
              <a:buFont typeface="Courier New" panose="02070309020205020404" pitchFamily="49" charset="0"/>
              <a:buChar char="o"/>
              <a:defRPr sz="2000">
                <a:latin typeface="Arial" panose="020B0604020202020204" pitchFamily="34" charset="0"/>
                <a:ea typeface="Verdana" panose="020B0604030504040204" pitchFamily="34" charset="0"/>
                <a:cs typeface="Arial" panose="020B0604020202020204" pitchFamily="34" charset="0"/>
              </a:defRPr>
            </a:lvl1pPr>
            <a:lvl2pPr>
              <a:defRPr sz="1800">
                <a:latin typeface="Arial" panose="020B0604020202020204" pitchFamily="34" charset="0"/>
                <a:ea typeface="Verdana" panose="020B0604030504040204" pitchFamily="34" charset="0"/>
                <a:cs typeface="Arial" panose="020B0604020202020204" pitchFamily="34" charset="0"/>
              </a:defRPr>
            </a:lvl2pPr>
            <a:lvl3pPr>
              <a:defRPr sz="1800">
                <a:latin typeface="Arial" panose="020B0604020202020204" pitchFamily="34" charset="0"/>
                <a:ea typeface="Verdana" panose="020B0604030504040204" pitchFamily="34" charset="0"/>
                <a:cs typeface="Arial" panose="020B0604020202020204" pitchFamily="34" charset="0"/>
              </a:defRPr>
            </a:lvl3pPr>
            <a:lvl4pPr>
              <a:defRPr sz="1600">
                <a:latin typeface="Arial" panose="020B0604020202020204" pitchFamily="34" charset="0"/>
                <a:ea typeface="Verdana" panose="020B0604030504040204" pitchFamily="34" charset="0"/>
                <a:cs typeface="Arial" panose="020B0604020202020204" pitchFamily="34" charset="0"/>
              </a:defRPr>
            </a:lvl4pPr>
            <a:lvl5pPr>
              <a:defRPr sz="1600">
                <a:latin typeface="Arial" panose="020B0604020202020204" pitchFamily="34" charset="0"/>
                <a:ea typeface="Verdana" panose="020B0604030504040204" pitchFamily="34" charset="0"/>
                <a:cs typeface="Arial" panose="020B0604020202020204" pitchFamily="34" charset="0"/>
              </a:defRPr>
            </a:lvl5pPr>
          </a:lstStyle>
          <a:p>
            <a:pPr lvl="0"/>
            <a:r>
              <a:rPr lang="it-IT" dirty="0"/>
              <a:t>Modifica gli stili del testo dello schema</a:t>
            </a:r>
          </a:p>
          <a:p>
            <a:pPr lvl="1"/>
            <a:r>
              <a:rPr lang="it-IT" dirty="0"/>
              <a:t>Secondo livello</a:t>
            </a:r>
          </a:p>
          <a:p>
            <a:pPr lvl="2"/>
            <a:r>
              <a:rPr lang="it-IT" dirty="0"/>
              <a:t>Terzo livello</a:t>
            </a:r>
          </a:p>
          <a:p>
            <a:pPr lvl="3"/>
            <a:r>
              <a:rPr lang="it-IT" dirty="0"/>
              <a:t>Quarto livello</a:t>
            </a:r>
          </a:p>
          <a:p>
            <a:pPr lvl="4"/>
            <a:r>
              <a:rPr lang="it-IT" dirty="0"/>
              <a:t>Quinto livello</a:t>
            </a:r>
            <a:endParaRPr lang="en-US" dirty="0"/>
          </a:p>
        </p:txBody>
      </p:sp>
      <p:cxnSp>
        <p:nvCxnSpPr>
          <p:cNvPr id="7" name="Connettore diritto 6"/>
          <p:cNvCxnSpPr/>
          <p:nvPr userDrawn="1"/>
        </p:nvCxnSpPr>
        <p:spPr>
          <a:xfrm>
            <a:off x="237214" y="6326670"/>
            <a:ext cx="6256456" cy="10631"/>
          </a:xfrm>
          <a:prstGeom prst="line">
            <a:avLst/>
          </a:prstGeom>
          <a:ln w="41275">
            <a:gradFill>
              <a:gsLst>
                <a:gs pos="0">
                  <a:schemeClr val="accent1">
                    <a:lumMod val="5000"/>
                    <a:lumOff val="95000"/>
                  </a:schemeClr>
                </a:gs>
                <a:gs pos="74000">
                  <a:srgbClr val="C00000"/>
                </a:gs>
                <a:gs pos="83000">
                  <a:srgbClr val="C00000"/>
                </a:gs>
                <a:gs pos="100000">
                  <a:srgbClr val="C00000"/>
                </a:gs>
              </a:gsLst>
              <a:lin ang="10800000" scaled="0"/>
            </a:gradFill>
          </a:ln>
        </p:spPr>
        <p:style>
          <a:lnRef idx="1">
            <a:schemeClr val="accent1"/>
          </a:lnRef>
          <a:fillRef idx="0">
            <a:schemeClr val="accent1"/>
          </a:fillRef>
          <a:effectRef idx="0">
            <a:schemeClr val="accent1"/>
          </a:effectRef>
          <a:fontRef idx="minor">
            <a:schemeClr val="tx1"/>
          </a:fontRef>
        </p:style>
      </p:cxnSp>
      <p:cxnSp>
        <p:nvCxnSpPr>
          <p:cNvPr id="8" name="Connettore diritto 7"/>
          <p:cNvCxnSpPr/>
          <p:nvPr userDrawn="1"/>
        </p:nvCxnSpPr>
        <p:spPr>
          <a:xfrm>
            <a:off x="2643187" y="1071493"/>
            <a:ext cx="6256456" cy="10631"/>
          </a:xfrm>
          <a:prstGeom prst="line">
            <a:avLst/>
          </a:prstGeom>
          <a:ln w="41275">
            <a:gradFill>
              <a:gsLst>
                <a:gs pos="0">
                  <a:schemeClr val="accent1">
                    <a:lumMod val="5000"/>
                    <a:lumOff val="95000"/>
                  </a:schemeClr>
                </a:gs>
                <a:gs pos="74000">
                  <a:srgbClr val="C00000"/>
                </a:gs>
                <a:gs pos="83000">
                  <a:srgbClr val="C00000"/>
                </a:gs>
                <a:gs pos="100000">
                  <a:srgbClr val="C00000"/>
                </a:gs>
              </a:gsLst>
              <a:lin ang="0" scaled="0"/>
            </a:gradFill>
          </a:ln>
        </p:spPr>
        <p:style>
          <a:lnRef idx="1">
            <a:schemeClr val="accent1"/>
          </a:lnRef>
          <a:fillRef idx="0">
            <a:schemeClr val="accent1"/>
          </a:fillRef>
          <a:effectRef idx="0">
            <a:schemeClr val="accent1"/>
          </a:effectRef>
          <a:fontRef idx="minor">
            <a:schemeClr val="tx1"/>
          </a:fontRef>
        </p:style>
      </p:cxnSp>
      <p:sp>
        <p:nvSpPr>
          <p:cNvPr id="15" name="Content Placeholder 2"/>
          <p:cNvSpPr>
            <a:spLocks noGrp="1"/>
          </p:cNvSpPr>
          <p:nvPr>
            <p:ph idx="10" hasCustomPrompt="1"/>
          </p:nvPr>
        </p:nvSpPr>
        <p:spPr>
          <a:xfrm>
            <a:off x="237214" y="6407631"/>
            <a:ext cx="6320749" cy="370995"/>
          </a:xfrm>
        </p:spPr>
        <p:txBody>
          <a:bodyPr>
            <a:normAutofit/>
          </a:bodyPr>
          <a:lstStyle>
            <a:lvl1pPr marL="0" indent="0">
              <a:buFont typeface="Courier New" panose="02070309020205020404" pitchFamily="49" charset="0"/>
              <a:buNone/>
              <a:defRPr sz="1200" baseline="0">
                <a:latin typeface="Arial" panose="020B0604020202020204" pitchFamily="34" charset="0"/>
                <a:ea typeface="Verdana" panose="020B0604030504040204" pitchFamily="34" charset="0"/>
                <a:cs typeface="Arial" panose="020B0604020202020204" pitchFamily="34" charset="0"/>
              </a:defRPr>
            </a:lvl1pPr>
            <a:lvl2pPr>
              <a:defRPr sz="1800">
                <a:latin typeface="Arial" panose="020B0604020202020204" pitchFamily="34" charset="0"/>
                <a:ea typeface="Verdana" panose="020B0604030504040204" pitchFamily="34" charset="0"/>
                <a:cs typeface="Arial" panose="020B0604020202020204" pitchFamily="34" charset="0"/>
              </a:defRPr>
            </a:lvl2pPr>
            <a:lvl3pPr>
              <a:defRPr sz="1800">
                <a:latin typeface="Arial" panose="020B0604020202020204" pitchFamily="34" charset="0"/>
                <a:ea typeface="Verdana" panose="020B0604030504040204" pitchFamily="34" charset="0"/>
                <a:cs typeface="Arial" panose="020B0604020202020204" pitchFamily="34" charset="0"/>
              </a:defRPr>
            </a:lvl3pPr>
            <a:lvl4pPr>
              <a:defRPr sz="1600">
                <a:latin typeface="Arial" panose="020B0604020202020204" pitchFamily="34" charset="0"/>
                <a:ea typeface="Verdana" panose="020B0604030504040204" pitchFamily="34" charset="0"/>
                <a:cs typeface="Arial" panose="020B0604020202020204" pitchFamily="34" charset="0"/>
              </a:defRPr>
            </a:lvl4pPr>
            <a:lvl5pPr>
              <a:defRPr sz="1600">
                <a:latin typeface="Arial" panose="020B0604020202020204" pitchFamily="34" charset="0"/>
                <a:ea typeface="Verdana" panose="020B0604030504040204" pitchFamily="34" charset="0"/>
                <a:cs typeface="Arial" panose="020B0604020202020204" pitchFamily="34" charset="0"/>
              </a:defRPr>
            </a:lvl5pPr>
          </a:lstStyle>
          <a:p>
            <a:pPr lvl="0"/>
            <a:r>
              <a:rPr lang="en-US" dirty="0"/>
              <a:t>Nome e </a:t>
            </a:r>
            <a:r>
              <a:rPr lang="en-US" dirty="0" err="1"/>
              <a:t>Cognome</a:t>
            </a:r>
            <a:r>
              <a:rPr lang="en-US" dirty="0"/>
              <a:t> </a:t>
            </a:r>
            <a:r>
              <a:rPr lang="en-US" dirty="0" err="1"/>
              <a:t>Docente</a:t>
            </a:r>
            <a:r>
              <a:rPr lang="en-US" dirty="0"/>
              <a:t> – </a:t>
            </a:r>
            <a:r>
              <a:rPr lang="en-US" dirty="0" err="1"/>
              <a:t>Titolo</a:t>
            </a:r>
            <a:r>
              <a:rPr lang="en-US" dirty="0"/>
              <a:t> </a:t>
            </a:r>
            <a:r>
              <a:rPr lang="en-US" dirty="0" err="1"/>
              <a:t>lezione</a:t>
            </a:r>
            <a:endParaRPr lang="en-US" dirty="0"/>
          </a:p>
        </p:txBody>
      </p:sp>
    </p:spTree>
    <p:extLst>
      <p:ext uri="{BB962C8B-B14F-4D97-AF65-F5344CB8AC3E}">
        <p14:creationId xmlns:p14="http://schemas.microsoft.com/office/powerpoint/2010/main" val="877659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2_Titolo e contenuto">
    <p:spTree>
      <p:nvGrpSpPr>
        <p:cNvPr id="1" name=""/>
        <p:cNvGrpSpPr/>
        <p:nvPr/>
      </p:nvGrpSpPr>
      <p:grpSpPr>
        <a:xfrm>
          <a:off x="0" y="0"/>
          <a:ext cx="0" cy="0"/>
          <a:chOff x="0" y="0"/>
          <a:chExt cx="0" cy="0"/>
        </a:xfrm>
      </p:grpSpPr>
      <p:sp>
        <p:nvSpPr>
          <p:cNvPr id="2" name="Title 1"/>
          <p:cNvSpPr>
            <a:spLocks noGrp="1"/>
          </p:cNvSpPr>
          <p:nvPr>
            <p:ph type="title"/>
          </p:nvPr>
        </p:nvSpPr>
        <p:spPr>
          <a:xfrm>
            <a:off x="1012943" y="304491"/>
            <a:ext cx="7886700" cy="692149"/>
          </a:xfrm>
        </p:spPr>
        <p:txBody>
          <a:bodyPr>
            <a:normAutofit/>
          </a:bodyPr>
          <a:lstStyle>
            <a:lvl1pPr algn="r">
              <a:defRPr sz="2600">
                <a:solidFill>
                  <a:srgbClr val="C00000"/>
                </a:solidFill>
                <a:latin typeface="Arial" panose="020B0604020202020204" pitchFamily="34" charset="0"/>
                <a:ea typeface="Verdana" panose="020B0604030504040204" pitchFamily="34" charset="0"/>
                <a:cs typeface="Arial" panose="020B0604020202020204" pitchFamily="34" charset="0"/>
              </a:defRPr>
            </a:lvl1pPr>
          </a:lstStyle>
          <a:p>
            <a:r>
              <a:rPr lang="it-IT" dirty="0"/>
              <a:t>Fare clic per modificare lo stile del titolo</a:t>
            </a:r>
            <a:endParaRPr lang="en-US" dirty="0"/>
          </a:p>
        </p:txBody>
      </p:sp>
      <p:sp>
        <p:nvSpPr>
          <p:cNvPr id="3" name="Content Placeholder 2"/>
          <p:cNvSpPr>
            <a:spLocks noGrp="1"/>
          </p:cNvSpPr>
          <p:nvPr>
            <p:ph idx="1"/>
          </p:nvPr>
        </p:nvSpPr>
        <p:spPr>
          <a:xfrm>
            <a:off x="237215" y="1156975"/>
            <a:ext cx="6320749" cy="5019989"/>
          </a:xfrm>
        </p:spPr>
        <p:txBody>
          <a:bodyPr/>
          <a:lstStyle>
            <a:lvl1pPr marL="269875" indent="-269875">
              <a:buFont typeface="Courier New" panose="02070309020205020404" pitchFamily="49" charset="0"/>
              <a:buChar char="o"/>
              <a:defRPr sz="2000">
                <a:latin typeface="Arial" panose="020B0604020202020204" pitchFamily="34" charset="0"/>
                <a:ea typeface="Verdana" panose="020B0604030504040204" pitchFamily="34" charset="0"/>
                <a:cs typeface="Arial" panose="020B0604020202020204" pitchFamily="34" charset="0"/>
              </a:defRPr>
            </a:lvl1pPr>
            <a:lvl2pPr>
              <a:defRPr sz="1800">
                <a:latin typeface="Arial" panose="020B0604020202020204" pitchFamily="34" charset="0"/>
                <a:ea typeface="Verdana" panose="020B0604030504040204" pitchFamily="34" charset="0"/>
                <a:cs typeface="Arial" panose="020B0604020202020204" pitchFamily="34" charset="0"/>
              </a:defRPr>
            </a:lvl2pPr>
            <a:lvl3pPr>
              <a:defRPr sz="1800">
                <a:latin typeface="Arial" panose="020B0604020202020204" pitchFamily="34" charset="0"/>
                <a:ea typeface="Verdana" panose="020B0604030504040204" pitchFamily="34" charset="0"/>
                <a:cs typeface="Arial" panose="020B0604020202020204" pitchFamily="34" charset="0"/>
              </a:defRPr>
            </a:lvl3pPr>
            <a:lvl4pPr>
              <a:defRPr sz="1600">
                <a:latin typeface="Arial" panose="020B0604020202020204" pitchFamily="34" charset="0"/>
                <a:ea typeface="Verdana" panose="020B0604030504040204" pitchFamily="34" charset="0"/>
                <a:cs typeface="Arial" panose="020B0604020202020204" pitchFamily="34" charset="0"/>
              </a:defRPr>
            </a:lvl4pPr>
            <a:lvl5pPr>
              <a:defRPr sz="1600">
                <a:latin typeface="Arial" panose="020B0604020202020204" pitchFamily="34" charset="0"/>
                <a:ea typeface="Verdana" panose="020B0604030504040204" pitchFamily="34" charset="0"/>
                <a:cs typeface="Arial" panose="020B0604020202020204" pitchFamily="34" charset="0"/>
              </a:defRPr>
            </a:lvl5pPr>
          </a:lstStyle>
          <a:p>
            <a:pPr lvl="0"/>
            <a:r>
              <a:rPr lang="it-IT" dirty="0"/>
              <a:t>Modifica gli stili del testo dello schema</a:t>
            </a:r>
          </a:p>
          <a:p>
            <a:pPr lvl="1"/>
            <a:r>
              <a:rPr lang="it-IT" dirty="0"/>
              <a:t>Secondo livello</a:t>
            </a:r>
          </a:p>
          <a:p>
            <a:pPr lvl="2"/>
            <a:r>
              <a:rPr lang="it-IT" dirty="0"/>
              <a:t>Terzo livello</a:t>
            </a:r>
          </a:p>
          <a:p>
            <a:pPr lvl="3"/>
            <a:r>
              <a:rPr lang="it-IT" dirty="0"/>
              <a:t>Quarto livello</a:t>
            </a:r>
          </a:p>
          <a:p>
            <a:pPr lvl="4"/>
            <a:r>
              <a:rPr lang="it-IT" dirty="0"/>
              <a:t>Quinto livello</a:t>
            </a:r>
            <a:endParaRPr lang="en-US" dirty="0"/>
          </a:p>
        </p:txBody>
      </p:sp>
      <p:cxnSp>
        <p:nvCxnSpPr>
          <p:cNvPr id="7" name="Connettore diritto 6"/>
          <p:cNvCxnSpPr/>
          <p:nvPr userDrawn="1"/>
        </p:nvCxnSpPr>
        <p:spPr>
          <a:xfrm>
            <a:off x="237214" y="6326670"/>
            <a:ext cx="6256456" cy="10631"/>
          </a:xfrm>
          <a:prstGeom prst="line">
            <a:avLst/>
          </a:prstGeom>
          <a:ln w="41275">
            <a:gradFill>
              <a:gsLst>
                <a:gs pos="0">
                  <a:schemeClr val="accent1">
                    <a:lumMod val="5000"/>
                    <a:lumOff val="95000"/>
                  </a:schemeClr>
                </a:gs>
                <a:gs pos="74000">
                  <a:srgbClr val="C00000"/>
                </a:gs>
                <a:gs pos="83000">
                  <a:srgbClr val="C00000"/>
                </a:gs>
                <a:gs pos="100000">
                  <a:srgbClr val="C00000"/>
                </a:gs>
              </a:gsLst>
              <a:lin ang="10800000" scaled="0"/>
            </a:gradFill>
          </a:ln>
        </p:spPr>
        <p:style>
          <a:lnRef idx="1">
            <a:schemeClr val="accent1"/>
          </a:lnRef>
          <a:fillRef idx="0">
            <a:schemeClr val="accent1"/>
          </a:fillRef>
          <a:effectRef idx="0">
            <a:schemeClr val="accent1"/>
          </a:effectRef>
          <a:fontRef idx="minor">
            <a:schemeClr val="tx1"/>
          </a:fontRef>
        </p:style>
      </p:cxnSp>
      <p:cxnSp>
        <p:nvCxnSpPr>
          <p:cNvPr id="8" name="Connettore diritto 7"/>
          <p:cNvCxnSpPr/>
          <p:nvPr userDrawn="1"/>
        </p:nvCxnSpPr>
        <p:spPr>
          <a:xfrm>
            <a:off x="2643187" y="1071493"/>
            <a:ext cx="6256456" cy="10631"/>
          </a:xfrm>
          <a:prstGeom prst="line">
            <a:avLst/>
          </a:prstGeom>
          <a:ln w="41275">
            <a:gradFill>
              <a:gsLst>
                <a:gs pos="0">
                  <a:schemeClr val="accent1">
                    <a:lumMod val="5000"/>
                    <a:lumOff val="95000"/>
                  </a:schemeClr>
                </a:gs>
                <a:gs pos="74000">
                  <a:srgbClr val="C00000"/>
                </a:gs>
                <a:gs pos="83000">
                  <a:srgbClr val="C00000"/>
                </a:gs>
                <a:gs pos="100000">
                  <a:srgbClr val="C00000"/>
                </a:gs>
              </a:gsLst>
              <a:lin ang="0" scaled="0"/>
            </a:gradFill>
          </a:ln>
        </p:spPr>
        <p:style>
          <a:lnRef idx="1">
            <a:schemeClr val="accent1"/>
          </a:lnRef>
          <a:fillRef idx="0">
            <a:schemeClr val="accent1"/>
          </a:fillRef>
          <a:effectRef idx="0">
            <a:schemeClr val="accent1"/>
          </a:effectRef>
          <a:fontRef idx="minor">
            <a:schemeClr val="tx1"/>
          </a:fontRef>
        </p:style>
      </p:cxnSp>
      <p:sp>
        <p:nvSpPr>
          <p:cNvPr id="15" name="Content Placeholder 2"/>
          <p:cNvSpPr>
            <a:spLocks noGrp="1"/>
          </p:cNvSpPr>
          <p:nvPr>
            <p:ph idx="10" hasCustomPrompt="1"/>
          </p:nvPr>
        </p:nvSpPr>
        <p:spPr>
          <a:xfrm>
            <a:off x="237214" y="6407631"/>
            <a:ext cx="6320749" cy="370995"/>
          </a:xfrm>
        </p:spPr>
        <p:txBody>
          <a:bodyPr>
            <a:normAutofit/>
          </a:bodyPr>
          <a:lstStyle>
            <a:lvl1pPr marL="0" indent="0">
              <a:buFont typeface="Courier New" panose="02070309020205020404" pitchFamily="49" charset="0"/>
              <a:buNone/>
              <a:defRPr sz="1200" baseline="0">
                <a:latin typeface="Arial" panose="020B0604020202020204" pitchFamily="34" charset="0"/>
                <a:ea typeface="Verdana" panose="020B0604030504040204" pitchFamily="34" charset="0"/>
                <a:cs typeface="Arial" panose="020B0604020202020204" pitchFamily="34" charset="0"/>
              </a:defRPr>
            </a:lvl1pPr>
            <a:lvl2pPr>
              <a:defRPr sz="1800">
                <a:latin typeface="Arial" panose="020B0604020202020204" pitchFamily="34" charset="0"/>
                <a:ea typeface="Verdana" panose="020B0604030504040204" pitchFamily="34" charset="0"/>
                <a:cs typeface="Arial" panose="020B0604020202020204" pitchFamily="34" charset="0"/>
              </a:defRPr>
            </a:lvl2pPr>
            <a:lvl3pPr>
              <a:defRPr sz="1800">
                <a:latin typeface="Arial" panose="020B0604020202020204" pitchFamily="34" charset="0"/>
                <a:ea typeface="Verdana" panose="020B0604030504040204" pitchFamily="34" charset="0"/>
                <a:cs typeface="Arial" panose="020B0604020202020204" pitchFamily="34" charset="0"/>
              </a:defRPr>
            </a:lvl3pPr>
            <a:lvl4pPr>
              <a:defRPr sz="1600">
                <a:latin typeface="Arial" panose="020B0604020202020204" pitchFamily="34" charset="0"/>
                <a:ea typeface="Verdana" panose="020B0604030504040204" pitchFamily="34" charset="0"/>
                <a:cs typeface="Arial" panose="020B0604020202020204" pitchFamily="34" charset="0"/>
              </a:defRPr>
            </a:lvl4pPr>
            <a:lvl5pPr>
              <a:defRPr sz="1600">
                <a:latin typeface="Arial" panose="020B0604020202020204" pitchFamily="34" charset="0"/>
                <a:ea typeface="Verdana" panose="020B0604030504040204" pitchFamily="34" charset="0"/>
                <a:cs typeface="Arial" panose="020B0604020202020204" pitchFamily="34" charset="0"/>
              </a:defRPr>
            </a:lvl5pPr>
          </a:lstStyle>
          <a:p>
            <a:pPr lvl="0"/>
            <a:r>
              <a:rPr lang="en-US" dirty="0"/>
              <a:t>Nome e </a:t>
            </a:r>
            <a:r>
              <a:rPr lang="en-US" dirty="0" err="1"/>
              <a:t>Cognome</a:t>
            </a:r>
            <a:r>
              <a:rPr lang="en-US" dirty="0"/>
              <a:t> </a:t>
            </a:r>
            <a:r>
              <a:rPr lang="en-US" dirty="0" err="1"/>
              <a:t>Docente</a:t>
            </a:r>
            <a:r>
              <a:rPr lang="en-US" dirty="0"/>
              <a:t> – </a:t>
            </a:r>
            <a:r>
              <a:rPr lang="en-US" dirty="0" err="1"/>
              <a:t>Titolo</a:t>
            </a:r>
            <a:r>
              <a:rPr lang="en-US" dirty="0"/>
              <a:t> </a:t>
            </a:r>
            <a:r>
              <a:rPr lang="en-US" dirty="0" err="1"/>
              <a:t>lezione</a:t>
            </a:r>
            <a:endParaRPr lang="en-US" dirty="0"/>
          </a:p>
        </p:txBody>
      </p:sp>
    </p:spTree>
    <p:extLst>
      <p:ext uri="{BB962C8B-B14F-4D97-AF65-F5344CB8AC3E}">
        <p14:creationId xmlns:p14="http://schemas.microsoft.com/office/powerpoint/2010/main" val="214362866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3_Titolo e contenuto">
    <p:spTree>
      <p:nvGrpSpPr>
        <p:cNvPr id="1" name=""/>
        <p:cNvGrpSpPr/>
        <p:nvPr/>
      </p:nvGrpSpPr>
      <p:grpSpPr>
        <a:xfrm>
          <a:off x="0" y="0"/>
          <a:ext cx="0" cy="0"/>
          <a:chOff x="0" y="0"/>
          <a:chExt cx="0" cy="0"/>
        </a:xfrm>
      </p:grpSpPr>
      <p:sp>
        <p:nvSpPr>
          <p:cNvPr id="2" name="Title 1"/>
          <p:cNvSpPr>
            <a:spLocks noGrp="1"/>
          </p:cNvSpPr>
          <p:nvPr>
            <p:ph type="title"/>
          </p:nvPr>
        </p:nvSpPr>
        <p:spPr>
          <a:xfrm>
            <a:off x="1012943" y="304491"/>
            <a:ext cx="7886700" cy="692149"/>
          </a:xfrm>
        </p:spPr>
        <p:txBody>
          <a:bodyPr>
            <a:normAutofit/>
          </a:bodyPr>
          <a:lstStyle>
            <a:lvl1pPr algn="r">
              <a:defRPr sz="2600">
                <a:solidFill>
                  <a:srgbClr val="C00000"/>
                </a:solidFill>
                <a:latin typeface="Arial" panose="020B0604020202020204" pitchFamily="34" charset="0"/>
                <a:ea typeface="Verdana" panose="020B0604030504040204" pitchFamily="34" charset="0"/>
                <a:cs typeface="Arial" panose="020B0604020202020204" pitchFamily="34" charset="0"/>
              </a:defRPr>
            </a:lvl1pPr>
          </a:lstStyle>
          <a:p>
            <a:r>
              <a:rPr lang="it-IT" dirty="0"/>
              <a:t>Fare clic per modificare lo stile del titolo</a:t>
            </a:r>
            <a:endParaRPr lang="en-US" dirty="0"/>
          </a:p>
        </p:txBody>
      </p:sp>
      <p:sp>
        <p:nvSpPr>
          <p:cNvPr id="3" name="Content Placeholder 2"/>
          <p:cNvSpPr>
            <a:spLocks noGrp="1"/>
          </p:cNvSpPr>
          <p:nvPr>
            <p:ph idx="1"/>
          </p:nvPr>
        </p:nvSpPr>
        <p:spPr>
          <a:xfrm>
            <a:off x="237215" y="1156975"/>
            <a:ext cx="6320749" cy="5019989"/>
          </a:xfrm>
        </p:spPr>
        <p:txBody>
          <a:bodyPr/>
          <a:lstStyle>
            <a:lvl1pPr marL="269875" indent="-269875">
              <a:buFont typeface="Courier New" panose="02070309020205020404" pitchFamily="49" charset="0"/>
              <a:buChar char="o"/>
              <a:defRPr sz="2000">
                <a:latin typeface="Arial" panose="020B0604020202020204" pitchFamily="34" charset="0"/>
                <a:ea typeface="Verdana" panose="020B0604030504040204" pitchFamily="34" charset="0"/>
                <a:cs typeface="Arial" panose="020B0604020202020204" pitchFamily="34" charset="0"/>
              </a:defRPr>
            </a:lvl1pPr>
            <a:lvl2pPr>
              <a:defRPr sz="1800">
                <a:latin typeface="Arial" panose="020B0604020202020204" pitchFamily="34" charset="0"/>
                <a:ea typeface="Verdana" panose="020B0604030504040204" pitchFamily="34" charset="0"/>
                <a:cs typeface="Arial" panose="020B0604020202020204" pitchFamily="34" charset="0"/>
              </a:defRPr>
            </a:lvl2pPr>
            <a:lvl3pPr>
              <a:defRPr sz="1800">
                <a:latin typeface="Arial" panose="020B0604020202020204" pitchFamily="34" charset="0"/>
                <a:ea typeface="Verdana" panose="020B0604030504040204" pitchFamily="34" charset="0"/>
                <a:cs typeface="Arial" panose="020B0604020202020204" pitchFamily="34" charset="0"/>
              </a:defRPr>
            </a:lvl3pPr>
            <a:lvl4pPr>
              <a:defRPr sz="1600">
                <a:latin typeface="Arial" panose="020B0604020202020204" pitchFamily="34" charset="0"/>
                <a:ea typeface="Verdana" panose="020B0604030504040204" pitchFamily="34" charset="0"/>
                <a:cs typeface="Arial" panose="020B0604020202020204" pitchFamily="34" charset="0"/>
              </a:defRPr>
            </a:lvl4pPr>
            <a:lvl5pPr>
              <a:defRPr sz="1600">
                <a:latin typeface="Arial" panose="020B0604020202020204" pitchFamily="34" charset="0"/>
                <a:ea typeface="Verdana" panose="020B0604030504040204" pitchFamily="34" charset="0"/>
                <a:cs typeface="Arial" panose="020B0604020202020204" pitchFamily="34" charset="0"/>
              </a:defRPr>
            </a:lvl5pPr>
          </a:lstStyle>
          <a:p>
            <a:pPr lvl="0"/>
            <a:r>
              <a:rPr lang="it-IT" dirty="0"/>
              <a:t>Modifica gli stili del testo dello schema</a:t>
            </a:r>
          </a:p>
          <a:p>
            <a:pPr lvl="1"/>
            <a:r>
              <a:rPr lang="it-IT" dirty="0"/>
              <a:t>Secondo livello</a:t>
            </a:r>
          </a:p>
          <a:p>
            <a:pPr lvl="2"/>
            <a:r>
              <a:rPr lang="it-IT" dirty="0"/>
              <a:t>Terzo livello</a:t>
            </a:r>
          </a:p>
          <a:p>
            <a:pPr lvl="3"/>
            <a:r>
              <a:rPr lang="it-IT" dirty="0"/>
              <a:t>Quarto livello</a:t>
            </a:r>
          </a:p>
          <a:p>
            <a:pPr lvl="4"/>
            <a:r>
              <a:rPr lang="it-IT" dirty="0"/>
              <a:t>Quinto livello</a:t>
            </a:r>
            <a:endParaRPr lang="en-US" dirty="0"/>
          </a:p>
        </p:txBody>
      </p:sp>
      <p:cxnSp>
        <p:nvCxnSpPr>
          <p:cNvPr id="7" name="Connettore diritto 6"/>
          <p:cNvCxnSpPr/>
          <p:nvPr userDrawn="1"/>
        </p:nvCxnSpPr>
        <p:spPr>
          <a:xfrm>
            <a:off x="237214" y="6326670"/>
            <a:ext cx="6256456" cy="10631"/>
          </a:xfrm>
          <a:prstGeom prst="line">
            <a:avLst/>
          </a:prstGeom>
          <a:ln w="41275">
            <a:gradFill>
              <a:gsLst>
                <a:gs pos="0">
                  <a:schemeClr val="accent1">
                    <a:lumMod val="5000"/>
                    <a:lumOff val="95000"/>
                  </a:schemeClr>
                </a:gs>
                <a:gs pos="74000">
                  <a:srgbClr val="C00000"/>
                </a:gs>
                <a:gs pos="83000">
                  <a:srgbClr val="C00000"/>
                </a:gs>
                <a:gs pos="100000">
                  <a:srgbClr val="C00000"/>
                </a:gs>
              </a:gsLst>
              <a:lin ang="10800000" scaled="0"/>
            </a:gradFill>
          </a:ln>
        </p:spPr>
        <p:style>
          <a:lnRef idx="1">
            <a:schemeClr val="accent1"/>
          </a:lnRef>
          <a:fillRef idx="0">
            <a:schemeClr val="accent1"/>
          </a:fillRef>
          <a:effectRef idx="0">
            <a:schemeClr val="accent1"/>
          </a:effectRef>
          <a:fontRef idx="minor">
            <a:schemeClr val="tx1"/>
          </a:fontRef>
        </p:style>
      </p:cxnSp>
      <p:cxnSp>
        <p:nvCxnSpPr>
          <p:cNvPr id="8" name="Connettore diritto 7"/>
          <p:cNvCxnSpPr/>
          <p:nvPr userDrawn="1"/>
        </p:nvCxnSpPr>
        <p:spPr>
          <a:xfrm>
            <a:off x="2643187" y="1071493"/>
            <a:ext cx="6256456" cy="10631"/>
          </a:xfrm>
          <a:prstGeom prst="line">
            <a:avLst/>
          </a:prstGeom>
          <a:ln w="41275">
            <a:gradFill>
              <a:gsLst>
                <a:gs pos="0">
                  <a:schemeClr val="accent1">
                    <a:lumMod val="5000"/>
                    <a:lumOff val="95000"/>
                  </a:schemeClr>
                </a:gs>
                <a:gs pos="74000">
                  <a:srgbClr val="C00000"/>
                </a:gs>
                <a:gs pos="83000">
                  <a:srgbClr val="C00000"/>
                </a:gs>
                <a:gs pos="100000">
                  <a:srgbClr val="C00000"/>
                </a:gs>
              </a:gsLst>
              <a:lin ang="0" scaled="0"/>
            </a:gradFill>
          </a:ln>
        </p:spPr>
        <p:style>
          <a:lnRef idx="1">
            <a:schemeClr val="accent1"/>
          </a:lnRef>
          <a:fillRef idx="0">
            <a:schemeClr val="accent1"/>
          </a:fillRef>
          <a:effectRef idx="0">
            <a:schemeClr val="accent1"/>
          </a:effectRef>
          <a:fontRef idx="minor">
            <a:schemeClr val="tx1"/>
          </a:fontRef>
        </p:style>
      </p:cxnSp>
      <p:sp>
        <p:nvSpPr>
          <p:cNvPr id="15" name="Content Placeholder 2"/>
          <p:cNvSpPr>
            <a:spLocks noGrp="1"/>
          </p:cNvSpPr>
          <p:nvPr>
            <p:ph idx="10" hasCustomPrompt="1"/>
          </p:nvPr>
        </p:nvSpPr>
        <p:spPr>
          <a:xfrm>
            <a:off x="237214" y="6407631"/>
            <a:ext cx="6320749" cy="370995"/>
          </a:xfrm>
        </p:spPr>
        <p:txBody>
          <a:bodyPr>
            <a:normAutofit/>
          </a:bodyPr>
          <a:lstStyle>
            <a:lvl1pPr marL="0" indent="0">
              <a:buFont typeface="Courier New" panose="02070309020205020404" pitchFamily="49" charset="0"/>
              <a:buNone/>
              <a:defRPr sz="1200" baseline="0">
                <a:latin typeface="Arial" panose="020B0604020202020204" pitchFamily="34" charset="0"/>
                <a:ea typeface="Verdana" panose="020B0604030504040204" pitchFamily="34" charset="0"/>
                <a:cs typeface="Arial" panose="020B0604020202020204" pitchFamily="34" charset="0"/>
              </a:defRPr>
            </a:lvl1pPr>
            <a:lvl2pPr>
              <a:defRPr sz="1800">
                <a:latin typeface="Arial" panose="020B0604020202020204" pitchFamily="34" charset="0"/>
                <a:ea typeface="Verdana" panose="020B0604030504040204" pitchFamily="34" charset="0"/>
                <a:cs typeface="Arial" panose="020B0604020202020204" pitchFamily="34" charset="0"/>
              </a:defRPr>
            </a:lvl2pPr>
            <a:lvl3pPr>
              <a:defRPr sz="1800">
                <a:latin typeface="Arial" panose="020B0604020202020204" pitchFamily="34" charset="0"/>
                <a:ea typeface="Verdana" panose="020B0604030504040204" pitchFamily="34" charset="0"/>
                <a:cs typeface="Arial" panose="020B0604020202020204" pitchFamily="34" charset="0"/>
              </a:defRPr>
            </a:lvl3pPr>
            <a:lvl4pPr>
              <a:defRPr sz="1600">
                <a:latin typeface="Arial" panose="020B0604020202020204" pitchFamily="34" charset="0"/>
                <a:ea typeface="Verdana" panose="020B0604030504040204" pitchFamily="34" charset="0"/>
                <a:cs typeface="Arial" panose="020B0604020202020204" pitchFamily="34" charset="0"/>
              </a:defRPr>
            </a:lvl4pPr>
            <a:lvl5pPr>
              <a:defRPr sz="1600">
                <a:latin typeface="Arial" panose="020B0604020202020204" pitchFamily="34" charset="0"/>
                <a:ea typeface="Verdana" panose="020B0604030504040204" pitchFamily="34" charset="0"/>
                <a:cs typeface="Arial" panose="020B0604020202020204" pitchFamily="34" charset="0"/>
              </a:defRPr>
            </a:lvl5pPr>
          </a:lstStyle>
          <a:p>
            <a:pPr lvl="0"/>
            <a:r>
              <a:rPr lang="en-US" dirty="0"/>
              <a:t>Nome e </a:t>
            </a:r>
            <a:r>
              <a:rPr lang="en-US" dirty="0" err="1"/>
              <a:t>Cognome</a:t>
            </a:r>
            <a:r>
              <a:rPr lang="en-US" dirty="0"/>
              <a:t> </a:t>
            </a:r>
            <a:r>
              <a:rPr lang="en-US" dirty="0" err="1"/>
              <a:t>Docente</a:t>
            </a:r>
            <a:r>
              <a:rPr lang="en-US" dirty="0"/>
              <a:t> – </a:t>
            </a:r>
            <a:r>
              <a:rPr lang="en-US" dirty="0" err="1"/>
              <a:t>Titolo</a:t>
            </a:r>
            <a:r>
              <a:rPr lang="en-US" dirty="0"/>
              <a:t> </a:t>
            </a:r>
            <a:r>
              <a:rPr lang="en-US" dirty="0" err="1"/>
              <a:t>lezione</a:t>
            </a:r>
            <a:endParaRPr lang="en-US" dirty="0"/>
          </a:p>
        </p:txBody>
      </p:sp>
    </p:spTree>
    <p:extLst>
      <p:ext uri="{BB962C8B-B14F-4D97-AF65-F5344CB8AC3E}">
        <p14:creationId xmlns:p14="http://schemas.microsoft.com/office/powerpoint/2010/main" val="320833931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4_Titolo e contenuto">
    <p:spTree>
      <p:nvGrpSpPr>
        <p:cNvPr id="1" name=""/>
        <p:cNvGrpSpPr/>
        <p:nvPr/>
      </p:nvGrpSpPr>
      <p:grpSpPr>
        <a:xfrm>
          <a:off x="0" y="0"/>
          <a:ext cx="0" cy="0"/>
          <a:chOff x="0" y="0"/>
          <a:chExt cx="0" cy="0"/>
        </a:xfrm>
      </p:grpSpPr>
      <p:sp>
        <p:nvSpPr>
          <p:cNvPr id="2" name="Title 1"/>
          <p:cNvSpPr>
            <a:spLocks noGrp="1"/>
          </p:cNvSpPr>
          <p:nvPr>
            <p:ph type="title"/>
          </p:nvPr>
        </p:nvSpPr>
        <p:spPr>
          <a:xfrm>
            <a:off x="1012943" y="304491"/>
            <a:ext cx="7886700" cy="692149"/>
          </a:xfrm>
        </p:spPr>
        <p:txBody>
          <a:bodyPr>
            <a:normAutofit/>
          </a:bodyPr>
          <a:lstStyle>
            <a:lvl1pPr algn="r">
              <a:defRPr sz="2600">
                <a:solidFill>
                  <a:srgbClr val="C00000"/>
                </a:solidFill>
                <a:latin typeface="Arial" panose="020B0604020202020204" pitchFamily="34" charset="0"/>
                <a:ea typeface="Verdana" panose="020B0604030504040204" pitchFamily="34" charset="0"/>
                <a:cs typeface="Arial" panose="020B0604020202020204" pitchFamily="34" charset="0"/>
              </a:defRPr>
            </a:lvl1pPr>
          </a:lstStyle>
          <a:p>
            <a:r>
              <a:rPr lang="it-IT" dirty="0"/>
              <a:t>Fare clic per modificare lo stile del titolo</a:t>
            </a:r>
            <a:endParaRPr lang="en-US" dirty="0"/>
          </a:p>
        </p:txBody>
      </p:sp>
      <p:sp>
        <p:nvSpPr>
          <p:cNvPr id="3" name="Content Placeholder 2"/>
          <p:cNvSpPr>
            <a:spLocks noGrp="1"/>
          </p:cNvSpPr>
          <p:nvPr>
            <p:ph idx="1"/>
          </p:nvPr>
        </p:nvSpPr>
        <p:spPr>
          <a:xfrm>
            <a:off x="237215" y="1156975"/>
            <a:ext cx="6320749" cy="5019989"/>
          </a:xfrm>
        </p:spPr>
        <p:txBody>
          <a:bodyPr/>
          <a:lstStyle>
            <a:lvl1pPr marL="269875" indent="-269875">
              <a:buFont typeface="Courier New" panose="02070309020205020404" pitchFamily="49" charset="0"/>
              <a:buChar char="o"/>
              <a:defRPr sz="2000">
                <a:latin typeface="Arial" panose="020B0604020202020204" pitchFamily="34" charset="0"/>
                <a:ea typeface="Verdana" panose="020B0604030504040204" pitchFamily="34" charset="0"/>
                <a:cs typeface="Arial" panose="020B0604020202020204" pitchFamily="34" charset="0"/>
              </a:defRPr>
            </a:lvl1pPr>
            <a:lvl2pPr>
              <a:defRPr sz="1800">
                <a:latin typeface="Arial" panose="020B0604020202020204" pitchFamily="34" charset="0"/>
                <a:ea typeface="Verdana" panose="020B0604030504040204" pitchFamily="34" charset="0"/>
                <a:cs typeface="Arial" panose="020B0604020202020204" pitchFamily="34" charset="0"/>
              </a:defRPr>
            </a:lvl2pPr>
            <a:lvl3pPr>
              <a:defRPr sz="1800">
                <a:latin typeface="Arial" panose="020B0604020202020204" pitchFamily="34" charset="0"/>
                <a:ea typeface="Verdana" panose="020B0604030504040204" pitchFamily="34" charset="0"/>
                <a:cs typeface="Arial" panose="020B0604020202020204" pitchFamily="34" charset="0"/>
              </a:defRPr>
            </a:lvl3pPr>
            <a:lvl4pPr>
              <a:defRPr sz="1600">
                <a:latin typeface="Arial" panose="020B0604020202020204" pitchFamily="34" charset="0"/>
                <a:ea typeface="Verdana" panose="020B0604030504040204" pitchFamily="34" charset="0"/>
                <a:cs typeface="Arial" panose="020B0604020202020204" pitchFamily="34" charset="0"/>
              </a:defRPr>
            </a:lvl4pPr>
            <a:lvl5pPr>
              <a:defRPr sz="1600">
                <a:latin typeface="Arial" panose="020B0604020202020204" pitchFamily="34" charset="0"/>
                <a:ea typeface="Verdana" panose="020B0604030504040204" pitchFamily="34" charset="0"/>
                <a:cs typeface="Arial" panose="020B0604020202020204" pitchFamily="34" charset="0"/>
              </a:defRPr>
            </a:lvl5pPr>
          </a:lstStyle>
          <a:p>
            <a:pPr lvl="0"/>
            <a:r>
              <a:rPr lang="it-IT" dirty="0"/>
              <a:t>Modifica gli stili del testo dello schema</a:t>
            </a:r>
          </a:p>
          <a:p>
            <a:pPr lvl="1"/>
            <a:r>
              <a:rPr lang="it-IT" dirty="0"/>
              <a:t>Secondo livello</a:t>
            </a:r>
          </a:p>
          <a:p>
            <a:pPr lvl="2"/>
            <a:r>
              <a:rPr lang="it-IT" dirty="0"/>
              <a:t>Terzo livello</a:t>
            </a:r>
          </a:p>
          <a:p>
            <a:pPr lvl="3"/>
            <a:r>
              <a:rPr lang="it-IT" dirty="0"/>
              <a:t>Quarto livello</a:t>
            </a:r>
          </a:p>
          <a:p>
            <a:pPr lvl="4"/>
            <a:r>
              <a:rPr lang="it-IT" dirty="0"/>
              <a:t>Quinto livello</a:t>
            </a:r>
            <a:endParaRPr lang="en-US" dirty="0"/>
          </a:p>
        </p:txBody>
      </p:sp>
      <p:cxnSp>
        <p:nvCxnSpPr>
          <p:cNvPr id="7" name="Connettore diritto 6"/>
          <p:cNvCxnSpPr/>
          <p:nvPr userDrawn="1"/>
        </p:nvCxnSpPr>
        <p:spPr>
          <a:xfrm>
            <a:off x="237214" y="6326670"/>
            <a:ext cx="6256456" cy="10631"/>
          </a:xfrm>
          <a:prstGeom prst="line">
            <a:avLst/>
          </a:prstGeom>
          <a:ln w="41275">
            <a:gradFill>
              <a:gsLst>
                <a:gs pos="0">
                  <a:schemeClr val="accent1">
                    <a:lumMod val="5000"/>
                    <a:lumOff val="95000"/>
                  </a:schemeClr>
                </a:gs>
                <a:gs pos="74000">
                  <a:srgbClr val="C00000"/>
                </a:gs>
                <a:gs pos="83000">
                  <a:srgbClr val="C00000"/>
                </a:gs>
                <a:gs pos="100000">
                  <a:srgbClr val="C00000"/>
                </a:gs>
              </a:gsLst>
              <a:lin ang="10800000" scaled="0"/>
            </a:gradFill>
          </a:ln>
        </p:spPr>
        <p:style>
          <a:lnRef idx="1">
            <a:schemeClr val="accent1"/>
          </a:lnRef>
          <a:fillRef idx="0">
            <a:schemeClr val="accent1"/>
          </a:fillRef>
          <a:effectRef idx="0">
            <a:schemeClr val="accent1"/>
          </a:effectRef>
          <a:fontRef idx="minor">
            <a:schemeClr val="tx1"/>
          </a:fontRef>
        </p:style>
      </p:cxnSp>
      <p:cxnSp>
        <p:nvCxnSpPr>
          <p:cNvPr id="8" name="Connettore diritto 7"/>
          <p:cNvCxnSpPr/>
          <p:nvPr userDrawn="1"/>
        </p:nvCxnSpPr>
        <p:spPr>
          <a:xfrm>
            <a:off x="2643187" y="1071493"/>
            <a:ext cx="6256456" cy="10631"/>
          </a:xfrm>
          <a:prstGeom prst="line">
            <a:avLst/>
          </a:prstGeom>
          <a:ln w="41275">
            <a:gradFill>
              <a:gsLst>
                <a:gs pos="0">
                  <a:schemeClr val="accent1">
                    <a:lumMod val="5000"/>
                    <a:lumOff val="95000"/>
                  </a:schemeClr>
                </a:gs>
                <a:gs pos="74000">
                  <a:srgbClr val="C00000"/>
                </a:gs>
                <a:gs pos="83000">
                  <a:srgbClr val="C00000"/>
                </a:gs>
                <a:gs pos="100000">
                  <a:srgbClr val="C00000"/>
                </a:gs>
              </a:gsLst>
              <a:lin ang="0" scaled="0"/>
            </a:gradFill>
          </a:ln>
        </p:spPr>
        <p:style>
          <a:lnRef idx="1">
            <a:schemeClr val="accent1"/>
          </a:lnRef>
          <a:fillRef idx="0">
            <a:schemeClr val="accent1"/>
          </a:fillRef>
          <a:effectRef idx="0">
            <a:schemeClr val="accent1"/>
          </a:effectRef>
          <a:fontRef idx="minor">
            <a:schemeClr val="tx1"/>
          </a:fontRef>
        </p:style>
      </p:cxnSp>
      <p:sp>
        <p:nvSpPr>
          <p:cNvPr id="15" name="Content Placeholder 2"/>
          <p:cNvSpPr>
            <a:spLocks noGrp="1"/>
          </p:cNvSpPr>
          <p:nvPr>
            <p:ph idx="10" hasCustomPrompt="1"/>
          </p:nvPr>
        </p:nvSpPr>
        <p:spPr>
          <a:xfrm>
            <a:off x="237214" y="6407631"/>
            <a:ext cx="6320749" cy="370995"/>
          </a:xfrm>
        </p:spPr>
        <p:txBody>
          <a:bodyPr>
            <a:normAutofit/>
          </a:bodyPr>
          <a:lstStyle>
            <a:lvl1pPr marL="0" indent="0">
              <a:buFont typeface="Courier New" panose="02070309020205020404" pitchFamily="49" charset="0"/>
              <a:buNone/>
              <a:defRPr sz="1200" baseline="0">
                <a:latin typeface="Arial" panose="020B0604020202020204" pitchFamily="34" charset="0"/>
                <a:ea typeface="Verdana" panose="020B0604030504040204" pitchFamily="34" charset="0"/>
                <a:cs typeface="Arial" panose="020B0604020202020204" pitchFamily="34" charset="0"/>
              </a:defRPr>
            </a:lvl1pPr>
            <a:lvl2pPr>
              <a:defRPr sz="1800">
                <a:latin typeface="Arial" panose="020B0604020202020204" pitchFamily="34" charset="0"/>
                <a:ea typeface="Verdana" panose="020B0604030504040204" pitchFamily="34" charset="0"/>
                <a:cs typeface="Arial" panose="020B0604020202020204" pitchFamily="34" charset="0"/>
              </a:defRPr>
            </a:lvl2pPr>
            <a:lvl3pPr>
              <a:defRPr sz="1800">
                <a:latin typeface="Arial" panose="020B0604020202020204" pitchFamily="34" charset="0"/>
                <a:ea typeface="Verdana" panose="020B0604030504040204" pitchFamily="34" charset="0"/>
                <a:cs typeface="Arial" panose="020B0604020202020204" pitchFamily="34" charset="0"/>
              </a:defRPr>
            </a:lvl3pPr>
            <a:lvl4pPr>
              <a:defRPr sz="1600">
                <a:latin typeface="Arial" panose="020B0604020202020204" pitchFamily="34" charset="0"/>
                <a:ea typeface="Verdana" panose="020B0604030504040204" pitchFamily="34" charset="0"/>
                <a:cs typeface="Arial" panose="020B0604020202020204" pitchFamily="34" charset="0"/>
              </a:defRPr>
            </a:lvl4pPr>
            <a:lvl5pPr>
              <a:defRPr sz="1600">
                <a:latin typeface="Arial" panose="020B0604020202020204" pitchFamily="34" charset="0"/>
                <a:ea typeface="Verdana" panose="020B0604030504040204" pitchFamily="34" charset="0"/>
                <a:cs typeface="Arial" panose="020B0604020202020204" pitchFamily="34" charset="0"/>
              </a:defRPr>
            </a:lvl5pPr>
          </a:lstStyle>
          <a:p>
            <a:pPr lvl="0"/>
            <a:r>
              <a:rPr lang="en-US" dirty="0"/>
              <a:t>Nome e </a:t>
            </a:r>
            <a:r>
              <a:rPr lang="en-US" dirty="0" err="1"/>
              <a:t>Cognome</a:t>
            </a:r>
            <a:r>
              <a:rPr lang="en-US" dirty="0"/>
              <a:t> </a:t>
            </a:r>
            <a:r>
              <a:rPr lang="en-US" dirty="0" err="1"/>
              <a:t>Docente</a:t>
            </a:r>
            <a:r>
              <a:rPr lang="en-US" dirty="0"/>
              <a:t> – </a:t>
            </a:r>
            <a:r>
              <a:rPr lang="en-US" dirty="0" err="1"/>
              <a:t>Titolo</a:t>
            </a:r>
            <a:r>
              <a:rPr lang="en-US" dirty="0"/>
              <a:t> </a:t>
            </a:r>
            <a:r>
              <a:rPr lang="en-US" dirty="0" err="1"/>
              <a:t>lezione</a:t>
            </a:r>
            <a:endParaRPr lang="en-US" dirty="0"/>
          </a:p>
        </p:txBody>
      </p:sp>
    </p:spTree>
    <p:extLst>
      <p:ext uri="{BB962C8B-B14F-4D97-AF65-F5344CB8AC3E}">
        <p14:creationId xmlns:p14="http://schemas.microsoft.com/office/powerpoint/2010/main" val="374681922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userDrawn="1">
  <p:cSld name="5_Titolo e contenuto">
    <p:spTree>
      <p:nvGrpSpPr>
        <p:cNvPr id="1" name=""/>
        <p:cNvGrpSpPr/>
        <p:nvPr/>
      </p:nvGrpSpPr>
      <p:grpSpPr>
        <a:xfrm>
          <a:off x="0" y="0"/>
          <a:ext cx="0" cy="0"/>
          <a:chOff x="0" y="0"/>
          <a:chExt cx="0" cy="0"/>
        </a:xfrm>
      </p:grpSpPr>
      <p:sp>
        <p:nvSpPr>
          <p:cNvPr id="2" name="Title 1"/>
          <p:cNvSpPr>
            <a:spLocks noGrp="1"/>
          </p:cNvSpPr>
          <p:nvPr>
            <p:ph type="title"/>
          </p:nvPr>
        </p:nvSpPr>
        <p:spPr>
          <a:xfrm>
            <a:off x="1012943" y="304491"/>
            <a:ext cx="7886700" cy="692149"/>
          </a:xfrm>
        </p:spPr>
        <p:txBody>
          <a:bodyPr>
            <a:normAutofit/>
          </a:bodyPr>
          <a:lstStyle>
            <a:lvl1pPr algn="r">
              <a:defRPr sz="2600">
                <a:solidFill>
                  <a:srgbClr val="C00000"/>
                </a:solidFill>
                <a:latin typeface="Arial" panose="020B0604020202020204" pitchFamily="34" charset="0"/>
                <a:ea typeface="Verdana" panose="020B0604030504040204" pitchFamily="34" charset="0"/>
                <a:cs typeface="Arial" panose="020B0604020202020204" pitchFamily="34" charset="0"/>
              </a:defRPr>
            </a:lvl1pPr>
          </a:lstStyle>
          <a:p>
            <a:r>
              <a:rPr lang="it-IT" dirty="0"/>
              <a:t>Fare clic per modificare lo stile del titolo</a:t>
            </a:r>
            <a:endParaRPr lang="en-US" dirty="0"/>
          </a:p>
        </p:txBody>
      </p:sp>
      <p:sp>
        <p:nvSpPr>
          <p:cNvPr id="3" name="Content Placeholder 2"/>
          <p:cNvSpPr>
            <a:spLocks noGrp="1"/>
          </p:cNvSpPr>
          <p:nvPr>
            <p:ph idx="1"/>
          </p:nvPr>
        </p:nvSpPr>
        <p:spPr>
          <a:xfrm>
            <a:off x="237215" y="1156975"/>
            <a:ext cx="6320749" cy="5019989"/>
          </a:xfrm>
        </p:spPr>
        <p:txBody>
          <a:bodyPr/>
          <a:lstStyle>
            <a:lvl1pPr marL="269875" indent="-269875">
              <a:buFont typeface="Courier New" panose="02070309020205020404" pitchFamily="49" charset="0"/>
              <a:buChar char="o"/>
              <a:defRPr sz="2000">
                <a:latin typeface="Arial" panose="020B0604020202020204" pitchFamily="34" charset="0"/>
                <a:ea typeface="Verdana" panose="020B0604030504040204" pitchFamily="34" charset="0"/>
                <a:cs typeface="Arial" panose="020B0604020202020204" pitchFamily="34" charset="0"/>
              </a:defRPr>
            </a:lvl1pPr>
            <a:lvl2pPr>
              <a:defRPr sz="1800">
                <a:latin typeface="Arial" panose="020B0604020202020204" pitchFamily="34" charset="0"/>
                <a:ea typeface="Verdana" panose="020B0604030504040204" pitchFamily="34" charset="0"/>
                <a:cs typeface="Arial" panose="020B0604020202020204" pitchFamily="34" charset="0"/>
              </a:defRPr>
            </a:lvl2pPr>
            <a:lvl3pPr>
              <a:defRPr sz="1800">
                <a:latin typeface="Arial" panose="020B0604020202020204" pitchFamily="34" charset="0"/>
                <a:ea typeface="Verdana" panose="020B0604030504040204" pitchFamily="34" charset="0"/>
                <a:cs typeface="Arial" panose="020B0604020202020204" pitchFamily="34" charset="0"/>
              </a:defRPr>
            </a:lvl3pPr>
            <a:lvl4pPr>
              <a:defRPr sz="1600">
                <a:latin typeface="Arial" panose="020B0604020202020204" pitchFamily="34" charset="0"/>
                <a:ea typeface="Verdana" panose="020B0604030504040204" pitchFamily="34" charset="0"/>
                <a:cs typeface="Arial" panose="020B0604020202020204" pitchFamily="34" charset="0"/>
              </a:defRPr>
            </a:lvl4pPr>
            <a:lvl5pPr>
              <a:defRPr sz="1600">
                <a:latin typeface="Arial" panose="020B0604020202020204" pitchFamily="34" charset="0"/>
                <a:ea typeface="Verdana" panose="020B0604030504040204" pitchFamily="34" charset="0"/>
                <a:cs typeface="Arial" panose="020B0604020202020204" pitchFamily="34" charset="0"/>
              </a:defRPr>
            </a:lvl5pPr>
          </a:lstStyle>
          <a:p>
            <a:pPr lvl="0"/>
            <a:r>
              <a:rPr lang="it-IT" dirty="0"/>
              <a:t>Modifica gli stili del testo dello schema</a:t>
            </a:r>
          </a:p>
          <a:p>
            <a:pPr lvl="1"/>
            <a:r>
              <a:rPr lang="it-IT" dirty="0"/>
              <a:t>Secondo livello</a:t>
            </a:r>
          </a:p>
          <a:p>
            <a:pPr lvl="2"/>
            <a:r>
              <a:rPr lang="it-IT" dirty="0"/>
              <a:t>Terzo livello</a:t>
            </a:r>
          </a:p>
          <a:p>
            <a:pPr lvl="3"/>
            <a:r>
              <a:rPr lang="it-IT" dirty="0"/>
              <a:t>Quarto livello</a:t>
            </a:r>
          </a:p>
          <a:p>
            <a:pPr lvl="4"/>
            <a:r>
              <a:rPr lang="it-IT" dirty="0"/>
              <a:t>Quinto livello</a:t>
            </a:r>
            <a:endParaRPr lang="en-US" dirty="0"/>
          </a:p>
        </p:txBody>
      </p:sp>
      <p:cxnSp>
        <p:nvCxnSpPr>
          <p:cNvPr id="7" name="Connettore diritto 6"/>
          <p:cNvCxnSpPr/>
          <p:nvPr userDrawn="1"/>
        </p:nvCxnSpPr>
        <p:spPr>
          <a:xfrm>
            <a:off x="237214" y="6326670"/>
            <a:ext cx="6256456" cy="10631"/>
          </a:xfrm>
          <a:prstGeom prst="line">
            <a:avLst/>
          </a:prstGeom>
          <a:ln w="41275">
            <a:gradFill>
              <a:gsLst>
                <a:gs pos="0">
                  <a:schemeClr val="accent1">
                    <a:lumMod val="5000"/>
                    <a:lumOff val="95000"/>
                  </a:schemeClr>
                </a:gs>
                <a:gs pos="74000">
                  <a:srgbClr val="C00000"/>
                </a:gs>
                <a:gs pos="83000">
                  <a:srgbClr val="C00000"/>
                </a:gs>
                <a:gs pos="100000">
                  <a:srgbClr val="C00000"/>
                </a:gs>
              </a:gsLst>
              <a:lin ang="10800000" scaled="0"/>
            </a:gradFill>
          </a:ln>
        </p:spPr>
        <p:style>
          <a:lnRef idx="1">
            <a:schemeClr val="accent1"/>
          </a:lnRef>
          <a:fillRef idx="0">
            <a:schemeClr val="accent1"/>
          </a:fillRef>
          <a:effectRef idx="0">
            <a:schemeClr val="accent1"/>
          </a:effectRef>
          <a:fontRef idx="minor">
            <a:schemeClr val="tx1"/>
          </a:fontRef>
        </p:style>
      </p:cxnSp>
      <p:cxnSp>
        <p:nvCxnSpPr>
          <p:cNvPr id="8" name="Connettore diritto 7"/>
          <p:cNvCxnSpPr/>
          <p:nvPr userDrawn="1"/>
        </p:nvCxnSpPr>
        <p:spPr>
          <a:xfrm>
            <a:off x="2643187" y="1071493"/>
            <a:ext cx="6256456" cy="10631"/>
          </a:xfrm>
          <a:prstGeom prst="line">
            <a:avLst/>
          </a:prstGeom>
          <a:ln w="41275">
            <a:gradFill>
              <a:gsLst>
                <a:gs pos="0">
                  <a:schemeClr val="accent1">
                    <a:lumMod val="5000"/>
                    <a:lumOff val="95000"/>
                  </a:schemeClr>
                </a:gs>
                <a:gs pos="74000">
                  <a:srgbClr val="C00000"/>
                </a:gs>
                <a:gs pos="83000">
                  <a:srgbClr val="C00000"/>
                </a:gs>
                <a:gs pos="100000">
                  <a:srgbClr val="C00000"/>
                </a:gs>
              </a:gsLst>
              <a:lin ang="0" scaled="0"/>
            </a:gradFill>
          </a:ln>
        </p:spPr>
        <p:style>
          <a:lnRef idx="1">
            <a:schemeClr val="accent1"/>
          </a:lnRef>
          <a:fillRef idx="0">
            <a:schemeClr val="accent1"/>
          </a:fillRef>
          <a:effectRef idx="0">
            <a:schemeClr val="accent1"/>
          </a:effectRef>
          <a:fontRef idx="minor">
            <a:schemeClr val="tx1"/>
          </a:fontRef>
        </p:style>
      </p:cxnSp>
      <p:sp>
        <p:nvSpPr>
          <p:cNvPr id="15" name="Content Placeholder 2"/>
          <p:cNvSpPr>
            <a:spLocks noGrp="1"/>
          </p:cNvSpPr>
          <p:nvPr>
            <p:ph idx="10" hasCustomPrompt="1"/>
          </p:nvPr>
        </p:nvSpPr>
        <p:spPr>
          <a:xfrm>
            <a:off x="237214" y="6407631"/>
            <a:ext cx="6320749" cy="370995"/>
          </a:xfrm>
        </p:spPr>
        <p:txBody>
          <a:bodyPr>
            <a:normAutofit/>
          </a:bodyPr>
          <a:lstStyle>
            <a:lvl1pPr marL="0" indent="0">
              <a:buFont typeface="Courier New" panose="02070309020205020404" pitchFamily="49" charset="0"/>
              <a:buNone/>
              <a:defRPr sz="1200" baseline="0">
                <a:latin typeface="Arial" panose="020B0604020202020204" pitchFamily="34" charset="0"/>
                <a:ea typeface="Verdana" panose="020B0604030504040204" pitchFamily="34" charset="0"/>
                <a:cs typeface="Arial" panose="020B0604020202020204" pitchFamily="34" charset="0"/>
              </a:defRPr>
            </a:lvl1pPr>
            <a:lvl2pPr>
              <a:defRPr sz="1800">
                <a:latin typeface="Arial" panose="020B0604020202020204" pitchFamily="34" charset="0"/>
                <a:ea typeface="Verdana" panose="020B0604030504040204" pitchFamily="34" charset="0"/>
                <a:cs typeface="Arial" panose="020B0604020202020204" pitchFamily="34" charset="0"/>
              </a:defRPr>
            </a:lvl2pPr>
            <a:lvl3pPr>
              <a:defRPr sz="1800">
                <a:latin typeface="Arial" panose="020B0604020202020204" pitchFamily="34" charset="0"/>
                <a:ea typeface="Verdana" panose="020B0604030504040204" pitchFamily="34" charset="0"/>
                <a:cs typeface="Arial" panose="020B0604020202020204" pitchFamily="34" charset="0"/>
              </a:defRPr>
            </a:lvl3pPr>
            <a:lvl4pPr>
              <a:defRPr sz="1600">
                <a:latin typeface="Arial" panose="020B0604020202020204" pitchFamily="34" charset="0"/>
                <a:ea typeface="Verdana" panose="020B0604030504040204" pitchFamily="34" charset="0"/>
                <a:cs typeface="Arial" panose="020B0604020202020204" pitchFamily="34" charset="0"/>
              </a:defRPr>
            </a:lvl4pPr>
            <a:lvl5pPr>
              <a:defRPr sz="1600">
                <a:latin typeface="Arial" panose="020B0604020202020204" pitchFamily="34" charset="0"/>
                <a:ea typeface="Verdana" panose="020B0604030504040204" pitchFamily="34" charset="0"/>
                <a:cs typeface="Arial" panose="020B0604020202020204" pitchFamily="34" charset="0"/>
              </a:defRPr>
            </a:lvl5pPr>
          </a:lstStyle>
          <a:p>
            <a:pPr lvl="0"/>
            <a:r>
              <a:rPr lang="en-US" dirty="0"/>
              <a:t>Nome e </a:t>
            </a:r>
            <a:r>
              <a:rPr lang="en-US" dirty="0" err="1"/>
              <a:t>Cognome</a:t>
            </a:r>
            <a:r>
              <a:rPr lang="en-US" dirty="0"/>
              <a:t> </a:t>
            </a:r>
            <a:r>
              <a:rPr lang="en-US" dirty="0" err="1"/>
              <a:t>Docente</a:t>
            </a:r>
            <a:r>
              <a:rPr lang="en-US" dirty="0"/>
              <a:t> – </a:t>
            </a:r>
            <a:r>
              <a:rPr lang="en-US" dirty="0" err="1"/>
              <a:t>Titolo</a:t>
            </a:r>
            <a:r>
              <a:rPr lang="en-US" dirty="0"/>
              <a:t> </a:t>
            </a:r>
            <a:r>
              <a:rPr lang="en-US" dirty="0" err="1"/>
              <a:t>lezione</a:t>
            </a:r>
            <a:endParaRPr lang="en-US" dirty="0"/>
          </a:p>
        </p:txBody>
      </p:sp>
    </p:spTree>
    <p:extLst>
      <p:ext uri="{BB962C8B-B14F-4D97-AF65-F5344CB8AC3E}">
        <p14:creationId xmlns:p14="http://schemas.microsoft.com/office/powerpoint/2010/main" val="262822447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userDrawn="1">
  <p:cSld name="6_Titolo e contenuto">
    <p:spTree>
      <p:nvGrpSpPr>
        <p:cNvPr id="1" name=""/>
        <p:cNvGrpSpPr/>
        <p:nvPr/>
      </p:nvGrpSpPr>
      <p:grpSpPr>
        <a:xfrm>
          <a:off x="0" y="0"/>
          <a:ext cx="0" cy="0"/>
          <a:chOff x="0" y="0"/>
          <a:chExt cx="0" cy="0"/>
        </a:xfrm>
      </p:grpSpPr>
      <p:sp>
        <p:nvSpPr>
          <p:cNvPr id="2" name="Title 1"/>
          <p:cNvSpPr>
            <a:spLocks noGrp="1"/>
          </p:cNvSpPr>
          <p:nvPr>
            <p:ph type="title"/>
          </p:nvPr>
        </p:nvSpPr>
        <p:spPr>
          <a:xfrm>
            <a:off x="1012943" y="304491"/>
            <a:ext cx="7886700" cy="692149"/>
          </a:xfrm>
        </p:spPr>
        <p:txBody>
          <a:bodyPr>
            <a:normAutofit/>
          </a:bodyPr>
          <a:lstStyle>
            <a:lvl1pPr algn="r">
              <a:defRPr sz="2600">
                <a:solidFill>
                  <a:srgbClr val="C00000"/>
                </a:solidFill>
                <a:latin typeface="Arial" panose="020B0604020202020204" pitchFamily="34" charset="0"/>
                <a:ea typeface="Verdana" panose="020B0604030504040204" pitchFamily="34" charset="0"/>
                <a:cs typeface="Arial" panose="020B0604020202020204" pitchFamily="34" charset="0"/>
              </a:defRPr>
            </a:lvl1pPr>
          </a:lstStyle>
          <a:p>
            <a:r>
              <a:rPr lang="it-IT" dirty="0"/>
              <a:t>Fare clic per modificare lo stile del titolo</a:t>
            </a:r>
            <a:endParaRPr lang="en-US" dirty="0"/>
          </a:p>
        </p:txBody>
      </p:sp>
      <p:sp>
        <p:nvSpPr>
          <p:cNvPr id="3" name="Content Placeholder 2"/>
          <p:cNvSpPr>
            <a:spLocks noGrp="1"/>
          </p:cNvSpPr>
          <p:nvPr>
            <p:ph idx="1"/>
          </p:nvPr>
        </p:nvSpPr>
        <p:spPr>
          <a:xfrm>
            <a:off x="237215" y="1156975"/>
            <a:ext cx="6320749" cy="5019989"/>
          </a:xfrm>
        </p:spPr>
        <p:txBody>
          <a:bodyPr/>
          <a:lstStyle>
            <a:lvl1pPr marL="269875" indent="-269875">
              <a:buFont typeface="Courier New" panose="02070309020205020404" pitchFamily="49" charset="0"/>
              <a:buChar char="o"/>
              <a:defRPr sz="2000">
                <a:latin typeface="Arial" panose="020B0604020202020204" pitchFamily="34" charset="0"/>
                <a:ea typeface="Verdana" panose="020B0604030504040204" pitchFamily="34" charset="0"/>
                <a:cs typeface="Arial" panose="020B0604020202020204" pitchFamily="34" charset="0"/>
              </a:defRPr>
            </a:lvl1pPr>
            <a:lvl2pPr>
              <a:defRPr sz="1800">
                <a:latin typeface="Arial" panose="020B0604020202020204" pitchFamily="34" charset="0"/>
                <a:ea typeface="Verdana" panose="020B0604030504040204" pitchFamily="34" charset="0"/>
                <a:cs typeface="Arial" panose="020B0604020202020204" pitchFamily="34" charset="0"/>
              </a:defRPr>
            </a:lvl2pPr>
            <a:lvl3pPr>
              <a:defRPr sz="1800">
                <a:latin typeface="Arial" panose="020B0604020202020204" pitchFamily="34" charset="0"/>
                <a:ea typeface="Verdana" panose="020B0604030504040204" pitchFamily="34" charset="0"/>
                <a:cs typeface="Arial" panose="020B0604020202020204" pitchFamily="34" charset="0"/>
              </a:defRPr>
            </a:lvl3pPr>
            <a:lvl4pPr>
              <a:defRPr sz="1600">
                <a:latin typeface="Arial" panose="020B0604020202020204" pitchFamily="34" charset="0"/>
                <a:ea typeface="Verdana" panose="020B0604030504040204" pitchFamily="34" charset="0"/>
                <a:cs typeface="Arial" panose="020B0604020202020204" pitchFamily="34" charset="0"/>
              </a:defRPr>
            </a:lvl4pPr>
            <a:lvl5pPr>
              <a:defRPr sz="1600">
                <a:latin typeface="Arial" panose="020B0604020202020204" pitchFamily="34" charset="0"/>
                <a:ea typeface="Verdana" panose="020B0604030504040204" pitchFamily="34" charset="0"/>
                <a:cs typeface="Arial" panose="020B0604020202020204" pitchFamily="34" charset="0"/>
              </a:defRPr>
            </a:lvl5pPr>
          </a:lstStyle>
          <a:p>
            <a:pPr lvl="0"/>
            <a:r>
              <a:rPr lang="it-IT" dirty="0"/>
              <a:t>Modifica gli stili del testo dello schema</a:t>
            </a:r>
          </a:p>
          <a:p>
            <a:pPr lvl="1"/>
            <a:r>
              <a:rPr lang="it-IT" dirty="0"/>
              <a:t>Secondo livello</a:t>
            </a:r>
          </a:p>
          <a:p>
            <a:pPr lvl="2"/>
            <a:r>
              <a:rPr lang="it-IT" dirty="0"/>
              <a:t>Terzo livello</a:t>
            </a:r>
          </a:p>
          <a:p>
            <a:pPr lvl="3"/>
            <a:r>
              <a:rPr lang="it-IT" dirty="0"/>
              <a:t>Quarto livello</a:t>
            </a:r>
          </a:p>
          <a:p>
            <a:pPr lvl="4"/>
            <a:r>
              <a:rPr lang="it-IT" dirty="0"/>
              <a:t>Quinto livello</a:t>
            </a:r>
            <a:endParaRPr lang="en-US" dirty="0"/>
          </a:p>
        </p:txBody>
      </p:sp>
      <p:cxnSp>
        <p:nvCxnSpPr>
          <p:cNvPr id="7" name="Connettore diritto 6"/>
          <p:cNvCxnSpPr/>
          <p:nvPr userDrawn="1"/>
        </p:nvCxnSpPr>
        <p:spPr>
          <a:xfrm>
            <a:off x="237214" y="6326670"/>
            <a:ext cx="6256456" cy="10631"/>
          </a:xfrm>
          <a:prstGeom prst="line">
            <a:avLst/>
          </a:prstGeom>
          <a:ln w="41275">
            <a:gradFill>
              <a:gsLst>
                <a:gs pos="0">
                  <a:schemeClr val="accent1">
                    <a:lumMod val="5000"/>
                    <a:lumOff val="95000"/>
                  </a:schemeClr>
                </a:gs>
                <a:gs pos="74000">
                  <a:srgbClr val="C00000"/>
                </a:gs>
                <a:gs pos="83000">
                  <a:srgbClr val="C00000"/>
                </a:gs>
                <a:gs pos="100000">
                  <a:srgbClr val="C00000"/>
                </a:gs>
              </a:gsLst>
              <a:lin ang="10800000" scaled="0"/>
            </a:gradFill>
          </a:ln>
        </p:spPr>
        <p:style>
          <a:lnRef idx="1">
            <a:schemeClr val="accent1"/>
          </a:lnRef>
          <a:fillRef idx="0">
            <a:schemeClr val="accent1"/>
          </a:fillRef>
          <a:effectRef idx="0">
            <a:schemeClr val="accent1"/>
          </a:effectRef>
          <a:fontRef idx="minor">
            <a:schemeClr val="tx1"/>
          </a:fontRef>
        </p:style>
      </p:cxnSp>
      <p:cxnSp>
        <p:nvCxnSpPr>
          <p:cNvPr id="8" name="Connettore diritto 7"/>
          <p:cNvCxnSpPr/>
          <p:nvPr userDrawn="1"/>
        </p:nvCxnSpPr>
        <p:spPr>
          <a:xfrm>
            <a:off x="2643187" y="1071493"/>
            <a:ext cx="6256456" cy="10631"/>
          </a:xfrm>
          <a:prstGeom prst="line">
            <a:avLst/>
          </a:prstGeom>
          <a:ln w="41275">
            <a:gradFill>
              <a:gsLst>
                <a:gs pos="0">
                  <a:schemeClr val="accent1">
                    <a:lumMod val="5000"/>
                    <a:lumOff val="95000"/>
                  </a:schemeClr>
                </a:gs>
                <a:gs pos="74000">
                  <a:srgbClr val="C00000"/>
                </a:gs>
                <a:gs pos="83000">
                  <a:srgbClr val="C00000"/>
                </a:gs>
                <a:gs pos="100000">
                  <a:srgbClr val="C00000"/>
                </a:gs>
              </a:gsLst>
              <a:lin ang="0" scaled="0"/>
            </a:gradFill>
          </a:ln>
        </p:spPr>
        <p:style>
          <a:lnRef idx="1">
            <a:schemeClr val="accent1"/>
          </a:lnRef>
          <a:fillRef idx="0">
            <a:schemeClr val="accent1"/>
          </a:fillRef>
          <a:effectRef idx="0">
            <a:schemeClr val="accent1"/>
          </a:effectRef>
          <a:fontRef idx="minor">
            <a:schemeClr val="tx1"/>
          </a:fontRef>
        </p:style>
      </p:cxnSp>
      <p:sp>
        <p:nvSpPr>
          <p:cNvPr id="15" name="Content Placeholder 2"/>
          <p:cNvSpPr>
            <a:spLocks noGrp="1"/>
          </p:cNvSpPr>
          <p:nvPr>
            <p:ph idx="10" hasCustomPrompt="1"/>
          </p:nvPr>
        </p:nvSpPr>
        <p:spPr>
          <a:xfrm>
            <a:off x="237214" y="6407631"/>
            <a:ext cx="6320749" cy="370995"/>
          </a:xfrm>
        </p:spPr>
        <p:txBody>
          <a:bodyPr>
            <a:normAutofit/>
          </a:bodyPr>
          <a:lstStyle>
            <a:lvl1pPr marL="0" indent="0">
              <a:buFont typeface="Courier New" panose="02070309020205020404" pitchFamily="49" charset="0"/>
              <a:buNone/>
              <a:defRPr sz="1200" baseline="0">
                <a:latin typeface="Arial" panose="020B0604020202020204" pitchFamily="34" charset="0"/>
                <a:ea typeface="Verdana" panose="020B0604030504040204" pitchFamily="34" charset="0"/>
                <a:cs typeface="Arial" panose="020B0604020202020204" pitchFamily="34" charset="0"/>
              </a:defRPr>
            </a:lvl1pPr>
            <a:lvl2pPr>
              <a:defRPr sz="1800">
                <a:latin typeface="Arial" panose="020B0604020202020204" pitchFamily="34" charset="0"/>
                <a:ea typeface="Verdana" panose="020B0604030504040204" pitchFamily="34" charset="0"/>
                <a:cs typeface="Arial" panose="020B0604020202020204" pitchFamily="34" charset="0"/>
              </a:defRPr>
            </a:lvl2pPr>
            <a:lvl3pPr>
              <a:defRPr sz="1800">
                <a:latin typeface="Arial" panose="020B0604020202020204" pitchFamily="34" charset="0"/>
                <a:ea typeface="Verdana" panose="020B0604030504040204" pitchFamily="34" charset="0"/>
                <a:cs typeface="Arial" panose="020B0604020202020204" pitchFamily="34" charset="0"/>
              </a:defRPr>
            </a:lvl3pPr>
            <a:lvl4pPr>
              <a:defRPr sz="1600">
                <a:latin typeface="Arial" panose="020B0604020202020204" pitchFamily="34" charset="0"/>
                <a:ea typeface="Verdana" panose="020B0604030504040204" pitchFamily="34" charset="0"/>
                <a:cs typeface="Arial" panose="020B0604020202020204" pitchFamily="34" charset="0"/>
              </a:defRPr>
            </a:lvl4pPr>
            <a:lvl5pPr>
              <a:defRPr sz="1600">
                <a:latin typeface="Arial" panose="020B0604020202020204" pitchFamily="34" charset="0"/>
                <a:ea typeface="Verdana" panose="020B0604030504040204" pitchFamily="34" charset="0"/>
                <a:cs typeface="Arial" panose="020B0604020202020204" pitchFamily="34" charset="0"/>
              </a:defRPr>
            </a:lvl5pPr>
          </a:lstStyle>
          <a:p>
            <a:pPr lvl="0"/>
            <a:r>
              <a:rPr lang="en-US" dirty="0"/>
              <a:t>Nome e </a:t>
            </a:r>
            <a:r>
              <a:rPr lang="en-US" dirty="0" err="1"/>
              <a:t>Cognome</a:t>
            </a:r>
            <a:r>
              <a:rPr lang="en-US" dirty="0"/>
              <a:t> </a:t>
            </a:r>
            <a:r>
              <a:rPr lang="en-US" dirty="0" err="1"/>
              <a:t>Docente</a:t>
            </a:r>
            <a:r>
              <a:rPr lang="en-US" dirty="0"/>
              <a:t> – </a:t>
            </a:r>
            <a:r>
              <a:rPr lang="en-US" dirty="0" err="1"/>
              <a:t>Titolo</a:t>
            </a:r>
            <a:r>
              <a:rPr lang="en-US" dirty="0"/>
              <a:t> </a:t>
            </a:r>
            <a:r>
              <a:rPr lang="en-US" dirty="0" err="1"/>
              <a:t>lezione</a:t>
            </a:r>
            <a:endParaRPr lang="en-US" dirty="0"/>
          </a:p>
        </p:txBody>
      </p:sp>
    </p:spTree>
    <p:extLst>
      <p:ext uri="{BB962C8B-B14F-4D97-AF65-F5344CB8AC3E}">
        <p14:creationId xmlns:p14="http://schemas.microsoft.com/office/powerpoint/2010/main" val="190916015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593367"/>
            <a:ext cx="8520600" cy="763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536633"/>
            <a:ext cx="8520600" cy="4555200"/>
          </a:xfrm>
          <a:prstGeom prst="rect">
            <a:avLst/>
          </a:prstGeom>
        </p:spPr>
        <p:txBody>
          <a:bodyPr spcFirstLastPara="1" wrap="square" lIns="91425" tIns="91425" rIns="91425" bIns="91425" anchor="t" anchorCtr="0">
            <a:noAutofit/>
          </a:bodyPr>
          <a:lstStyle>
            <a:lvl1pPr marL="457189" lvl="0" indent="-342892">
              <a:spcBef>
                <a:spcPts val="0"/>
              </a:spcBef>
              <a:spcAft>
                <a:spcPts val="0"/>
              </a:spcAft>
              <a:buSzPts val="1800"/>
              <a:buChar char="●"/>
              <a:defRPr/>
            </a:lvl1pPr>
            <a:lvl2pPr marL="914378" lvl="1" indent="-317492">
              <a:spcBef>
                <a:spcPts val="1600"/>
              </a:spcBef>
              <a:spcAft>
                <a:spcPts val="0"/>
              </a:spcAft>
              <a:buSzPts val="1400"/>
              <a:buChar char="○"/>
              <a:defRPr/>
            </a:lvl2pPr>
            <a:lvl3pPr marL="1371566" lvl="2" indent="-317492">
              <a:spcBef>
                <a:spcPts val="1600"/>
              </a:spcBef>
              <a:spcAft>
                <a:spcPts val="0"/>
              </a:spcAft>
              <a:buSzPts val="1400"/>
              <a:buChar char="■"/>
              <a:defRPr/>
            </a:lvl3pPr>
            <a:lvl4pPr marL="1828754" lvl="3" indent="-317492">
              <a:spcBef>
                <a:spcPts val="1600"/>
              </a:spcBef>
              <a:spcAft>
                <a:spcPts val="0"/>
              </a:spcAft>
              <a:buSzPts val="1400"/>
              <a:buChar char="●"/>
              <a:defRPr/>
            </a:lvl4pPr>
            <a:lvl5pPr marL="2285943" lvl="4" indent="-317492">
              <a:spcBef>
                <a:spcPts val="1600"/>
              </a:spcBef>
              <a:spcAft>
                <a:spcPts val="0"/>
              </a:spcAft>
              <a:buSzPts val="1400"/>
              <a:buChar char="○"/>
              <a:defRPr/>
            </a:lvl5pPr>
            <a:lvl6pPr marL="2743132" lvl="5" indent="-317492">
              <a:spcBef>
                <a:spcPts val="1600"/>
              </a:spcBef>
              <a:spcAft>
                <a:spcPts val="0"/>
              </a:spcAft>
              <a:buSzPts val="1400"/>
              <a:buChar char="■"/>
              <a:defRPr/>
            </a:lvl6pPr>
            <a:lvl7pPr marL="3200320" lvl="6" indent="-317492">
              <a:spcBef>
                <a:spcPts val="1600"/>
              </a:spcBef>
              <a:spcAft>
                <a:spcPts val="0"/>
              </a:spcAft>
              <a:buSzPts val="1400"/>
              <a:buChar char="●"/>
              <a:defRPr/>
            </a:lvl7pPr>
            <a:lvl8pPr marL="3657509" lvl="7" indent="-317492">
              <a:spcBef>
                <a:spcPts val="1600"/>
              </a:spcBef>
              <a:spcAft>
                <a:spcPts val="0"/>
              </a:spcAft>
              <a:buSzPts val="1400"/>
              <a:buChar char="○"/>
              <a:defRPr/>
            </a:lvl8pPr>
            <a:lvl9pPr marL="4114697" lvl="8" indent="-317492">
              <a:spcBef>
                <a:spcPts val="1600"/>
              </a:spcBef>
              <a:spcAft>
                <a:spcPts val="1600"/>
              </a:spcAft>
              <a:buSzPts val="1400"/>
              <a:buChar char="■"/>
              <a:defRPr/>
            </a:lvl9pPr>
          </a:lstStyle>
          <a:p>
            <a:endParaRPr/>
          </a:p>
        </p:txBody>
      </p:sp>
      <p:sp>
        <p:nvSpPr>
          <p:cNvPr id="19" name="Google Shape;19;p4"/>
          <p:cNvSpPr txBox="1">
            <a:spLocks noGrp="1"/>
          </p:cNvSpPr>
          <p:nvPr>
            <p:ph type="sldNum" idx="12"/>
          </p:nvPr>
        </p:nvSpPr>
        <p:spPr>
          <a:xfrm>
            <a:off x="8472458"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it-IT" smtClean="0"/>
              <a:pPr/>
              <a:t>‹N›</a:t>
            </a:fld>
            <a:endParaRPr lang="it-IT"/>
          </a:p>
        </p:txBody>
      </p:sp>
    </p:spTree>
    <p:extLst>
      <p:ext uri="{BB962C8B-B14F-4D97-AF65-F5344CB8AC3E}">
        <p14:creationId xmlns:p14="http://schemas.microsoft.com/office/powerpoint/2010/main" val="6963682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18" Type="http://schemas.openxmlformats.org/officeDocument/2006/relationships/slideLayout" Target="../slideLayouts/slideLayout30.xml"/><Relationship Id="rId3" Type="http://schemas.openxmlformats.org/officeDocument/2006/relationships/slideLayout" Target="../slideLayouts/slideLayout15.xml"/><Relationship Id="rId21" Type="http://schemas.openxmlformats.org/officeDocument/2006/relationships/slideLayout" Target="../slideLayouts/slideLayout33.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17" Type="http://schemas.openxmlformats.org/officeDocument/2006/relationships/slideLayout" Target="../slideLayouts/slideLayout29.xml"/><Relationship Id="rId2" Type="http://schemas.openxmlformats.org/officeDocument/2006/relationships/slideLayout" Target="../slideLayouts/slideLayout14.xml"/><Relationship Id="rId16" Type="http://schemas.openxmlformats.org/officeDocument/2006/relationships/slideLayout" Target="../slideLayouts/slideLayout28.xml"/><Relationship Id="rId20" Type="http://schemas.openxmlformats.org/officeDocument/2006/relationships/slideLayout" Target="../slideLayouts/slideLayout32.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slideLayout" Target="../slideLayouts/slideLayout27.xml"/><Relationship Id="rId10" Type="http://schemas.openxmlformats.org/officeDocument/2006/relationships/slideLayout" Target="../slideLayouts/slideLayout22.xml"/><Relationship Id="rId19" Type="http://schemas.openxmlformats.org/officeDocument/2006/relationships/slideLayout" Target="../slideLayouts/slideLayout31.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 Id="rId22"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152718"/>
            <a:ext cx="5791200" cy="1371600"/>
          </a:xfrm>
          <a:prstGeom prst="rect">
            <a:avLst/>
          </a:prstGeom>
        </p:spPr>
        <p:txBody>
          <a:bodyPr vert="horz" lIns="91440" tIns="45720" rIns="91440" bIns="45720" rtlCol="0" anchor="b">
            <a:normAutofit/>
          </a:bodyPr>
          <a:lstStyle/>
          <a:p>
            <a:r>
              <a:rPr lang="it-IT"/>
              <a:t>Fare clic per modificare lo stile del titolo dello schema</a:t>
            </a:r>
            <a:endParaRPr lang="en-US" dirty="0"/>
          </a:p>
        </p:txBody>
      </p:sp>
      <p:sp>
        <p:nvSpPr>
          <p:cNvPr id="3" name="Text Placeholder 2"/>
          <p:cNvSpPr>
            <a:spLocks noGrp="1"/>
          </p:cNvSpPr>
          <p:nvPr>
            <p:ph type="body" idx="1"/>
          </p:nvPr>
        </p:nvSpPr>
        <p:spPr>
          <a:xfrm>
            <a:off x="457200" y="1752600"/>
            <a:ext cx="7620000" cy="4373563"/>
          </a:xfrm>
          <a:prstGeom prst="rect">
            <a:avLst/>
          </a:prstGeom>
        </p:spPr>
        <p:txBody>
          <a:bodyPr vert="horz" lIns="91440" tIns="45720" rIns="91440" bIns="45720" rtlCol="0">
            <a:normAutofit/>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Date Placeholder 3"/>
          <p:cNvSpPr>
            <a:spLocks noGrp="1"/>
          </p:cNvSpPr>
          <p:nvPr>
            <p:ph type="dt" sz="half" idx="2"/>
          </p:nvPr>
        </p:nvSpPr>
        <p:spPr>
          <a:xfrm>
            <a:off x="457200" y="6172201"/>
            <a:ext cx="3429000" cy="304800"/>
          </a:xfrm>
          <a:prstGeom prst="rect">
            <a:avLst/>
          </a:prstGeom>
        </p:spPr>
        <p:txBody>
          <a:bodyPr vert="horz" lIns="91440" tIns="45720" rIns="91440" bIns="0" rtlCol="0" anchor="b"/>
          <a:lstStyle>
            <a:lvl1pPr algn="l">
              <a:defRPr sz="1000">
                <a:solidFill>
                  <a:schemeClr val="tx1"/>
                </a:solidFill>
              </a:defRPr>
            </a:lvl1pPr>
          </a:lstStyle>
          <a:p>
            <a:fld id="{05EE82CB-274C-4B12-8F0E-D5390A008E17}" type="datetimeFigureOut">
              <a:rPr lang="it-IT" smtClean="0"/>
              <a:t>10/10/23</a:t>
            </a:fld>
            <a:endParaRPr lang="it-IT"/>
          </a:p>
        </p:txBody>
      </p:sp>
      <p:sp>
        <p:nvSpPr>
          <p:cNvPr id="5" name="Footer Placeholder 4"/>
          <p:cNvSpPr>
            <a:spLocks noGrp="1"/>
          </p:cNvSpPr>
          <p:nvPr>
            <p:ph type="ftr" sz="quarter" idx="3"/>
          </p:nvPr>
        </p:nvSpPr>
        <p:spPr>
          <a:xfrm>
            <a:off x="457200" y="6492875"/>
            <a:ext cx="3429000" cy="283845"/>
          </a:xfrm>
          <a:prstGeom prst="rect">
            <a:avLst/>
          </a:prstGeom>
        </p:spPr>
        <p:txBody>
          <a:bodyPr vert="horz" lIns="91440" tIns="45720" rIns="91440" bIns="45720" rtlCol="0" anchor="t"/>
          <a:lstStyle>
            <a:lvl1pPr algn="l">
              <a:defRPr sz="1000">
                <a:solidFill>
                  <a:schemeClr val="tx1"/>
                </a:solidFill>
              </a:defRPr>
            </a:lvl1pPr>
          </a:lstStyle>
          <a:p>
            <a:endParaRPr lang="it-IT"/>
          </a:p>
        </p:txBody>
      </p:sp>
      <p:sp>
        <p:nvSpPr>
          <p:cNvPr id="6" name="Slide Number Placeholder 5"/>
          <p:cNvSpPr>
            <a:spLocks noGrp="1"/>
          </p:cNvSpPr>
          <p:nvPr>
            <p:ph type="sldNum" sz="quarter" idx="4"/>
          </p:nvPr>
        </p:nvSpPr>
        <p:spPr>
          <a:xfrm rot="16200000">
            <a:off x="8227377" y="5885497"/>
            <a:ext cx="1315721" cy="365125"/>
          </a:xfrm>
          <a:prstGeom prst="rect">
            <a:avLst/>
          </a:prstGeom>
        </p:spPr>
        <p:txBody>
          <a:bodyPr vert="horz" lIns="91440" tIns="45720" rIns="91440" bIns="45720" rtlCol="0" anchor="ctr"/>
          <a:lstStyle>
            <a:lvl1pPr algn="l">
              <a:defRPr sz="2400" b="1">
                <a:solidFill>
                  <a:schemeClr val="tx2"/>
                </a:solidFill>
              </a:defRPr>
            </a:lvl1pPr>
          </a:lstStyle>
          <a:p>
            <a:fld id="{38A34856-E5A8-4394-A58D-854F2EBF3656}" type="slidenum">
              <a:rPr lang="it-IT" smtClean="0"/>
              <a:t>‹N›</a:t>
            </a:fld>
            <a:endParaRPr lang="it-IT"/>
          </a:p>
        </p:txBody>
      </p:sp>
      <p:sp>
        <p:nvSpPr>
          <p:cNvPr id="7" name="Rectangle 6"/>
          <p:cNvSpPr/>
          <p:nvPr/>
        </p:nvSpPr>
        <p:spPr>
          <a:xfrm>
            <a:off x="9001124" y="0"/>
            <a:ext cx="142876" cy="1371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001124" y="1371600"/>
            <a:ext cx="142876" cy="5486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 id="2147483711" r:id="rId12"/>
  </p:sldLayoutIdLst>
  <p:txStyles>
    <p:titleStyle>
      <a:lvl1pPr algn="l" defTabSz="914400" rtl="0" eaLnBrk="1" latinLnBrk="0" hangingPunct="1">
        <a:spcBef>
          <a:spcPct val="0"/>
        </a:spcBef>
        <a:buNone/>
        <a:defRPr sz="3600" kern="1200" cap="all" spc="-60" baseline="0">
          <a:solidFill>
            <a:schemeClr val="tx2"/>
          </a:solidFill>
          <a:latin typeface="+mj-lt"/>
          <a:ea typeface="+mj-ea"/>
          <a:cs typeface="+mj-cs"/>
        </a:defRPr>
      </a:lvl1pPr>
    </p:titleStyle>
    <p:bodyStyle>
      <a:lvl1pPr marL="0" indent="0" algn="l" defTabSz="914400" rtl="0" eaLnBrk="1" latinLnBrk="0" hangingPunct="1">
        <a:spcBef>
          <a:spcPct val="20000"/>
        </a:spcBef>
        <a:spcAft>
          <a:spcPts val="600"/>
        </a:spcAft>
        <a:buFont typeface="Arial" pitchFamily="34" charset="0"/>
        <a:buNone/>
        <a:defRPr sz="2000" b="1" kern="1200">
          <a:solidFill>
            <a:schemeClr val="tx1"/>
          </a:solidFill>
          <a:latin typeface="+mn-lt"/>
          <a:ea typeface="+mn-ea"/>
          <a:cs typeface="+mn-cs"/>
        </a:defRPr>
      </a:lvl1pPr>
      <a:lvl2pPr marL="457200" indent="-182880" algn="l" defTabSz="914400" rtl="0" eaLnBrk="1" latinLnBrk="0" hangingPunct="1">
        <a:spcBef>
          <a:spcPct val="20000"/>
        </a:spcBef>
        <a:buClr>
          <a:schemeClr val="tx2"/>
        </a:buClr>
        <a:buFont typeface="Arial" pitchFamily="34" charset="0"/>
        <a:buChar char="•"/>
        <a:defRPr sz="2000" kern="1200">
          <a:solidFill>
            <a:schemeClr val="tx1"/>
          </a:solidFill>
          <a:latin typeface="+mn-lt"/>
          <a:ea typeface="+mn-ea"/>
          <a:cs typeface="+mn-cs"/>
        </a:defRPr>
      </a:lvl2pPr>
      <a:lvl3pPr marL="11430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3pPr>
      <a:lvl4pPr marL="16002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Clr>
          <a:schemeClr val="tx2"/>
        </a:buClr>
        <a:buFont typeface="Arial" pitchFamily="34" charset="0"/>
        <a:buChar char="•"/>
        <a:defRPr sz="1800" kern="1200" baseline="0">
          <a:solidFill>
            <a:schemeClr val="tx1"/>
          </a:solidFill>
          <a:latin typeface="+mn-lt"/>
          <a:ea typeface="+mn-ea"/>
          <a:cs typeface="+mn-cs"/>
        </a:defRPr>
      </a:lvl5pPr>
      <a:lvl6pPr marL="25146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1606045" y="964692"/>
            <a:ext cx="5937755"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it-IT"/>
              <a:t>Fare clic per modificare lo stile del titolo dello schema</a:t>
            </a:r>
            <a:endParaRPr lang="en-US" dirty="0"/>
          </a:p>
        </p:txBody>
      </p:sp>
      <p:sp>
        <p:nvSpPr>
          <p:cNvPr id="3" name="Text Placeholder 2"/>
          <p:cNvSpPr>
            <a:spLocks noGrp="1"/>
          </p:cNvSpPr>
          <p:nvPr>
            <p:ph type="body" idx="1"/>
          </p:nvPr>
        </p:nvSpPr>
        <p:spPr>
          <a:xfrm>
            <a:off x="1606045" y="2638045"/>
            <a:ext cx="5937755" cy="3101983"/>
          </a:xfrm>
          <a:prstGeom prst="rect">
            <a:avLst/>
          </a:prstGeom>
        </p:spPr>
        <p:txBody>
          <a:bodyPr vert="horz" lIns="91440" tIns="45720" rIns="91440" bIns="45720" rtlCol="0">
            <a:normAutofit/>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Date Placeholder 3"/>
          <p:cNvSpPr>
            <a:spLocks noGrp="1"/>
          </p:cNvSpPr>
          <p:nvPr>
            <p:ph type="dt" sz="half" idx="2"/>
          </p:nvPr>
        </p:nvSpPr>
        <p:spPr>
          <a:xfrm>
            <a:off x="5978943" y="6238816"/>
            <a:ext cx="2065310" cy="323968"/>
          </a:xfrm>
          <a:prstGeom prst="rect">
            <a:avLst/>
          </a:prstGeom>
        </p:spPr>
        <p:txBody>
          <a:bodyPr vert="horz" lIns="91440" tIns="45720" rIns="91440" bIns="45720" rtlCol="0" anchor="ctr"/>
          <a:lstStyle>
            <a:lvl1pPr algn="r">
              <a:defRPr sz="1000">
                <a:solidFill>
                  <a:schemeClr val="tx1">
                    <a:alpha val="70000"/>
                  </a:schemeClr>
                </a:solidFill>
              </a:defRPr>
            </a:lvl1pPr>
          </a:lstStyle>
          <a:p>
            <a:fld id="{05EE82CB-274C-4B12-8F0E-D5390A008E17}" type="datetimeFigureOut">
              <a:rPr lang="it-IT" smtClean="0"/>
              <a:t>10/10/23</a:t>
            </a:fld>
            <a:endParaRPr lang="it-IT"/>
          </a:p>
        </p:txBody>
      </p:sp>
      <p:sp>
        <p:nvSpPr>
          <p:cNvPr id="5" name="Footer Placeholder 4"/>
          <p:cNvSpPr>
            <a:spLocks noGrp="1"/>
          </p:cNvSpPr>
          <p:nvPr>
            <p:ph type="ftr" sz="quarter" idx="3"/>
          </p:nvPr>
        </p:nvSpPr>
        <p:spPr>
          <a:xfrm>
            <a:off x="1102239" y="6236208"/>
            <a:ext cx="4556664" cy="320040"/>
          </a:xfrm>
          <a:prstGeom prst="rect">
            <a:avLst/>
          </a:prstGeom>
        </p:spPr>
        <p:txBody>
          <a:bodyPr vert="horz" lIns="91440" tIns="45720" rIns="91440" bIns="45720" rtlCol="0" anchor="ctr"/>
          <a:lstStyle>
            <a:lvl1pPr algn="l">
              <a:defRPr sz="1000">
                <a:solidFill>
                  <a:schemeClr val="tx1">
                    <a:alpha val="70000"/>
                  </a:schemeClr>
                </a:solidFill>
              </a:defRPr>
            </a:lvl1pPr>
          </a:lstStyle>
          <a:p>
            <a:endParaRPr lang="it-IT"/>
          </a:p>
        </p:txBody>
      </p:sp>
      <p:sp>
        <p:nvSpPr>
          <p:cNvPr id="6" name="Slide Number Placeholder 5"/>
          <p:cNvSpPr>
            <a:spLocks noGrp="1"/>
          </p:cNvSpPr>
          <p:nvPr>
            <p:ph type="sldNum" sz="quarter" idx="4"/>
          </p:nvPr>
        </p:nvSpPr>
        <p:spPr>
          <a:xfrm>
            <a:off x="8240112" y="6217920"/>
            <a:ext cx="365760" cy="365760"/>
          </a:xfrm>
          <a:prstGeom prst="ellipse">
            <a:avLst/>
          </a:prstGeom>
          <a:solidFill>
            <a:srgbClr val="1D1D1D">
              <a:alpha val="69804"/>
            </a:srgbClr>
          </a:solidFill>
        </p:spPr>
        <p:txBody>
          <a:bodyPr vert="horz" lIns="18288" tIns="45720" rIns="18288" bIns="45720" rtlCol="0" anchor="ctr">
            <a:noAutofit/>
          </a:bodyPr>
          <a:lstStyle>
            <a:lvl1pPr algn="ctr">
              <a:defRPr sz="1100" spc="0" baseline="0">
                <a:solidFill>
                  <a:srgbClr val="FFFFFF"/>
                </a:solidFill>
              </a:defRPr>
            </a:lvl1pPr>
          </a:lstStyle>
          <a:p>
            <a:fld id="{38A34856-E5A8-4394-A58D-854F2EBF3656}" type="slidenum">
              <a:rPr lang="it-IT" smtClean="0"/>
              <a:t>‹N›</a:t>
            </a:fld>
            <a:endParaRPr lang="it-IT"/>
          </a:p>
        </p:txBody>
      </p:sp>
    </p:spTree>
    <p:extLst>
      <p:ext uri="{BB962C8B-B14F-4D97-AF65-F5344CB8AC3E}">
        <p14:creationId xmlns:p14="http://schemas.microsoft.com/office/powerpoint/2010/main" val="1253900837"/>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 id="2147483725" r:id="rId12"/>
    <p:sldLayoutId id="2147483727" r:id="rId13"/>
    <p:sldLayoutId id="2147483729" r:id="rId14"/>
    <p:sldLayoutId id="2147483730" r:id="rId15"/>
    <p:sldLayoutId id="2147483731" r:id="rId16"/>
    <p:sldLayoutId id="2147483732" r:id="rId17"/>
    <p:sldLayoutId id="2147483733" r:id="rId18"/>
    <p:sldLayoutId id="2147483734" r:id="rId19"/>
    <p:sldLayoutId id="2147483735" r:id="rId20"/>
    <p:sldLayoutId id="2147483736" r:id="rId21"/>
  </p:sldLayoutIdLst>
  <p:txStyles>
    <p:titleStyle>
      <a:lvl1pPr algn="ctr" defTabSz="914400" rtl="0" eaLnBrk="1" latinLnBrk="0" hangingPunct="1">
        <a:lnSpc>
          <a:spcPct val="90000"/>
        </a:lnSpc>
        <a:spcBef>
          <a:spcPct val="0"/>
        </a:spcBef>
        <a:buNone/>
        <a:defRPr sz="26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44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59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28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8" Type="http://schemas.openxmlformats.org/officeDocument/2006/relationships/image" Target="../media/image6.png"/><Relationship Id="rId3" Type="http://schemas.microsoft.com/office/2007/relationships/media" Target="../media/media3.mp4"/><Relationship Id="rId7" Type="http://schemas.openxmlformats.org/officeDocument/2006/relationships/slideLayout" Target="../slideLayouts/slideLayout19.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video" Target="../media/media4.mp4"/><Relationship Id="rId5" Type="http://schemas.microsoft.com/office/2007/relationships/media" Target="../media/media4.mp4"/><Relationship Id="rId10" Type="http://schemas.openxmlformats.org/officeDocument/2006/relationships/image" Target="../media/image8.png"/><Relationship Id="rId4" Type="http://schemas.openxmlformats.org/officeDocument/2006/relationships/video" Target="../media/media3.mp4"/><Relationship Id="rId9" Type="http://schemas.openxmlformats.org/officeDocument/2006/relationships/image" Target="../media/image7.png"/></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microsoft.com/office/2007/relationships/media" Target="../media/media6.mp4"/><Relationship Id="rId7" Type="http://schemas.openxmlformats.org/officeDocument/2006/relationships/image" Target="../media/image17.png"/><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16.png"/><Relationship Id="rId5" Type="http://schemas.openxmlformats.org/officeDocument/2006/relationships/slideLayout" Target="../slideLayouts/slideLayout14.xml"/><Relationship Id="rId4" Type="http://schemas.openxmlformats.org/officeDocument/2006/relationships/video" Target="../media/media6.mp4"/></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3" name="Sottotitolo 2">
            <a:extLst>
              <a:ext uri="{FF2B5EF4-FFF2-40B4-BE49-F238E27FC236}">
                <a16:creationId xmlns:a16="http://schemas.microsoft.com/office/drawing/2014/main" id="{E0899359-575B-6CFC-E2B1-415AE41199E2}"/>
              </a:ext>
            </a:extLst>
          </p:cNvPr>
          <p:cNvSpPr>
            <a:spLocks noGrp="1"/>
          </p:cNvSpPr>
          <p:nvPr>
            <p:ph type="subTitle" idx="1"/>
          </p:nvPr>
        </p:nvSpPr>
        <p:spPr>
          <a:xfrm>
            <a:off x="947046" y="5499895"/>
            <a:ext cx="7228833" cy="484633"/>
          </a:xfrm>
        </p:spPr>
        <p:txBody>
          <a:bodyPr>
            <a:normAutofit/>
          </a:bodyPr>
          <a:lstStyle/>
          <a:p>
            <a:endParaRPr lang="it-IT"/>
          </a:p>
        </p:txBody>
      </p:sp>
      <p:sp>
        <p:nvSpPr>
          <p:cNvPr id="11" name="Rectangle 7">
            <a:extLst>
              <a:ext uri="{FF2B5EF4-FFF2-40B4-BE49-F238E27FC236}">
                <a16:creationId xmlns:a16="http://schemas.microsoft.com/office/drawing/2014/main" id="{84167985-D6E9-40FF-97C0-4B6D373E85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51" y="640080"/>
            <a:ext cx="8183898" cy="4626864"/>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MT" panose="020B0502020104020203"/>
              <a:ea typeface="+mn-ea"/>
              <a:cs typeface="+mn-cs"/>
            </a:endParaRPr>
          </a:p>
        </p:txBody>
      </p:sp>
      <p:sp>
        <p:nvSpPr>
          <p:cNvPr id="10" name="Rectangle 9">
            <a:extLst>
              <a:ext uri="{FF2B5EF4-FFF2-40B4-BE49-F238E27FC236}">
                <a16:creationId xmlns:a16="http://schemas.microsoft.com/office/drawing/2014/main" id="{68801362-349C-44BE-BEF6-8E926E1D3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4647" y="804672"/>
            <a:ext cx="7934706" cy="42976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2" name="Titolo 1">
            <a:extLst>
              <a:ext uri="{FF2B5EF4-FFF2-40B4-BE49-F238E27FC236}">
                <a16:creationId xmlns:a16="http://schemas.microsoft.com/office/drawing/2014/main" id="{60FA3D1F-3F27-E0B6-977B-F4EEFA6BB589}"/>
              </a:ext>
            </a:extLst>
          </p:cNvPr>
          <p:cNvSpPr>
            <a:spLocks noGrp="1"/>
          </p:cNvSpPr>
          <p:nvPr>
            <p:ph type="ctrTitle"/>
          </p:nvPr>
        </p:nvSpPr>
        <p:spPr>
          <a:xfrm>
            <a:off x="947046" y="1289303"/>
            <a:ext cx="7228833" cy="3339303"/>
          </a:xfrm>
          <a:ln>
            <a:noFill/>
          </a:ln>
        </p:spPr>
        <p:txBody>
          <a:bodyPr>
            <a:normAutofit/>
          </a:bodyPr>
          <a:lstStyle/>
          <a:p>
            <a:r>
              <a:rPr lang="it-IT" sz="4400"/>
              <a:t>Diventare amatore</a:t>
            </a:r>
          </a:p>
        </p:txBody>
      </p:sp>
    </p:spTree>
    <p:extLst>
      <p:ext uri="{BB962C8B-B14F-4D97-AF65-F5344CB8AC3E}">
        <p14:creationId xmlns:p14="http://schemas.microsoft.com/office/powerpoint/2010/main" val="376858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8" name="Rectangle 13">
            <a:extLst>
              <a:ext uri="{FF2B5EF4-FFF2-40B4-BE49-F238E27FC236}">
                <a16:creationId xmlns:a16="http://schemas.microsoft.com/office/drawing/2014/main" id="{7AD7C5BE-418C-4A44-91BF-28E411F75B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090" y="1559052"/>
            <a:ext cx="7703820" cy="4347972"/>
          </a:xfrm>
          <a:prstGeom prst="rect">
            <a:avLst/>
          </a:prstGeom>
          <a:solidFill>
            <a:srgbClr val="FFFFFF"/>
          </a:solidFill>
          <a:ln w="31750">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2" name="Titolo 1"/>
          <p:cNvSpPr>
            <a:spLocks noGrp="1"/>
          </p:cNvSpPr>
          <p:nvPr>
            <p:ph type="title"/>
          </p:nvPr>
        </p:nvSpPr>
        <p:spPr>
          <a:xfrm>
            <a:off x="1673352" y="964692"/>
            <a:ext cx="5797296" cy="1188720"/>
          </a:xfrm>
          <a:ln>
            <a:solidFill>
              <a:srgbClr val="404040"/>
            </a:solidFill>
          </a:ln>
        </p:spPr>
        <p:txBody>
          <a:bodyPr vert="horz" lIns="182880" tIns="182880" rIns="182880" bIns="182880" rtlCol="0" anchor="ctr">
            <a:normAutofit/>
          </a:bodyPr>
          <a:lstStyle/>
          <a:p>
            <a:r>
              <a:rPr lang="en-US" sz="2800" b="1"/>
              <a:t>«Broadcast yourself»</a:t>
            </a:r>
          </a:p>
        </p:txBody>
      </p:sp>
      <p:pic>
        <p:nvPicPr>
          <p:cNvPr id="6" name="10 anni su Youtube - Cane Secco.mp4" descr="Immagine che contiene persona, parete, interni, giovane&#10;&#10;Descrizione generata automaticamente">
            <a:hlinkClick r:id="" action="ppaction://media"/>
            <a:extLst>
              <a:ext uri="{FF2B5EF4-FFF2-40B4-BE49-F238E27FC236}">
                <a16:creationId xmlns:a16="http://schemas.microsoft.com/office/drawing/2014/main" id="{F64C6614-2312-A442-18FF-9A84D2896505}"/>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971354" y="2482596"/>
            <a:ext cx="5210047" cy="2930652"/>
          </a:xfrm>
          <a:prstGeom prst="rect">
            <a:avLst/>
          </a:prstGeom>
        </p:spPr>
      </p:pic>
    </p:spTree>
    <p:extLst>
      <p:ext uri="{BB962C8B-B14F-4D97-AF65-F5344CB8AC3E}">
        <p14:creationId xmlns:p14="http://schemas.microsoft.com/office/powerpoint/2010/main" val="1140308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2549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7" name="Rectangle 15366">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15369" name="Rectangle 15368">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260" y="1248156"/>
            <a:ext cx="726948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15371" name="Rectangle 15370">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6671" y="1060704"/>
            <a:ext cx="7550658"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15361" name="Titolo 1"/>
          <p:cNvSpPr>
            <a:spLocks noGrp="1"/>
          </p:cNvSpPr>
          <p:nvPr>
            <p:ph type="title"/>
          </p:nvPr>
        </p:nvSpPr>
        <p:spPr>
          <a:xfrm>
            <a:off x="1673352" y="467418"/>
            <a:ext cx="5797296" cy="1188720"/>
          </a:xfrm>
          <a:solidFill>
            <a:srgbClr val="FFFFFF"/>
          </a:solidFill>
        </p:spPr>
        <p:txBody>
          <a:bodyPr>
            <a:normAutofit/>
          </a:bodyPr>
          <a:lstStyle/>
          <a:p>
            <a:r>
              <a:rPr lang="it-IT" b="1" i="1">
                <a:latin typeface="Arial Black" pitchFamily="34" charset="0"/>
              </a:rPr>
              <a:t>La perdita dell’aura</a:t>
            </a:r>
          </a:p>
        </p:txBody>
      </p:sp>
      <p:sp>
        <p:nvSpPr>
          <p:cNvPr id="15362" name="Segnaposto contenuto 2"/>
          <p:cNvSpPr>
            <a:spLocks noGrp="1"/>
          </p:cNvSpPr>
          <p:nvPr>
            <p:ph idx="1"/>
          </p:nvPr>
        </p:nvSpPr>
        <p:spPr>
          <a:xfrm>
            <a:off x="1115616" y="1843590"/>
            <a:ext cx="6912768" cy="3673642"/>
          </a:xfrm>
        </p:spPr>
        <p:txBody>
          <a:bodyPr>
            <a:noAutofit/>
          </a:bodyPr>
          <a:lstStyle/>
          <a:p>
            <a:pPr indent="-431800">
              <a:lnSpc>
                <a:spcPct val="90000"/>
              </a:lnSpc>
              <a:buFont typeface="Arial" charset="0"/>
              <a:buNone/>
            </a:pPr>
            <a:r>
              <a:rPr lang="it-IT" b="1" dirty="0">
                <a:solidFill>
                  <a:srgbClr val="404040"/>
                </a:solidFill>
                <a:latin typeface="Arial Black" pitchFamily="34" charset="0"/>
              </a:rPr>
              <a:t>	</a:t>
            </a:r>
            <a:r>
              <a:rPr lang="it-IT" sz="2000" dirty="0">
                <a:solidFill>
                  <a:srgbClr val="404040"/>
                </a:solidFill>
              </a:rPr>
              <a:t>Essa si fonda su due circostanze, entrambe connesse con la </a:t>
            </a:r>
            <a:r>
              <a:rPr lang="it-IT" sz="2000" b="1" i="1" dirty="0">
                <a:solidFill>
                  <a:srgbClr val="404040"/>
                </a:solidFill>
              </a:rPr>
              <a:t>sempre maggiore importanza delle masse nella vita attuale</a:t>
            </a:r>
            <a:r>
              <a:rPr lang="it-IT" sz="2000" i="1" dirty="0">
                <a:solidFill>
                  <a:srgbClr val="404040"/>
                </a:solidFill>
              </a:rPr>
              <a:t>. </a:t>
            </a:r>
            <a:r>
              <a:rPr lang="it-IT" sz="2000" dirty="0">
                <a:solidFill>
                  <a:srgbClr val="404040"/>
                </a:solidFill>
              </a:rPr>
              <a:t>E cioè rendere le cose, spazialmente e umanamente, </a:t>
            </a:r>
            <a:r>
              <a:rPr lang="it-IT" sz="2000" b="1" dirty="0">
                <a:solidFill>
                  <a:srgbClr val="404040"/>
                </a:solidFill>
              </a:rPr>
              <a:t>più vicine </a:t>
            </a:r>
            <a:r>
              <a:rPr lang="it-IT" sz="2000" dirty="0">
                <a:solidFill>
                  <a:srgbClr val="404040"/>
                </a:solidFill>
              </a:rPr>
              <a:t>è per le masse attuali un’esigenza vivissima, quanto la tendenza al superamento dell’unicità di qualunque dato mediante la ricezione della sua riproduzione. E inequivocabilmente la riproduzione, quale viene proposta dai giornali illustrati o dai settimanali, si differenzia dall’immagine diretta, dal quadro. L’unicità e la durata s’intrecciano strettissimamente in quest’ultimo, quanto la labilità e la  ripetibilità nella prima. La liberazione dell’oggetto della sua guaina, </a:t>
            </a:r>
            <a:r>
              <a:rPr lang="it-IT" sz="2000" b="1" dirty="0">
                <a:solidFill>
                  <a:srgbClr val="404040"/>
                </a:solidFill>
              </a:rPr>
              <a:t>la distruzione dell’aura </a:t>
            </a:r>
            <a:r>
              <a:rPr lang="it-IT" sz="2000" dirty="0">
                <a:solidFill>
                  <a:srgbClr val="404040"/>
                </a:solidFill>
              </a:rPr>
              <a:t>(Benjamin 1996: 25 )</a:t>
            </a:r>
          </a:p>
        </p:txBody>
      </p:sp>
    </p:spTree>
    <p:extLst>
      <p:ext uri="{BB962C8B-B14F-4D97-AF65-F5344CB8AC3E}">
        <p14:creationId xmlns:p14="http://schemas.microsoft.com/office/powerpoint/2010/main" val="22127781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pic>
        <p:nvPicPr>
          <p:cNvPr id="5" name="Picture 4" descr="Immagine che contiene testo, graffiti, colorato, regina&#10;&#10;Descrizione generata automaticamente">
            <a:extLst>
              <a:ext uri="{FF2B5EF4-FFF2-40B4-BE49-F238E27FC236}">
                <a16:creationId xmlns:a16="http://schemas.microsoft.com/office/drawing/2014/main" id="{F5D6A4D6-7D83-7A11-9768-C45B0727DB61}"/>
              </a:ext>
            </a:extLst>
          </p:cNvPr>
          <p:cNvPicPr>
            <a:picLocks noChangeAspect="1"/>
          </p:cNvPicPr>
          <p:nvPr/>
        </p:nvPicPr>
        <p:blipFill rotWithShape="1">
          <a:blip r:embed="rId2">
            <a:extLst>
              <a:ext uri="{28A0092B-C50C-407E-A947-70E740481C1C}">
                <a14:useLocalDpi xmlns:a14="http://schemas.microsoft.com/office/drawing/2010/main" val="0"/>
              </a:ext>
            </a:extLst>
          </a:blip>
          <a:srcRect l="17733" r="17735" b="2"/>
          <a:stretch/>
        </p:blipFill>
        <p:spPr>
          <a:xfrm>
            <a:off x="3488181" y="10"/>
            <a:ext cx="5655818" cy="6857989"/>
          </a:xfrm>
          <a:prstGeom prst="rect">
            <a:avLst/>
          </a:prstGeom>
        </p:spPr>
      </p:pic>
      <p:sp>
        <p:nvSpPr>
          <p:cNvPr id="14" name="Rectangle 11">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0722"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3" name="Segnaposto contenuto 2"/>
          <p:cNvSpPr>
            <a:spLocks noGrp="1"/>
          </p:cNvSpPr>
          <p:nvPr>
            <p:ph idx="1"/>
          </p:nvPr>
        </p:nvSpPr>
        <p:spPr>
          <a:xfrm>
            <a:off x="482601" y="2638044"/>
            <a:ext cx="2522980" cy="3415622"/>
          </a:xfrm>
        </p:spPr>
        <p:txBody>
          <a:bodyPr>
            <a:normAutofit/>
          </a:bodyPr>
          <a:lstStyle/>
          <a:p>
            <a:pPr algn="ctr">
              <a:buFont typeface="Arial" charset="0"/>
              <a:buNone/>
            </a:pPr>
            <a:r>
              <a:rPr lang="it-IT" b="1" dirty="0">
                <a:solidFill>
                  <a:schemeClr val="bg1"/>
                </a:solidFill>
              </a:rPr>
              <a:t>Valore cultuale</a:t>
            </a:r>
          </a:p>
          <a:p>
            <a:pPr algn="ctr">
              <a:buFont typeface="Arial" charset="0"/>
              <a:buNone/>
            </a:pPr>
            <a:r>
              <a:rPr lang="it-IT" b="1" dirty="0">
                <a:solidFill>
                  <a:schemeClr val="bg1"/>
                </a:solidFill>
              </a:rPr>
              <a:t>(arte per l’arte)</a:t>
            </a:r>
          </a:p>
          <a:p>
            <a:pPr algn="ctr">
              <a:buFont typeface="Arial" charset="0"/>
              <a:buNone/>
            </a:pPr>
            <a:r>
              <a:rPr lang="it-IT" b="1" dirty="0">
                <a:solidFill>
                  <a:schemeClr val="bg1"/>
                </a:solidFill>
              </a:rPr>
              <a:t> vs </a:t>
            </a:r>
          </a:p>
          <a:p>
            <a:pPr algn="ctr">
              <a:buFont typeface="Arial" charset="0"/>
              <a:buNone/>
            </a:pPr>
            <a:r>
              <a:rPr lang="it-IT" b="1" dirty="0">
                <a:solidFill>
                  <a:schemeClr val="bg1"/>
                </a:solidFill>
              </a:rPr>
              <a:t>Valore espositivo</a:t>
            </a:r>
          </a:p>
          <a:p>
            <a:pPr algn="ctr">
              <a:buFont typeface="Arial" charset="0"/>
              <a:buNone/>
            </a:pPr>
            <a:r>
              <a:rPr lang="it-IT" b="1" dirty="0">
                <a:solidFill>
                  <a:schemeClr val="bg1"/>
                </a:solidFill>
              </a:rPr>
              <a:t>(arte per il pubblico)</a:t>
            </a:r>
          </a:p>
        </p:txBody>
      </p:sp>
    </p:spTree>
    <p:extLst>
      <p:ext uri="{BB962C8B-B14F-4D97-AF65-F5344CB8AC3E}">
        <p14:creationId xmlns:p14="http://schemas.microsoft.com/office/powerpoint/2010/main" val="17210139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pic>
        <p:nvPicPr>
          <p:cNvPr id="5" name="Picture 4" descr="Immagine che contiene testo&#10;&#10;Descrizione generata automaticamente">
            <a:extLst>
              <a:ext uri="{FF2B5EF4-FFF2-40B4-BE49-F238E27FC236}">
                <a16:creationId xmlns:a16="http://schemas.microsoft.com/office/drawing/2014/main" id="{5829A156-5ECC-36E7-BDC4-4FACB0FBD3E7}"/>
              </a:ext>
            </a:extLst>
          </p:cNvPr>
          <p:cNvPicPr>
            <a:picLocks noChangeAspect="1"/>
          </p:cNvPicPr>
          <p:nvPr/>
        </p:nvPicPr>
        <p:blipFill rotWithShape="1">
          <a:blip r:embed="rId2">
            <a:extLst>
              <a:ext uri="{28A0092B-C50C-407E-A947-70E740481C1C}">
                <a14:useLocalDpi xmlns:a14="http://schemas.microsoft.com/office/drawing/2010/main" val="0"/>
              </a:ext>
            </a:extLst>
          </a:blip>
          <a:srcRect l="27596" r="26036"/>
          <a:stretch/>
        </p:blipFill>
        <p:spPr>
          <a:xfrm>
            <a:off x="20" y="10"/>
            <a:ext cx="5653258" cy="6857990"/>
          </a:xfrm>
          <a:prstGeom prst="rect">
            <a:avLst/>
          </a:prstGeom>
        </p:spPr>
      </p:pic>
      <p:sp>
        <p:nvSpPr>
          <p:cNvPr id="2" name="Titolo 1"/>
          <p:cNvSpPr>
            <a:spLocks noGrp="1"/>
          </p:cNvSpPr>
          <p:nvPr>
            <p:ph type="title"/>
          </p:nvPr>
        </p:nvSpPr>
        <p:spPr>
          <a:xfrm>
            <a:off x="603504" y="2844368"/>
            <a:ext cx="4446270" cy="1188720"/>
          </a:xfrm>
          <a:solidFill>
            <a:schemeClr val="bg1">
              <a:alpha val="80000"/>
            </a:schemeClr>
          </a:solidFill>
          <a:ln>
            <a:solidFill>
              <a:schemeClr val="tx1">
                <a:lumMod val="75000"/>
                <a:lumOff val="25000"/>
              </a:schemeClr>
            </a:solidFill>
          </a:ln>
        </p:spPr>
        <p:txBody>
          <a:bodyPr vert="horz" lIns="182880" tIns="182880" rIns="182880" bIns="182880" rtlCol="0" anchor="ctr">
            <a:normAutofit/>
          </a:bodyPr>
          <a:lstStyle/>
          <a:p>
            <a:br>
              <a:rPr lang="en-US" sz="2800">
                <a:solidFill>
                  <a:schemeClr val="tx1">
                    <a:lumMod val="85000"/>
                    <a:lumOff val="15000"/>
                  </a:schemeClr>
                </a:solidFill>
              </a:rPr>
            </a:br>
            <a:r>
              <a:rPr lang="en-US" sz="2800">
                <a:solidFill>
                  <a:schemeClr val="tx1">
                    <a:lumMod val="85000"/>
                    <a:lumOff val="15000"/>
                  </a:schemeClr>
                </a:solidFill>
              </a:rPr>
              <a:t>Chi è l’artista?</a:t>
            </a:r>
          </a:p>
        </p:txBody>
      </p:sp>
      <p:sp>
        <p:nvSpPr>
          <p:cNvPr id="10" name="Rectangle 9">
            <a:extLst>
              <a:ext uri="{FF2B5EF4-FFF2-40B4-BE49-F238E27FC236}">
                <a16:creationId xmlns:a16="http://schemas.microsoft.com/office/drawing/2014/main" id="{9291BAA3-FE23-4A48-BA9E-EF0D56A833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3278" y="6740"/>
            <a:ext cx="349072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3" name="CasellaDiTesto 2"/>
          <p:cNvSpPr txBox="1"/>
          <p:nvPr/>
        </p:nvSpPr>
        <p:spPr>
          <a:xfrm>
            <a:off x="5634597" y="836712"/>
            <a:ext cx="3312368" cy="5565224"/>
          </a:xfrm>
          <a:prstGeom prst="rect">
            <a:avLst/>
          </a:prstGeom>
        </p:spPr>
        <p:txBody>
          <a:bodyPr vert="horz" lIns="91440" tIns="45720" rIns="91440" bIns="45720" rtlCol="0" anchor="ctr">
            <a:normAutofit/>
          </a:bodyPr>
          <a:lstStyle/>
          <a:p>
            <a:pPr marL="342900" marR="0" lvl="0" indent="-228600" algn="l" defTabSz="914400" rtl="0" eaLnBrk="1" fontAlgn="auto" latinLnBrk="0" hangingPunct="1">
              <a:lnSpc>
                <a:spcPct val="90000"/>
              </a:lnSpc>
              <a:spcBef>
                <a:spcPts val="1000"/>
              </a:spcBef>
              <a:spcAft>
                <a:spcPts val="0"/>
              </a:spcAft>
              <a:buClr>
                <a:srgbClr val="9BAFB5"/>
              </a:buClr>
              <a:buSzTx/>
              <a:buFont typeface="Arial" panose="020B0604020202020204" pitchFamily="34" charset="0"/>
              <a:buChar char="•"/>
              <a:tabLst/>
              <a:defRPr/>
            </a:pPr>
            <a:r>
              <a:rPr kumimoji="0" lang="it-IT" sz="1700" b="0" i="0" u="none" strike="noStrike" kern="1200" cap="none" spc="0" normalizeH="0" baseline="0" noProof="0" dirty="0">
                <a:ln>
                  <a:noFill/>
                </a:ln>
                <a:solidFill>
                  <a:srgbClr val="FFFFFF"/>
                </a:solidFill>
                <a:effectLst/>
                <a:uLnTx/>
                <a:uFillTx/>
                <a:latin typeface="Gill Sans MT" panose="020B0502020104020203"/>
                <a:ea typeface="+mn-ea"/>
                <a:cs typeface="+mn-cs"/>
              </a:rPr>
              <a:t>Cambiamento nella natura del rapporto tra scrittore e lettori</a:t>
            </a:r>
          </a:p>
          <a:p>
            <a:pPr marL="342900" marR="0" lvl="0" indent="-228600" algn="l" defTabSz="914400" rtl="0" eaLnBrk="1" fontAlgn="auto" latinLnBrk="0" hangingPunct="1">
              <a:lnSpc>
                <a:spcPct val="90000"/>
              </a:lnSpc>
              <a:spcBef>
                <a:spcPts val="1000"/>
              </a:spcBef>
              <a:spcAft>
                <a:spcPts val="0"/>
              </a:spcAft>
              <a:buClr>
                <a:srgbClr val="9BAFB5"/>
              </a:buClr>
              <a:buSzTx/>
              <a:buFont typeface="Arial" panose="020B0604020202020204" pitchFamily="34" charset="0"/>
              <a:buChar char="•"/>
              <a:tabLst/>
              <a:defRPr/>
            </a:pPr>
            <a:endParaRPr kumimoji="0" lang="it-IT" sz="1700" b="0" i="0" u="none" strike="noStrike" kern="1200" cap="none" spc="0" normalizeH="0" baseline="0" noProof="0" dirty="0">
              <a:ln>
                <a:noFill/>
              </a:ln>
              <a:solidFill>
                <a:srgbClr val="FFFFFF"/>
              </a:solidFill>
              <a:effectLst/>
              <a:uLnTx/>
              <a:uFillTx/>
              <a:latin typeface="Gill Sans MT" panose="020B0502020104020203"/>
              <a:ea typeface="+mn-ea"/>
              <a:cs typeface="+mn-cs"/>
            </a:endParaRPr>
          </a:p>
          <a:p>
            <a:pPr marL="342900" marR="0" lvl="0" indent="-228600" algn="l" defTabSz="914400" rtl="0" eaLnBrk="1" fontAlgn="auto" latinLnBrk="0" hangingPunct="1">
              <a:lnSpc>
                <a:spcPct val="90000"/>
              </a:lnSpc>
              <a:spcBef>
                <a:spcPts val="1000"/>
              </a:spcBef>
              <a:spcAft>
                <a:spcPts val="0"/>
              </a:spcAft>
              <a:buClr>
                <a:srgbClr val="9BAFB5"/>
              </a:buClr>
              <a:buSzTx/>
              <a:buFont typeface="Arial" panose="020B0604020202020204" pitchFamily="34" charset="0"/>
              <a:buChar char="•"/>
              <a:tabLst/>
              <a:defRPr/>
            </a:pPr>
            <a:r>
              <a:rPr kumimoji="0" lang="it-IT" sz="1700" b="0" i="0" u="none" strike="noStrike" kern="1200" cap="none" spc="0" normalizeH="0" baseline="0" noProof="0" dirty="0">
                <a:ln>
                  <a:noFill/>
                </a:ln>
                <a:solidFill>
                  <a:srgbClr val="FFFFFF"/>
                </a:solidFill>
                <a:effectLst/>
                <a:uLnTx/>
                <a:uFillTx/>
                <a:latin typeface="Gill Sans MT" panose="020B0502020104020203"/>
                <a:ea typeface="+mn-ea"/>
                <a:cs typeface="+mn-cs"/>
              </a:rPr>
              <a:t>Diverso atteggiamento verso il pubblico</a:t>
            </a:r>
          </a:p>
          <a:p>
            <a:pPr marL="342900" marR="0" lvl="0" indent="-228600" algn="l" defTabSz="914400" rtl="0" eaLnBrk="1" fontAlgn="auto" latinLnBrk="0" hangingPunct="1">
              <a:lnSpc>
                <a:spcPct val="90000"/>
              </a:lnSpc>
              <a:spcBef>
                <a:spcPts val="1000"/>
              </a:spcBef>
              <a:spcAft>
                <a:spcPts val="0"/>
              </a:spcAft>
              <a:buClr>
                <a:srgbClr val="9BAFB5"/>
              </a:buClr>
              <a:buSzTx/>
              <a:buFont typeface="Arial" panose="020B0604020202020204" pitchFamily="34" charset="0"/>
              <a:buChar char="•"/>
              <a:tabLst/>
              <a:defRPr/>
            </a:pPr>
            <a:endParaRPr kumimoji="0" lang="it-IT" sz="1700" b="0" i="0" u="none" strike="noStrike" kern="1200" cap="none" spc="0" normalizeH="0" baseline="0" noProof="0" dirty="0">
              <a:ln>
                <a:noFill/>
              </a:ln>
              <a:solidFill>
                <a:srgbClr val="FFFFFF"/>
              </a:solidFill>
              <a:effectLst/>
              <a:uLnTx/>
              <a:uFillTx/>
              <a:latin typeface="Gill Sans MT" panose="020B0502020104020203"/>
              <a:ea typeface="+mn-ea"/>
              <a:cs typeface="+mn-cs"/>
            </a:endParaRPr>
          </a:p>
          <a:p>
            <a:pPr marL="342900" marR="0" lvl="0" indent="-228600" algn="l" defTabSz="914400" rtl="0" eaLnBrk="1" fontAlgn="auto" latinLnBrk="0" hangingPunct="1">
              <a:lnSpc>
                <a:spcPct val="90000"/>
              </a:lnSpc>
              <a:spcBef>
                <a:spcPts val="1000"/>
              </a:spcBef>
              <a:spcAft>
                <a:spcPts val="0"/>
              </a:spcAft>
              <a:buClr>
                <a:srgbClr val="9BAFB5"/>
              </a:buClr>
              <a:buSzTx/>
              <a:buFont typeface="Arial" panose="020B0604020202020204" pitchFamily="34" charset="0"/>
              <a:buChar char="•"/>
              <a:tabLst/>
              <a:defRPr/>
            </a:pPr>
            <a:r>
              <a:rPr kumimoji="0" lang="it-IT" sz="1700" b="0" i="0" u="none" strike="noStrike" kern="1200" cap="none" spc="0" normalizeH="0" baseline="0" noProof="0" dirty="0">
                <a:ln>
                  <a:noFill/>
                </a:ln>
                <a:solidFill>
                  <a:srgbClr val="FFFFFF"/>
                </a:solidFill>
                <a:effectLst/>
                <a:uLnTx/>
                <a:uFillTx/>
                <a:latin typeface="Gill Sans MT" panose="020B0502020104020203"/>
                <a:ea typeface="+mn-ea"/>
                <a:cs typeface="+mn-cs"/>
              </a:rPr>
              <a:t>La «produzione» artistica </a:t>
            </a:r>
          </a:p>
          <a:p>
            <a:pPr marL="342900" marR="0" lvl="0" indent="-228600" algn="l" defTabSz="914400" rtl="0" eaLnBrk="1" fontAlgn="auto" latinLnBrk="0" hangingPunct="1">
              <a:lnSpc>
                <a:spcPct val="90000"/>
              </a:lnSpc>
              <a:spcBef>
                <a:spcPts val="1000"/>
              </a:spcBef>
              <a:spcAft>
                <a:spcPts val="0"/>
              </a:spcAft>
              <a:buClr>
                <a:srgbClr val="9BAFB5"/>
              </a:buClr>
              <a:buSzTx/>
              <a:buFont typeface="Arial" panose="020B0604020202020204" pitchFamily="34" charset="0"/>
              <a:buChar char="•"/>
              <a:tabLst/>
              <a:defRPr/>
            </a:pPr>
            <a:endParaRPr kumimoji="0" lang="it-IT" sz="1700" b="0" i="0" u="none" strike="noStrike" kern="1200" cap="none" spc="0" normalizeH="0" baseline="0" noProof="0" dirty="0">
              <a:ln>
                <a:noFill/>
              </a:ln>
              <a:solidFill>
                <a:srgbClr val="FFFFFF"/>
              </a:solidFill>
              <a:effectLst/>
              <a:uLnTx/>
              <a:uFillTx/>
              <a:latin typeface="Gill Sans MT" panose="020B0502020104020203"/>
              <a:ea typeface="+mn-ea"/>
              <a:cs typeface="+mn-cs"/>
            </a:endParaRPr>
          </a:p>
          <a:p>
            <a:pPr marL="342900" marR="0" lvl="0" indent="-228600" algn="l" defTabSz="914400" rtl="0" eaLnBrk="1" fontAlgn="auto" latinLnBrk="0" hangingPunct="1">
              <a:lnSpc>
                <a:spcPct val="90000"/>
              </a:lnSpc>
              <a:spcBef>
                <a:spcPts val="1000"/>
              </a:spcBef>
              <a:spcAft>
                <a:spcPts val="0"/>
              </a:spcAft>
              <a:buClr>
                <a:srgbClr val="9BAFB5"/>
              </a:buClr>
              <a:buSzTx/>
              <a:buFont typeface="Arial" panose="020B0604020202020204" pitchFamily="34" charset="0"/>
              <a:buChar char="•"/>
              <a:tabLst/>
              <a:defRPr/>
            </a:pPr>
            <a:endParaRPr kumimoji="0" lang="en-US" sz="1700" b="0" i="0" u="none" strike="noStrike" kern="1200" cap="none" spc="0" normalizeH="0" baseline="0" noProof="0" dirty="0">
              <a:ln>
                <a:noFill/>
              </a:ln>
              <a:solidFill>
                <a:srgbClr val="FFFFFF"/>
              </a:solidFill>
              <a:effectLst/>
              <a:uLnTx/>
              <a:uFillTx/>
              <a:latin typeface="Gill Sans MT" panose="020B0502020104020203"/>
              <a:ea typeface="+mn-ea"/>
              <a:cs typeface="+mn-cs"/>
            </a:endParaRPr>
          </a:p>
          <a:p>
            <a:pPr marL="342900" marR="0" lvl="0" indent="-228600" algn="l" defTabSz="914400" rtl="0" eaLnBrk="1" fontAlgn="auto" latinLnBrk="0" hangingPunct="1">
              <a:lnSpc>
                <a:spcPct val="90000"/>
              </a:lnSpc>
              <a:spcBef>
                <a:spcPts val="1000"/>
              </a:spcBef>
              <a:spcAft>
                <a:spcPts val="0"/>
              </a:spcAft>
              <a:buClr>
                <a:srgbClr val="9BAFB5"/>
              </a:buClr>
              <a:buSzTx/>
              <a:buFont typeface="Arial" panose="020B0604020202020204" pitchFamily="34" charset="0"/>
              <a:buChar char="•"/>
              <a:tabLst/>
              <a:defRPr/>
            </a:pPr>
            <a:endParaRPr kumimoji="0" lang="en-US" sz="1700" b="0" i="0" u="none" strike="noStrike" kern="1200" cap="none" spc="0" normalizeH="0" baseline="0" noProof="0" dirty="0">
              <a:ln>
                <a:noFill/>
              </a:ln>
              <a:solidFill>
                <a:srgbClr val="FFFFFF"/>
              </a:solidFill>
              <a:effectLst/>
              <a:uLnTx/>
              <a:uFillTx/>
              <a:latin typeface="Gill Sans MT" panose="020B0502020104020203"/>
              <a:ea typeface="+mn-ea"/>
              <a:cs typeface="+mn-cs"/>
            </a:endParaRPr>
          </a:p>
        </p:txBody>
      </p:sp>
    </p:spTree>
    <p:extLst>
      <p:ext uri="{BB962C8B-B14F-4D97-AF65-F5344CB8AC3E}">
        <p14:creationId xmlns:p14="http://schemas.microsoft.com/office/powerpoint/2010/main" val="37851093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513" y="640080"/>
            <a:ext cx="6693018"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MT" panose="020B0502020104020203"/>
              <a:ea typeface="+mn-ea"/>
              <a:cs typeface="+mn-cs"/>
            </a:endParaRPr>
          </a:p>
        </p:txBody>
      </p:sp>
      <p:sp>
        <p:nvSpPr>
          <p:cNvPr id="10" name="Rectangle 9">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2907" y="825096"/>
            <a:ext cx="641223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3" name="Segnaposto contenuto 2">
            <a:extLst>
              <a:ext uri="{FF2B5EF4-FFF2-40B4-BE49-F238E27FC236}">
                <a16:creationId xmlns:a16="http://schemas.microsoft.com/office/drawing/2014/main" id="{EC1CCD6C-B43E-E1E8-6B68-4A73388A69FF}"/>
              </a:ext>
            </a:extLst>
          </p:cNvPr>
          <p:cNvSpPr>
            <a:spLocks noGrp="1"/>
          </p:cNvSpPr>
          <p:nvPr>
            <p:ph idx="1"/>
          </p:nvPr>
        </p:nvSpPr>
        <p:spPr>
          <a:xfrm>
            <a:off x="987738" y="1283546"/>
            <a:ext cx="4286937" cy="4372515"/>
          </a:xfrm>
        </p:spPr>
        <p:txBody>
          <a:bodyPr anchor="ctr">
            <a:normAutofit/>
          </a:bodyPr>
          <a:lstStyle/>
          <a:p>
            <a:pPr>
              <a:lnSpc>
                <a:spcPct val="90000"/>
              </a:lnSpc>
              <a:spcBef>
                <a:spcPts val="0"/>
              </a:spcBef>
              <a:buNone/>
            </a:pPr>
            <a:r>
              <a:rPr lang="it-IT" sz="1400" b="1" dirty="0">
                <a:solidFill>
                  <a:srgbClr val="404040"/>
                </a:solidFill>
              </a:rPr>
              <a:t>	“Per secoli, nell’ambito dello scrivere, la situazione era la seguente: che un numero limitato di persone dedite allo scrivere stava di fronte a numerose migliaia di lettori. Verso la fine del secolo scorso, questa situazione si trasformò. </a:t>
            </a:r>
          </a:p>
          <a:p>
            <a:pPr>
              <a:lnSpc>
                <a:spcPct val="90000"/>
              </a:lnSpc>
              <a:spcBef>
                <a:spcPts val="0"/>
              </a:spcBef>
              <a:buNone/>
            </a:pPr>
            <a:r>
              <a:rPr lang="it-IT" sz="1400" b="1" dirty="0">
                <a:solidFill>
                  <a:srgbClr val="404040"/>
                </a:solidFill>
              </a:rPr>
              <a:t>	Con la crescente espansione della stampa che metteva a disposizione del pubblico dei lettori sempre nuovi organi politici, religiosi, scientifici, professionali, locali, gruppi sempre più cospicui di lettori passarono – dapprima casualmente – dalla parte di coloro che scrivevano. Il fenomeno cominciò quando la stampa quotidiana aprì loro la propria rubrica delle ‹‹lettere al direttore››; oggi è ben difficile che ci sia un europeo partecipe del processo di produzione che non abbia per principio l’occasione di pubblicare da qualche parte un’esperienza di lavoro, una denuncia, un reportage e simili”.</a:t>
            </a:r>
          </a:p>
          <a:p>
            <a:pPr marL="0" indent="0">
              <a:lnSpc>
                <a:spcPct val="90000"/>
              </a:lnSpc>
              <a:buNone/>
            </a:pPr>
            <a:endParaRPr lang="it-IT" sz="1300" dirty="0">
              <a:solidFill>
                <a:srgbClr val="404040"/>
              </a:solidFill>
            </a:endParaRPr>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2538" y="1443035"/>
            <a:ext cx="2978949"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2" name="Titolo 1">
            <a:extLst>
              <a:ext uri="{FF2B5EF4-FFF2-40B4-BE49-F238E27FC236}">
                <a16:creationId xmlns:a16="http://schemas.microsoft.com/office/drawing/2014/main" id="{CA1B5318-3B23-3E38-DA06-742BCA3124D2}"/>
              </a:ext>
            </a:extLst>
          </p:cNvPr>
          <p:cNvSpPr>
            <a:spLocks noGrp="1"/>
          </p:cNvSpPr>
          <p:nvPr>
            <p:ph type="title"/>
          </p:nvPr>
        </p:nvSpPr>
        <p:spPr>
          <a:xfrm>
            <a:off x="5790126" y="1586484"/>
            <a:ext cx="2763774" cy="3685032"/>
          </a:xfrm>
          <a:prstGeom prst="ellipse">
            <a:avLst/>
          </a:prstGeom>
          <a:solidFill>
            <a:schemeClr val="accent2"/>
          </a:solidFill>
          <a:ln>
            <a:noFill/>
          </a:ln>
        </p:spPr>
        <p:txBody>
          <a:bodyPr>
            <a:normAutofit/>
          </a:bodyPr>
          <a:lstStyle/>
          <a:p>
            <a:r>
              <a:rPr lang="it-IT" sz="1400" dirty="0">
                <a:solidFill>
                  <a:srgbClr val="FFFFFF"/>
                </a:solidFill>
              </a:rPr>
              <a:t>La massa si fa committente</a:t>
            </a:r>
          </a:p>
        </p:txBody>
      </p:sp>
    </p:spTree>
    <p:extLst>
      <p:ext uri="{BB962C8B-B14F-4D97-AF65-F5344CB8AC3E}">
        <p14:creationId xmlns:p14="http://schemas.microsoft.com/office/powerpoint/2010/main" val="24581391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olo 1"/>
          <p:cNvSpPr>
            <a:spLocks noGrp="1"/>
          </p:cNvSpPr>
          <p:nvPr>
            <p:ph type="title"/>
          </p:nvPr>
        </p:nvSpPr>
        <p:spPr>
          <a:xfrm>
            <a:off x="841007" y="1444753"/>
            <a:ext cx="3284579" cy="3968496"/>
          </a:xfrm>
          <a:prstGeom prst="rect">
            <a:avLst/>
          </a:prstGeom>
          <a:solidFill>
            <a:schemeClr val="accent2"/>
          </a:solidFill>
          <a:ln w="190500" cap="sq" cmpd="thinThick">
            <a:solidFill>
              <a:schemeClr val="accent2"/>
            </a:solidFill>
            <a:miter lim="800000"/>
          </a:ln>
        </p:spPr>
        <p:txBody>
          <a:bodyPr wrap="square" anchor="ctr">
            <a:normAutofit/>
          </a:bodyPr>
          <a:lstStyle/>
          <a:p>
            <a:r>
              <a:rPr lang="it-IT" sz="2800" b="1" dirty="0">
                <a:solidFill>
                  <a:srgbClr val="FFFFFF"/>
                </a:solidFill>
              </a:rPr>
              <a:t>Il dilettante e/è la morte dell’arte</a:t>
            </a:r>
          </a:p>
        </p:txBody>
      </p:sp>
      <p:sp>
        <p:nvSpPr>
          <p:cNvPr id="3" name="Segnaposto contenuto 2"/>
          <p:cNvSpPr>
            <a:spLocks noGrp="1"/>
          </p:cNvSpPr>
          <p:nvPr>
            <p:ph idx="1"/>
          </p:nvPr>
        </p:nvSpPr>
        <p:spPr>
          <a:xfrm>
            <a:off x="4571999" y="1444752"/>
            <a:ext cx="3612294" cy="3968496"/>
          </a:xfrm>
        </p:spPr>
        <p:txBody>
          <a:bodyPr anchor="ctr">
            <a:normAutofit lnSpcReduction="10000"/>
          </a:bodyPr>
          <a:lstStyle/>
          <a:p>
            <a:pPr marL="36576" indent="0">
              <a:lnSpc>
                <a:spcPct val="90000"/>
              </a:lnSpc>
              <a:buNone/>
            </a:pPr>
            <a:r>
              <a:rPr lang="it-IT" sz="1200" dirty="0">
                <a:solidFill>
                  <a:schemeClr val="tx1">
                    <a:lumMod val="75000"/>
                    <a:lumOff val="25000"/>
                  </a:schemeClr>
                </a:solidFill>
              </a:rPr>
              <a:t>Più recitavano e si affaticavano, cercando di afferrare qua e là qualche nuovo spunto, più la loro azione scenica diventava noiosa e perdeva la spontanea comicità dei primi tempi in cui spesso, senza saperlo, eseguivano stupende parodie dei loro drammi; ne veniva fuori una mediocrità rigida e presuntuosa, tanto più fatale in quanto erano convinti di aver fatto grandi progressi e se lo sentivano anche dire dai loro spettatori. Ma fu una compagnia di attori arrivata in quel tempo nella loro città che li danneggiò più di tutto.(…) In questi attori vi era, sì, qualche buona qualità naturale soffocata dal peso dell’affettazione, delle pose convenzionali e della presunzione; e siccome tutto quello che è artefatto si può imitare più facilmente in quanto dà maggiormente nell’occhio, i nostri dilettanti fecero presto a strappare a quelle cornacchie le loro penne più stravaganti per adornarsene loro stessi. Movimenti, gesti e toni furono a poco a poco </a:t>
            </a:r>
            <a:r>
              <a:rPr lang="it-IT" sz="1200" b="1" i="1" dirty="0">
                <a:solidFill>
                  <a:schemeClr val="tx1">
                    <a:lumMod val="75000"/>
                    <a:lumOff val="25000"/>
                  </a:schemeClr>
                </a:solidFill>
              </a:rPr>
              <a:t>imitati</a:t>
            </a:r>
            <a:r>
              <a:rPr lang="it-IT" sz="1200" dirty="0">
                <a:solidFill>
                  <a:schemeClr val="tx1">
                    <a:lumMod val="75000"/>
                    <a:lumOff val="25000"/>
                  </a:schemeClr>
                </a:solidFill>
              </a:rPr>
              <a:t> ed in seguito essi se ne fecero un motivo di vanto se qualche spettatore era così perspicace da accorgersi che </a:t>
            </a:r>
            <a:r>
              <a:rPr lang="it-IT" sz="1200" b="1" i="1" dirty="0">
                <a:solidFill>
                  <a:schemeClr val="tx1">
                    <a:lumMod val="75000"/>
                    <a:lumOff val="25000"/>
                  </a:schemeClr>
                </a:solidFill>
              </a:rPr>
              <a:t>recitavano con l’accuratezza di questo o di quell’attore </a:t>
            </a:r>
          </a:p>
          <a:p>
            <a:pPr marL="36576" indent="0">
              <a:lnSpc>
                <a:spcPct val="90000"/>
              </a:lnSpc>
              <a:buNone/>
            </a:pPr>
            <a:r>
              <a:rPr lang="it-IT" sz="1100" dirty="0">
                <a:solidFill>
                  <a:schemeClr val="tx1">
                    <a:lumMod val="75000"/>
                    <a:lumOff val="25000"/>
                  </a:schemeClr>
                </a:solidFill>
              </a:rPr>
              <a:t>Goethe </a:t>
            </a:r>
            <a:r>
              <a:rPr lang="it-IT" sz="1100" dirty="0" err="1">
                <a:solidFill>
                  <a:schemeClr val="tx1">
                    <a:lumMod val="75000"/>
                    <a:lumOff val="25000"/>
                  </a:schemeClr>
                </a:solidFill>
              </a:rPr>
              <a:t>W</a:t>
            </a:r>
            <a:r>
              <a:rPr lang="it-IT" sz="1100" dirty="0">
                <a:solidFill>
                  <a:schemeClr val="tx1">
                    <a:lumMod val="75000"/>
                    <a:lumOff val="25000"/>
                  </a:schemeClr>
                </a:solidFill>
              </a:rPr>
              <a:t>., </a:t>
            </a:r>
            <a:r>
              <a:rPr lang="it-IT" sz="1100" i="1" dirty="0">
                <a:solidFill>
                  <a:schemeClr val="tx1">
                    <a:lumMod val="75000"/>
                    <a:lumOff val="25000"/>
                  </a:schemeClr>
                </a:solidFill>
              </a:rPr>
              <a:t>La vocazione teatrale di Wilhelm Meister</a:t>
            </a:r>
            <a:r>
              <a:rPr lang="it-IT" sz="1100" dirty="0">
                <a:solidFill>
                  <a:schemeClr val="tx1">
                    <a:lumMod val="75000"/>
                    <a:lumOff val="25000"/>
                  </a:schemeClr>
                </a:solidFill>
              </a:rPr>
              <a:t>, Einaudi, Torino, 2002, p. 27.</a:t>
            </a:r>
          </a:p>
          <a:p>
            <a:pPr marL="36576" indent="0">
              <a:lnSpc>
                <a:spcPct val="90000"/>
              </a:lnSpc>
              <a:buNone/>
            </a:pPr>
            <a:endParaRPr lang="it-IT" sz="1100" dirty="0">
              <a:solidFill>
                <a:schemeClr val="tx1">
                  <a:lumMod val="75000"/>
                  <a:lumOff val="25000"/>
                </a:schemeClr>
              </a:solidFill>
            </a:endParaRPr>
          </a:p>
        </p:txBody>
      </p:sp>
    </p:spTree>
    <p:extLst>
      <p:ext uri="{BB962C8B-B14F-4D97-AF65-F5344CB8AC3E}">
        <p14:creationId xmlns:p14="http://schemas.microsoft.com/office/powerpoint/2010/main" val="36774331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Il trionfo di Eleonora con Vasco Rossi.mp4">
            <a:hlinkClick r:id="" action="ppaction://media"/>
            <a:extLst>
              <a:ext uri="{FF2B5EF4-FFF2-40B4-BE49-F238E27FC236}">
                <a16:creationId xmlns:a16="http://schemas.microsoft.com/office/drawing/2014/main" id="{DB5D6619-CD6A-6FA4-E307-026C726D6B2C}"/>
              </a:ext>
            </a:extLst>
          </p:cNvPr>
          <p:cNvPicPr>
            <a:picLocks noChangeAspect="1"/>
          </p:cNvPicPr>
          <p:nvPr>
            <a:videoFile r:link="rId2"/>
            <p:extLst>
              <p:ext uri="{DAA4B4D4-6D71-4841-9C94-3DE7FCFB9230}">
                <p14:media xmlns:p14="http://schemas.microsoft.com/office/powerpoint/2010/main" r:embed="rId1"/>
              </p:ext>
            </p:extLst>
          </p:nvPr>
        </p:nvPicPr>
        <p:blipFill>
          <a:blip r:embed="rId8"/>
          <a:stretch>
            <a:fillRect/>
          </a:stretch>
        </p:blipFill>
        <p:spPr>
          <a:xfrm>
            <a:off x="342901" y="629611"/>
            <a:ext cx="4070073" cy="2289416"/>
          </a:xfrm>
          <a:prstGeom prst="rect">
            <a:avLst/>
          </a:prstGeom>
        </p:spPr>
      </p:pic>
      <p:pic>
        <p:nvPicPr>
          <p:cNvPr id="4" name="Il Percorso di Lorenzo a #XF8.mp4">
            <a:hlinkClick r:id="" action="ppaction://media"/>
            <a:extLst>
              <a:ext uri="{FF2B5EF4-FFF2-40B4-BE49-F238E27FC236}">
                <a16:creationId xmlns:a16="http://schemas.microsoft.com/office/drawing/2014/main" id="{701CE049-89C6-F5D5-DBFD-37A1F1415E52}"/>
              </a:ext>
            </a:extLst>
          </p:cNvPr>
          <p:cNvPicPr>
            <a:picLocks noChangeAspect="1"/>
          </p:cNvPicPr>
          <p:nvPr>
            <a:videoFile r:link="rId4"/>
            <p:extLst>
              <p:ext uri="{DAA4B4D4-6D71-4841-9C94-3DE7FCFB9230}">
                <p14:media xmlns:p14="http://schemas.microsoft.com/office/powerpoint/2010/main" r:embed="rId3"/>
              </p:ext>
            </p:extLst>
          </p:nvPr>
        </p:nvPicPr>
        <p:blipFill>
          <a:blip r:embed="rId9"/>
          <a:stretch>
            <a:fillRect/>
          </a:stretch>
        </p:blipFill>
        <p:spPr>
          <a:xfrm>
            <a:off x="342900" y="3866668"/>
            <a:ext cx="4070073" cy="2289416"/>
          </a:xfrm>
          <a:prstGeom prst="rect">
            <a:avLst/>
          </a:prstGeom>
        </p:spPr>
      </p:pic>
      <p:sp>
        <p:nvSpPr>
          <p:cNvPr id="9" name="Rectangle 8">
            <a:extLst>
              <a:ext uri="{FF2B5EF4-FFF2-40B4-BE49-F238E27FC236}">
                <a16:creationId xmlns:a16="http://schemas.microsoft.com/office/drawing/2014/main" id="{799448F2-0E5B-42DA-B2D1-11A14E947B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7710" y="0"/>
            <a:ext cx="6858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11" name="Rectangle 10">
            <a:extLst>
              <a:ext uri="{FF2B5EF4-FFF2-40B4-BE49-F238E27FC236}">
                <a16:creationId xmlns:a16="http://schemas.microsoft.com/office/drawing/2014/main" id="{4E8A7552-20E1-4F34-ADAB-C1DB6634D4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83280"/>
            <a:ext cx="4594860" cy="9144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pic>
        <p:nvPicPr>
          <p:cNvPr id="2" name="Amici 20 - Il percorso di Sangiovanni">
            <a:hlinkClick r:id="" action="ppaction://media"/>
            <a:extLst>
              <a:ext uri="{FF2B5EF4-FFF2-40B4-BE49-F238E27FC236}">
                <a16:creationId xmlns:a16="http://schemas.microsoft.com/office/drawing/2014/main" id="{1AA84008-3CB1-6111-40E1-7C7A60318401}"/>
              </a:ext>
            </a:extLst>
          </p:cNvPr>
          <p:cNvPicPr>
            <a:picLocks noChangeAspect="1"/>
          </p:cNvPicPr>
          <p:nvPr>
            <a:videoFile r:link="rId6"/>
            <p:extLst>
              <p:ext uri="{DAA4B4D4-6D71-4841-9C94-3DE7FCFB9230}">
                <p14:media xmlns:p14="http://schemas.microsoft.com/office/powerpoint/2010/main" r:embed="rId5"/>
              </p:ext>
            </p:extLst>
          </p:nvPr>
        </p:nvPicPr>
        <p:blipFill>
          <a:blip r:embed="rId10"/>
          <a:stretch>
            <a:fillRect/>
          </a:stretch>
        </p:blipFill>
        <p:spPr>
          <a:xfrm>
            <a:off x="4731025" y="2211987"/>
            <a:ext cx="4070073" cy="2289416"/>
          </a:xfrm>
          <a:prstGeom prst="rect">
            <a:avLst/>
          </a:prstGeom>
        </p:spPr>
      </p:pic>
    </p:spTree>
    <p:extLst>
      <p:ext uri="{BB962C8B-B14F-4D97-AF65-F5344CB8AC3E}">
        <p14:creationId xmlns:p14="http://schemas.microsoft.com/office/powerpoint/2010/main" val="2256023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246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307687" fill="hold"/>
                                        <p:tgtEl>
                                          <p:spTgt spid="3"/>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21357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15" restart="whenNotActive" fill="hold" evtFilter="cancelBubble" nodeType="interactiveSeq">
                <p:stCondLst>
                  <p:cond evt="onClick" delay="0">
                    <p:tgtEl>
                      <p:spTgt spid="2"/>
                    </p:tgtEl>
                  </p:cond>
                </p:stCondLst>
                <p:endSync evt="end" delay="0">
                  <p:rtn val="all"/>
                </p:endSync>
                <p:childTnLst>
                  <p:par>
                    <p:cTn id="16" fill="hold">
                      <p:stCondLst>
                        <p:cond delay="0"/>
                      </p:stCondLst>
                      <p:childTnLst>
                        <p:par>
                          <p:cTn id="17" fill="hold">
                            <p:stCondLst>
                              <p:cond delay="0"/>
                            </p:stCondLst>
                            <p:childTnLst>
                              <p:par>
                                <p:cTn id="18" presetID="2" presetClass="mediacall" presetSubtype="0" fill="hold" nodeType="clickEffect">
                                  <p:stCondLst>
                                    <p:cond delay="0"/>
                                  </p:stCondLst>
                                  <p:childTnLst>
                                    <p:cmd type="call" cmd="togglePause">
                                      <p:cBhvr>
                                        <p:cTn id="19" dur="1" fill="hold"/>
                                        <p:tgtEl>
                                          <p:spTgt spid="2"/>
                                        </p:tgtEl>
                                      </p:cBhvr>
                                    </p:cmd>
                                  </p:childTnLst>
                                </p:cTn>
                              </p:par>
                            </p:childTnLst>
                          </p:cTn>
                        </p:par>
                      </p:childTnLst>
                    </p:cTn>
                  </p:par>
                </p:childTnLst>
              </p:cTn>
              <p:nextCondLst>
                <p:cond evt="onClick" delay="0">
                  <p:tgtEl>
                    <p:spTgt spid="2"/>
                  </p:tgtEl>
                </p:cond>
              </p:nextCondLst>
            </p:seq>
            <p:video>
              <p:cMediaNode vol="80000">
                <p:cTn id="20" fill="hold" display="0">
                  <p:stCondLst>
                    <p:cond delay="indefinite"/>
                  </p:stCondLst>
                </p:cTn>
                <p:tgtEl>
                  <p:spTgt spid="2"/>
                </p:tgtEl>
              </p:cMediaNode>
            </p:video>
            <p:seq concurrent="1" nextAc="seek">
              <p:cTn id="21" restart="whenNotActive" fill="hold" evtFilter="cancelBubble" nodeType="interactiveSeq">
                <p:stCondLst>
                  <p:cond evt="onClick" delay="0">
                    <p:tgtEl>
                      <p:spTgt spid="3"/>
                    </p:tgtEl>
                  </p:cond>
                </p:stCondLst>
                <p:endSync evt="end" delay="0">
                  <p:rtn val="all"/>
                </p:endSync>
                <p:childTnLst>
                  <p:par>
                    <p:cTn id="22" fill="hold">
                      <p:stCondLst>
                        <p:cond delay="0"/>
                      </p:stCondLst>
                      <p:childTnLst>
                        <p:par>
                          <p:cTn id="23" fill="hold">
                            <p:stCondLst>
                              <p:cond delay="0"/>
                            </p:stCondLst>
                            <p:childTnLst>
                              <p:par>
                                <p:cTn id="24" presetID="2" presetClass="mediacall" presetSubtype="0" fill="hold" nodeType="clickEffect">
                                  <p:stCondLst>
                                    <p:cond delay="0"/>
                                  </p:stCondLst>
                                  <p:childTnLst>
                                    <p:cmd type="call" cmd="togglePause">
                                      <p:cBhvr>
                                        <p:cTn id="25" dur="1" fill="hold"/>
                                        <p:tgtEl>
                                          <p:spTgt spid="3"/>
                                        </p:tgtEl>
                                      </p:cBhvr>
                                    </p:cmd>
                                  </p:childTnLst>
                                </p:cTn>
                              </p:par>
                            </p:childTnLst>
                          </p:cTn>
                        </p:par>
                      </p:childTnLst>
                    </p:cTn>
                  </p:par>
                </p:childTnLst>
              </p:cTn>
              <p:nextCondLst>
                <p:cond evt="onClick" delay="0">
                  <p:tgtEl>
                    <p:spTgt spid="3"/>
                  </p:tgtEl>
                </p:cond>
              </p:nextCondLst>
            </p:seq>
            <p:video>
              <p:cMediaNode vol="80000">
                <p:cTn id="26" fill="hold" display="0">
                  <p:stCondLst>
                    <p:cond delay="indefinite"/>
                  </p:stCondLst>
                </p:cTn>
                <p:tgtEl>
                  <p:spTgt spid="3"/>
                </p:tgtEl>
              </p:cMediaNode>
            </p:video>
            <p:seq concurrent="1" nextAc="seek">
              <p:cTn id="27" restart="whenNotActive" fill="hold" evtFilter="cancelBubble" nodeType="interactiveSeq">
                <p:stCondLst>
                  <p:cond evt="onClick" delay="0">
                    <p:tgtEl>
                      <p:spTgt spid="4"/>
                    </p:tgtEl>
                  </p:cond>
                </p:stCondLst>
                <p:endSync evt="end" delay="0">
                  <p:rtn val="all"/>
                </p:endSync>
                <p:childTnLst>
                  <p:par>
                    <p:cTn id="28" fill="hold">
                      <p:stCondLst>
                        <p:cond delay="0"/>
                      </p:stCondLst>
                      <p:childTnLst>
                        <p:par>
                          <p:cTn id="29" fill="hold">
                            <p:stCondLst>
                              <p:cond delay="0"/>
                            </p:stCondLst>
                            <p:childTnLst>
                              <p:par>
                                <p:cTn id="30" presetID="2" presetClass="mediacall" presetSubtype="0" fill="hold" nodeType="clickEffect">
                                  <p:stCondLst>
                                    <p:cond delay="0"/>
                                  </p:stCondLst>
                                  <p:childTnLst>
                                    <p:cmd type="call" cmd="togglePause">
                                      <p:cBhvr>
                                        <p:cTn id="31" dur="1" fill="hold"/>
                                        <p:tgtEl>
                                          <p:spTgt spid="4"/>
                                        </p:tgtEl>
                                      </p:cBhvr>
                                    </p:cmd>
                                  </p:childTnLst>
                                </p:cTn>
                              </p:par>
                            </p:childTnLst>
                          </p:cTn>
                        </p:par>
                      </p:childTnLst>
                    </p:cTn>
                  </p:par>
                </p:childTnLst>
              </p:cTn>
              <p:nextCondLst>
                <p:cond evt="onClick" delay="0">
                  <p:tgtEl>
                    <p:spTgt spid="4"/>
                  </p:tgtEl>
                </p:cond>
              </p:nextCondLst>
            </p:seq>
            <p:video>
              <p:cMediaNode vol="80000">
                <p:cTn id="32" fill="hold" display="0">
                  <p:stCondLst>
                    <p:cond delay="indefinite"/>
                  </p:stCondLst>
                </p:cTn>
                <p:tgtEl>
                  <p:spTgt spid="4"/>
                </p:tgtEl>
              </p:cMediaNode>
            </p:vide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Immagine 2" descr="Immagine che contiene testo, quotidiano&#10;&#10;Descrizione generata automaticamente">
            <a:extLst>
              <a:ext uri="{FF2B5EF4-FFF2-40B4-BE49-F238E27FC236}">
                <a16:creationId xmlns:a16="http://schemas.microsoft.com/office/drawing/2014/main" id="{E9AE7FD6-3711-667A-0D7A-C678D7A0D6B5}"/>
              </a:ext>
            </a:extLst>
          </p:cNvPr>
          <p:cNvPicPr>
            <a:picLocks noChangeAspect="1"/>
          </p:cNvPicPr>
          <p:nvPr/>
        </p:nvPicPr>
        <p:blipFill rotWithShape="1">
          <a:blip r:embed="rId2">
            <a:extLst>
              <a:ext uri="{28A0092B-C50C-407E-A947-70E740481C1C}">
                <a14:useLocalDpi xmlns:a14="http://schemas.microsoft.com/office/drawing/2010/main" val="0"/>
              </a:ext>
            </a:extLst>
          </a:blip>
          <a:srcRect t="43375"/>
          <a:stretch/>
        </p:blipFill>
        <p:spPr>
          <a:xfrm>
            <a:off x="20" y="10"/>
            <a:ext cx="9143980" cy="6857990"/>
          </a:xfrm>
          <a:prstGeom prst="rect">
            <a:avLst/>
          </a:prstGeom>
        </p:spPr>
      </p:pic>
      <p:sp>
        <p:nvSpPr>
          <p:cNvPr id="4" name="CasellaDiTesto 3">
            <a:extLst>
              <a:ext uri="{FF2B5EF4-FFF2-40B4-BE49-F238E27FC236}">
                <a16:creationId xmlns:a16="http://schemas.microsoft.com/office/drawing/2014/main" id="{EE053DDB-6944-F17D-314F-1B1B37F56762}"/>
              </a:ext>
            </a:extLst>
          </p:cNvPr>
          <p:cNvSpPr txBox="1"/>
          <p:nvPr/>
        </p:nvSpPr>
        <p:spPr>
          <a:xfrm>
            <a:off x="1200150" y="1484784"/>
            <a:ext cx="6743700" cy="1645920"/>
          </a:xfrm>
          <a:prstGeom prst="rect">
            <a:avLst/>
          </a:prstGeom>
          <a:solidFill>
            <a:schemeClr val="bg1">
              <a:alpha val="60000"/>
            </a:schemeClr>
          </a:solidFill>
          <a:ln w="38100" cap="sq">
            <a:solidFill>
              <a:schemeClr val="tx1"/>
            </a:solidFill>
            <a:miter lim="800000"/>
          </a:ln>
        </p:spPr>
        <p:txBody>
          <a:bodyPr vert="horz" lIns="274320" tIns="182880" rIns="274320" bIns="182880" rtlCol="0" anchor="ctr" anchorCtr="1">
            <a:normAutofit fontScale="92500" lnSpcReduction="20000"/>
          </a:bodyPr>
          <a:lstStyle/>
          <a:p>
            <a:pPr marL="0" marR="0" lvl="0" indent="0" algn="ctr" defTabSz="914400" rtl="0" eaLnBrk="1" fontAlgn="auto" latinLnBrk="0" hangingPunct="1">
              <a:lnSpc>
                <a:spcPct val="90000"/>
              </a:lnSpc>
              <a:spcBef>
                <a:spcPct val="0"/>
              </a:spcBef>
              <a:spcAft>
                <a:spcPts val="600"/>
              </a:spcAft>
              <a:buClrTx/>
              <a:buSzTx/>
              <a:buFontTx/>
              <a:buNone/>
              <a:tabLst/>
              <a:defRPr/>
            </a:pPr>
            <a:r>
              <a:rPr kumimoji="0" lang="it-IT" sz="2900" b="0" i="0" u="none" strike="noStrike" kern="1200" cap="all" spc="200" normalizeH="0" baseline="0" noProof="0" dirty="0">
                <a:ln>
                  <a:noFill/>
                </a:ln>
                <a:solidFill>
                  <a:srgbClr val="FFFFFF"/>
                </a:solidFill>
                <a:effectLst/>
                <a:uLnTx/>
                <a:uFillTx/>
                <a:latin typeface="Gill Sans MT" panose="020B0502020104020203"/>
                <a:ea typeface="+mn-ea"/>
                <a:cs typeface="+mn-cs"/>
              </a:rPr>
              <a:t>L’immagine fotografica arresta il tempo e pone lo spettatore di fronte all’accaduto</a:t>
            </a:r>
          </a:p>
        </p:txBody>
      </p:sp>
    </p:spTree>
    <p:extLst>
      <p:ext uri="{BB962C8B-B14F-4D97-AF65-F5344CB8AC3E}">
        <p14:creationId xmlns:p14="http://schemas.microsoft.com/office/powerpoint/2010/main" val="2454356306"/>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5" name="Segnaposto contenuto 4" descr="Immagine che contiene testo, diverso, screenshot, cornice&#10;&#10;Descrizione generata automaticamente">
            <a:extLst>
              <a:ext uri="{FF2B5EF4-FFF2-40B4-BE49-F238E27FC236}">
                <a16:creationId xmlns:a16="http://schemas.microsoft.com/office/drawing/2014/main" id="{56CA3456-15CA-2C55-3672-E3755F6DE84C}"/>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33653" r="5347" b="-1"/>
          <a:stretch/>
        </p:blipFill>
        <p:spPr>
          <a:xfrm>
            <a:off x="20" y="10"/>
            <a:ext cx="9143980" cy="6857990"/>
          </a:xfrm>
          <a:prstGeom prst="rect">
            <a:avLst/>
          </a:prstGeom>
        </p:spPr>
      </p:pic>
      <p:sp>
        <p:nvSpPr>
          <p:cNvPr id="2" name="Titolo 1">
            <a:extLst>
              <a:ext uri="{FF2B5EF4-FFF2-40B4-BE49-F238E27FC236}">
                <a16:creationId xmlns:a16="http://schemas.microsoft.com/office/drawing/2014/main" id="{216091A3-EE5A-37E7-560E-4B45ADC4E116}"/>
              </a:ext>
            </a:extLst>
          </p:cNvPr>
          <p:cNvSpPr>
            <a:spLocks noGrp="1"/>
          </p:cNvSpPr>
          <p:nvPr>
            <p:ph type="title"/>
          </p:nvPr>
        </p:nvSpPr>
        <p:spPr>
          <a:xfrm>
            <a:off x="1673352" y="3284984"/>
            <a:ext cx="5797296" cy="941796"/>
          </a:xfrm>
          <a:solidFill>
            <a:srgbClr val="000000">
              <a:alpha val="70000"/>
            </a:srgbClr>
          </a:solidFill>
          <a:ln>
            <a:solidFill>
              <a:srgbClr val="FFFFFF"/>
            </a:solidFill>
          </a:ln>
        </p:spPr>
        <p:txBody>
          <a:bodyPr vert="horz" lIns="182880" tIns="182880" rIns="182880" bIns="182880" rtlCol="0" anchor="ctr">
            <a:normAutofit/>
          </a:bodyPr>
          <a:lstStyle/>
          <a:p>
            <a:r>
              <a:rPr lang="en-US" sz="2000" kern="1200" cap="all" spc="200" baseline="0">
                <a:solidFill>
                  <a:srgbClr val="FFFFFF"/>
                </a:solidFill>
                <a:latin typeface="+mj-lt"/>
                <a:ea typeface="+mj-ea"/>
                <a:cs typeface="+mj-cs"/>
              </a:rPr>
              <a:t>Lo stereotipo amatoriale della cultura digitale</a:t>
            </a:r>
          </a:p>
        </p:txBody>
      </p:sp>
    </p:spTree>
    <p:extLst>
      <p:ext uri="{BB962C8B-B14F-4D97-AF65-F5344CB8AC3E}">
        <p14:creationId xmlns:p14="http://schemas.microsoft.com/office/powerpoint/2010/main" val="29100773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p:cNvSpPr>
            <a:spLocks noGrp="1"/>
          </p:cNvSpPr>
          <p:nvPr>
            <p:ph type="ctrTitle"/>
          </p:nvPr>
        </p:nvSpPr>
        <p:spPr>
          <a:xfrm>
            <a:off x="433050" y="476672"/>
            <a:ext cx="6480048" cy="667504"/>
          </a:xfrm>
        </p:spPr>
        <p:txBody>
          <a:bodyPr>
            <a:normAutofit fontScale="90000"/>
          </a:bodyPr>
          <a:lstStyle/>
          <a:p>
            <a:pPr algn="ctr"/>
            <a:r>
              <a:rPr lang="it-IT" sz="2400" dirty="0"/>
              <a:t>Verso la cultura di massa</a:t>
            </a:r>
          </a:p>
        </p:txBody>
      </p:sp>
      <p:sp>
        <p:nvSpPr>
          <p:cNvPr id="3" name="Sottotitolo 2"/>
          <p:cNvSpPr>
            <a:spLocks noGrp="1"/>
          </p:cNvSpPr>
          <p:nvPr>
            <p:ph type="subTitle" idx="1"/>
          </p:nvPr>
        </p:nvSpPr>
        <p:spPr>
          <a:xfrm>
            <a:off x="455147" y="1844824"/>
            <a:ext cx="6480048" cy="2788880"/>
          </a:xfrm>
        </p:spPr>
        <p:txBody>
          <a:bodyPr>
            <a:normAutofit/>
          </a:bodyPr>
          <a:lstStyle/>
          <a:p>
            <a:pPr marL="457200" indent="-457200" algn="l">
              <a:buFont typeface="+mj-lt"/>
              <a:buAutoNum type="arabicPeriod"/>
            </a:pPr>
            <a:r>
              <a:rPr lang="it-IT" dirty="0"/>
              <a:t>Nascita del pubblico metropolitano</a:t>
            </a:r>
          </a:p>
          <a:p>
            <a:pPr marL="457200" indent="-457200" algn="l">
              <a:buFont typeface="+mj-lt"/>
              <a:buAutoNum type="arabicPeriod"/>
            </a:pPr>
            <a:r>
              <a:rPr lang="it-IT" dirty="0"/>
              <a:t>Nuovo ruolo dell’artista </a:t>
            </a:r>
          </a:p>
          <a:p>
            <a:pPr marL="457200" indent="-457200" algn="l">
              <a:buFont typeface="+mj-lt"/>
              <a:buAutoNum type="arabicPeriod"/>
            </a:pPr>
            <a:r>
              <a:rPr lang="it-IT" dirty="0"/>
              <a:t>Arte per il pubblico</a:t>
            </a:r>
          </a:p>
          <a:p>
            <a:pPr marL="457200" indent="-457200" algn="l">
              <a:buFont typeface="+mj-lt"/>
              <a:buAutoNum type="arabicPeriod"/>
            </a:pPr>
            <a:r>
              <a:rPr lang="it-IT" dirty="0"/>
              <a:t>L’arte assume i connotati del fenomeno comunicativo</a:t>
            </a:r>
          </a:p>
          <a:p>
            <a:pPr marL="457200" indent="-457200" algn="l">
              <a:buFont typeface="+mj-lt"/>
              <a:buAutoNum type="arabicPeriod"/>
            </a:pPr>
            <a:r>
              <a:rPr lang="it-IT" dirty="0"/>
              <a:t>Nascita dell’industria culturale</a:t>
            </a:r>
          </a:p>
          <a:p>
            <a:pPr marL="457200" indent="-457200" algn="l">
              <a:buFont typeface="+mj-lt"/>
              <a:buAutoNum type="arabicPeriod"/>
            </a:pPr>
            <a:r>
              <a:rPr lang="it-IT" dirty="0"/>
              <a:t>La cultura di massa</a:t>
            </a:r>
          </a:p>
          <a:p>
            <a:pPr marL="457200" indent="-457200" algn="l">
              <a:buFont typeface="+mj-lt"/>
              <a:buAutoNum type="arabicPeriod"/>
            </a:pPr>
            <a:endParaRPr lang="it-IT" dirty="0"/>
          </a:p>
        </p:txBody>
      </p:sp>
    </p:spTree>
    <p:extLst>
      <p:ext uri="{BB962C8B-B14F-4D97-AF65-F5344CB8AC3E}">
        <p14:creationId xmlns:p14="http://schemas.microsoft.com/office/powerpoint/2010/main" val="4025201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olo 1"/>
          <p:cNvSpPr>
            <a:spLocks noGrp="1"/>
          </p:cNvSpPr>
          <p:nvPr>
            <p:ph type="title"/>
          </p:nvPr>
        </p:nvSpPr>
        <p:spPr>
          <a:xfrm>
            <a:off x="5176076" y="2386744"/>
            <a:ext cx="3364992" cy="1645920"/>
          </a:xfrm>
        </p:spPr>
        <p:txBody>
          <a:bodyPr vert="horz" lIns="274320" tIns="182880" rIns="274320" bIns="182880" rtlCol="0" anchor="ctr" anchorCtr="1">
            <a:normAutofit/>
          </a:bodyPr>
          <a:lstStyle/>
          <a:p>
            <a:r>
              <a:rPr lang="en-US" sz="2400" b="1"/>
              <a:t>Scuola di Francoforte</a:t>
            </a:r>
          </a:p>
        </p:txBody>
      </p:sp>
      <p:sp>
        <p:nvSpPr>
          <p:cNvPr id="10" name="Rectangle 9">
            <a:extLst>
              <a:ext uri="{FF2B5EF4-FFF2-40B4-BE49-F238E27FC236}">
                <a16:creationId xmlns:a16="http://schemas.microsoft.com/office/drawing/2014/main" id="{733DEE68-6B15-49E1-8C6F-EE553B0597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347" y="640080"/>
            <a:ext cx="4091940" cy="5263134"/>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MT" panose="020B0502020104020203"/>
              <a:ea typeface="+mn-ea"/>
              <a:cs typeface="+mn-cs"/>
            </a:endParaRPr>
          </a:p>
        </p:txBody>
      </p:sp>
      <p:sp>
        <p:nvSpPr>
          <p:cNvPr id="12" name="Rectangle 11">
            <a:extLst>
              <a:ext uri="{FF2B5EF4-FFF2-40B4-BE49-F238E27FC236}">
                <a16:creationId xmlns:a16="http://schemas.microsoft.com/office/drawing/2014/main" id="{EC3F07C8-CCA3-4D2E-A900-8396148C16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4648" y="802767"/>
            <a:ext cx="3847338" cy="493776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pic>
        <p:nvPicPr>
          <p:cNvPr id="5" name="Picture 4" descr="Immagine che contiene testo, persona, uomo, tuta&#10;&#10;Descrizione generata automaticamente">
            <a:extLst>
              <a:ext uri="{FF2B5EF4-FFF2-40B4-BE49-F238E27FC236}">
                <a16:creationId xmlns:a16="http://schemas.microsoft.com/office/drawing/2014/main" id="{A0FB17A2-8631-F068-448C-89232E5EE941}"/>
              </a:ext>
            </a:extLst>
          </p:cNvPr>
          <p:cNvPicPr>
            <a:picLocks noChangeAspect="1"/>
          </p:cNvPicPr>
          <p:nvPr/>
        </p:nvPicPr>
        <p:blipFill rotWithShape="1">
          <a:blip r:embed="rId2">
            <a:extLst>
              <a:ext uri="{28A0092B-C50C-407E-A947-70E740481C1C}">
                <a14:useLocalDpi xmlns:a14="http://schemas.microsoft.com/office/drawing/2010/main" val="0"/>
              </a:ext>
            </a:extLst>
          </a:blip>
          <a:srcRect l="4172" r="4169" b="-3"/>
          <a:stretch/>
        </p:blipFill>
        <p:spPr>
          <a:xfrm>
            <a:off x="844678" y="1122807"/>
            <a:ext cx="3367278" cy="4297680"/>
          </a:xfrm>
          <a:prstGeom prst="rect">
            <a:avLst/>
          </a:prstGeom>
        </p:spPr>
      </p:pic>
    </p:spTree>
    <p:extLst>
      <p:ext uri="{BB962C8B-B14F-4D97-AF65-F5344CB8AC3E}">
        <p14:creationId xmlns:p14="http://schemas.microsoft.com/office/powerpoint/2010/main" val="40262202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7000"/>
                <a:shade val="100000"/>
                <a:satMod val="185000"/>
                <a:lumMod val="120000"/>
              </a:schemeClr>
            </a:gs>
            <a:gs pos="100000">
              <a:schemeClr val="bg1">
                <a:tint val="96000"/>
                <a:shade val="95000"/>
                <a:satMod val="215000"/>
                <a:lumMod val="80000"/>
              </a:schemeClr>
            </a:gs>
          </a:gsLst>
          <a:path path="circle">
            <a:fillToRect l="50000" t="55000" r="125000" b="100000"/>
          </a:path>
        </a:gradFill>
        <a:effectLst/>
      </p:bgPr>
    </p:bg>
    <p:spTree>
      <p:nvGrpSpPr>
        <p:cNvPr id="1" name=""/>
        <p:cNvGrpSpPr/>
        <p:nvPr/>
      </p:nvGrpSpPr>
      <p:grpSpPr>
        <a:xfrm>
          <a:off x="0" y="0"/>
          <a:ext cx="0" cy="0"/>
          <a:chOff x="0" y="0"/>
          <a:chExt cx="0" cy="0"/>
        </a:xfrm>
      </p:grpSpPr>
      <p:pic>
        <p:nvPicPr>
          <p:cNvPr id="6" name="Picture 5" descr="Ciak e bobina cinematografica">
            <a:extLst>
              <a:ext uri="{FF2B5EF4-FFF2-40B4-BE49-F238E27FC236}">
                <a16:creationId xmlns:a16="http://schemas.microsoft.com/office/drawing/2014/main" id="{61FE2467-1FC4-B2C5-366E-BD24D70B2FCC}"/>
              </a:ext>
            </a:extLst>
          </p:cNvPr>
          <p:cNvPicPr>
            <a:picLocks noChangeAspect="1"/>
          </p:cNvPicPr>
          <p:nvPr/>
        </p:nvPicPr>
        <p:blipFill rotWithShape="1">
          <a:blip r:embed="rId2">
            <a:alphaModFix amt="25000"/>
          </a:blip>
          <a:srcRect r="10999" b="-1"/>
          <a:stretch/>
        </p:blipFill>
        <p:spPr>
          <a:xfrm>
            <a:off x="20" y="10"/>
            <a:ext cx="9143980" cy="6857990"/>
          </a:xfrm>
          <a:prstGeom prst="rect">
            <a:avLst/>
          </a:prstGeom>
        </p:spPr>
      </p:pic>
      <p:sp>
        <p:nvSpPr>
          <p:cNvPr id="2" name="Titolo 1">
            <a:extLst>
              <a:ext uri="{FF2B5EF4-FFF2-40B4-BE49-F238E27FC236}">
                <a16:creationId xmlns:a16="http://schemas.microsoft.com/office/drawing/2014/main" id="{9B4F815A-8943-C37D-5ED4-3025B8B259A6}"/>
              </a:ext>
            </a:extLst>
          </p:cNvPr>
          <p:cNvSpPr>
            <a:spLocks noGrp="1"/>
          </p:cNvSpPr>
          <p:nvPr>
            <p:ph type="title"/>
          </p:nvPr>
        </p:nvSpPr>
        <p:spPr>
          <a:xfrm>
            <a:off x="1673352" y="964692"/>
            <a:ext cx="5797296" cy="1188720"/>
          </a:xfrm>
          <a:solidFill>
            <a:schemeClr val="bg1">
              <a:alpha val="30000"/>
            </a:schemeClr>
          </a:solidFill>
          <a:ln>
            <a:solidFill>
              <a:srgbClr val="FFFFFF"/>
            </a:solidFill>
          </a:ln>
        </p:spPr>
        <p:txBody>
          <a:bodyPr vert="horz" lIns="182880" tIns="182880" rIns="182880" bIns="182880" rtlCol="0" anchor="ctr">
            <a:normAutofit/>
          </a:bodyPr>
          <a:lstStyle/>
          <a:p>
            <a:r>
              <a:rPr lang="en-US" sz="2800">
                <a:solidFill>
                  <a:schemeClr val="tx1"/>
                </a:solidFill>
              </a:rPr>
              <a:t>Industria culturale</a:t>
            </a:r>
          </a:p>
        </p:txBody>
      </p:sp>
      <p:sp>
        <p:nvSpPr>
          <p:cNvPr id="4" name="CasellaDiTesto 3">
            <a:extLst>
              <a:ext uri="{FF2B5EF4-FFF2-40B4-BE49-F238E27FC236}">
                <a16:creationId xmlns:a16="http://schemas.microsoft.com/office/drawing/2014/main" id="{4B045026-B752-A25B-79FF-9B5072E53F36}"/>
              </a:ext>
            </a:extLst>
          </p:cNvPr>
          <p:cNvSpPr txBox="1"/>
          <p:nvPr/>
        </p:nvSpPr>
        <p:spPr>
          <a:xfrm>
            <a:off x="1673352" y="2638044"/>
            <a:ext cx="5797296" cy="3101983"/>
          </a:xfrm>
          <a:prstGeom prst="rect">
            <a:avLst/>
          </a:prstGeom>
        </p:spPr>
        <p:txBody>
          <a:bodyPr vert="horz" lIns="91440" tIns="45720" rIns="91440" bIns="45720" rtlCol="0">
            <a:normAutofit/>
          </a:bodyPr>
          <a:lstStyle/>
          <a:p>
            <a:pPr marL="0" marR="0" lvl="0" indent="0" algn="l" defTabSz="914400" rtl="0" eaLnBrk="1" fontAlgn="auto" latinLnBrk="0" hangingPunct="1">
              <a:lnSpc>
                <a:spcPct val="100000"/>
              </a:lnSpc>
              <a:spcBef>
                <a:spcPts val="1000"/>
              </a:spcBef>
              <a:spcAft>
                <a:spcPts val="0"/>
              </a:spcAft>
              <a:buClr>
                <a:srgbClr val="9BAFB5"/>
              </a:buClr>
              <a:buSzTx/>
              <a:buFontTx/>
              <a:buNone/>
              <a:tabLst/>
              <a:defRPr/>
            </a:pPr>
            <a:br>
              <a:rPr kumimoji="0" lang="it-IT" sz="1800" b="0" i="0" u="none" strike="noStrike" kern="1200" cap="none" spc="0" normalizeH="0" baseline="0" noProof="0" dirty="0">
                <a:ln>
                  <a:noFill/>
                </a:ln>
                <a:solidFill>
                  <a:srgbClr val="FFFFFF">
                    <a:lumMod val="85000"/>
                    <a:lumOff val="15000"/>
                  </a:srgbClr>
                </a:solidFill>
                <a:effectLst/>
                <a:uLnTx/>
                <a:uFillTx/>
                <a:latin typeface="Gill Sans MT" panose="020B0502020104020203"/>
                <a:ea typeface="+mn-ea"/>
                <a:cs typeface="+mn-cs"/>
              </a:rPr>
            </a:br>
            <a:r>
              <a:rPr kumimoji="0" lang="it-IT" sz="1800" b="0" i="0" u="none" strike="noStrike" kern="1200" cap="none" spc="0" normalizeH="0" baseline="0" noProof="0" dirty="0">
                <a:ln>
                  <a:noFill/>
                </a:ln>
                <a:solidFill>
                  <a:srgbClr val="FFFFFF">
                    <a:lumMod val="85000"/>
                    <a:lumOff val="15000"/>
                  </a:srgbClr>
                </a:solidFill>
                <a:effectLst/>
                <a:uLnTx/>
                <a:uFillTx/>
                <a:latin typeface="Gill Sans MT" panose="020B0502020104020203"/>
                <a:ea typeface="+mn-ea"/>
                <a:cs typeface="+mn-cs"/>
              </a:rPr>
              <a:t>Da ogni film sonoro, da ogni trasmissione radio, si può desumere ciò che non si potrebbe ascrivere ad effetto di nessuno di essi preso singolarmente, ma solo di tutti quanti insieme nella società.</a:t>
            </a:r>
            <a:br>
              <a:rPr kumimoji="0" lang="it-IT" sz="1800" b="0" i="0" u="none" strike="noStrike" kern="1200" cap="none" spc="0" normalizeH="0" baseline="0" noProof="0" dirty="0">
                <a:ln>
                  <a:noFill/>
                </a:ln>
                <a:solidFill>
                  <a:srgbClr val="FFFFFF">
                    <a:lumMod val="85000"/>
                    <a:lumOff val="15000"/>
                  </a:srgbClr>
                </a:solidFill>
                <a:effectLst/>
                <a:uLnTx/>
                <a:uFillTx/>
                <a:latin typeface="Gill Sans MT" panose="020B0502020104020203"/>
                <a:ea typeface="+mn-ea"/>
                <a:cs typeface="+mn-cs"/>
              </a:rPr>
            </a:br>
            <a:r>
              <a:rPr kumimoji="0" lang="it-IT" sz="1800" b="0" i="0" u="none" strike="noStrike" kern="1200" cap="none" spc="0" normalizeH="0" baseline="0" noProof="0" dirty="0">
                <a:ln>
                  <a:noFill/>
                </a:ln>
                <a:solidFill>
                  <a:srgbClr val="FFFFFF">
                    <a:lumMod val="85000"/>
                    <a:lumOff val="15000"/>
                  </a:srgbClr>
                </a:solidFill>
                <a:effectLst/>
                <a:uLnTx/>
                <a:uFillTx/>
                <a:latin typeface="Gill Sans MT" panose="020B0502020104020203"/>
                <a:ea typeface="+mn-ea"/>
                <a:cs typeface="+mn-cs"/>
              </a:rPr>
              <a:t>Horkheimer, Adorno, </a:t>
            </a:r>
            <a:r>
              <a:rPr kumimoji="0" lang="it-IT" sz="1800" b="1" i="0" u="none" strike="noStrike" kern="1200" cap="none" spc="0" normalizeH="0" baseline="0" noProof="0" dirty="0">
                <a:ln>
                  <a:noFill/>
                </a:ln>
                <a:solidFill>
                  <a:srgbClr val="FFFFFF">
                    <a:lumMod val="85000"/>
                    <a:lumOff val="15000"/>
                  </a:srgbClr>
                </a:solidFill>
                <a:effectLst/>
                <a:uLnTx/>
                <a:uFillTx/>
                <a:latin typeface="Gill Sans MT" panose="020B0502020104020203"/>
                <a:ea typeface="+mn-ea"/>
                <a:cs typeface="+mn-cs"/>
              </a:rPr>
              <a:t>Dialettica dell’illuminismo</a:t>
            </a:r>
            <a:r>
              <a:rPr kumimoji="0" lang="it-IT" sz="1800" b="0" i="0" u="none" strike="noStrike" kern="1200" cap="none" spc="0" normalizeH="0" baseline="0" noProof="0" dirty="0">
                <a:ln>
                  <a:noFill/>
                </a:ln>
                <a:solidFill>
                  <a:srgbClr val="FFFFFF">
                    <a:lumMod val="85000"/>
                    <a:lumOff val="15000"/>
                  </a:srgbClr>
                </a:solidFill>
                <a:effectLst/>
                <a:uLnTx/>
                <a:uFillTx/>
                <a:latin typeface="Gill Sans MT" panose="020B0502020104020203"/>
                <a:ea typeface="+mn-ea"/>
                <a:cs typeface="+mn-cs"/>
              </a:rPr>
              <a:t>, p.134</a:t>
            </a:r>
          </a:p>
        </p:txBody>
      </p:sp>
    </p:spTree>
    <p:extLst>
      <p:ext uri="{BB962C8B-B14F-4D97-AF65-F5344CB8AC3E}">
        <p14:creationId xmlns:p14="http://schemas.microsoft.com/office/powerpoint/2010/main" val="798279955"/>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C3E1C3D-633C-4756-B09B-9AD080714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501" y="640080"/>
            <a:ext cx="8186439" cy="5263134"/>
          </a:xfrm>
          <a:prstGeom prst="rect">
            <a:avLst/>
          </a:prstGeom>
          <a:noFill/>
          <a:ln w="31750" cap="sq">
            <a:solidFill>
              <a:schemeClr val="accent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MT" panose="020B0502020104020203"/>
              <a:ea typeface="+mn-ea"/>
              <a:cs typeface="+mn-cs"/>
            </a:endParaRPr>
          </a:p>
        </p:txBody>
      </p:sp>
      <p:sp>
        <p:nvSpPr>
          <p:cNvPr id="9" name="Rectangle 8">
            <a:extLst>
              <a:ext uri="{FF2B5EF4-FFF2-40B4-BE49-F238E27FC236}">
                <a16:creationId xmlns:a16="http://schemas.microsoft.com/office/drawing/2014/main" id="{1295DAF8-54BC-4834-A4B1-7DD2F7AFE5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1140" y="802767"/>
            <a:ext cx="7938874" cy="49377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2" name="Titolo 1"/>
          <p:cNvSpPr>
            <a:spLocks noGrp="1"/>
          </p:cNvSpPr>
          <p:nvPr>
            <p:ph type="title"/>
          </p:nvPr>
        </p:nvSpPr>
        <p:spPr>
          <a:xfrm>
            <a:off x="840468" y="1122807"/>
            <a:ext cx="7465832" cy="4297680"/>
          </a:xfrm>
          <a:noFill/>
          <a:ln>
            <a:noFill/>
          </a:ln>
        </p:spPr>
        <p:txBody>
          <a:bodyPr>
            <a:normAutofit fontScale="90000"/>
          </a:bodyPr>
          <a:lstStyle/>
          <a:p>
            <a:r>
              <a:rPr lang="it-IT" sz="1300" b="1" dirty="0">
                <a:solidFill>
                  <a:srgbClr val="FFFFFF"/>
                </a:solidFill>
              </a:rPr>
              <a:t>MERCIFICAZIONE DELLA CULTURA</a:t>
            </a:r>
            <a:br>
              <a:rPr lang="it-IT" sz="1300" dirty="0">
                <a:solidFill>
                  <a:srgbClr val="FFFFFF"/>
                </a:solidFill>
              </a:rPr>
            </a:br>
            <a:r>
              <a:rPr lang="it-IT" sz="1300" dirty="0">
                <a:solidFill>
                  <a:srgbClr val="FFFFFF"/>
                </a:solidFill>
              </a:rPr>
              <a:t>Con la disponibilità a basso prezzo dei prodotti di lusso in serie e il suo complemento inevitabile, la truffa universale e sistematica, si delinea una trasformazione nel carattere di merce dell’arte stessa.</a:t>
            </a:r>
            <a:br>
              <a:rPr lang="it-IT" sz="1300" dirty="0">
                <a:solidFill>
                  <a:srgbClr val="FFFFFF"/>
                </a:solidFill>
              </a:rPr>
            </a:br>
            <a:r>
              <a:rPr lang="it-IT" sz="1300" dirty="0">
                <a:solidFill>
                  <a:srgbClr val="FFFFFF"/>
                </a:solidFill>
              </a:rPr>
              <a:t>(…) nella misura in cui, fino al diciottesimo secolo, la protezione dei committenti e dei mecenati assicurava agli artisti una certa indipendenza dal mercato, essi erano soggetti, in cambio, ai committenti e ai loro scopi. Il carattere totalmente disinteressato della grande opera d’arte moderna vive, a ben vedere, dell’anonimità e dell’impersonalità del mercato. </a:t>
            </a:r>
            <a:br>
              <a:rPr lang="it-IT" sz="1300" dirty="0">
                <a:solidFill>
                  <a:srgbClr val="FFFFFF"/>
                </a:solidFill>
              </a:rPr>
            </a:br>
            <a:r>
              <a:rPr lang="it-IT" sz="1300" dirty="0">
                <a:solidFill>
                  <a:srgbClr val="FFFFFF"/>
                </a:solidFill>
              </a:rPr>
              <a:t> </a:t>
            </a:r>
            <a:br>
              <a:rPr lang="it-IT" sz="1300" dirty="0">
                <a:solidFill>
                  <a:srgbClr val="FFFFFF"/>
                </a:solidFill>
              </a:rPr>
            </a:br>
            <a:r>
              <a:rPr lang="it-IT" sz="1300" dirty="0">
                <a:solidFill>
                  <a:srgbClr val="FFFFFF"/>
                </a:solidFill>
              </a:rPr>
              <a:t>L’opera d’arte, adeguandosi interamente al bisogno, defrauda gli uomini in anticipo di quella liberazione dal principio di utilità che avrebbe, appunto, il compito di procurare. Ciò che si potrebbe chiamare i valore d’uso nella ricezione dei beni culturali  è sostituito dal valore di scambio; al posto del godimento subentra il fatto di partecipare  e di essere al corrente, al posto della competenza dell’intenditore l’aumento del prestigio. </a:t>
            </a:r>
            <a:br>
              <a:rPr lang="it-IT" sz="1300" dirty="0">
                <a:solidFill>
                  <a:srgbClr val="FFFFFF"/>
                </a:solidFill>
              </a:rPr>
            </a:br>
            <a:r>
              <a:rPr lang="it-IT" sz="1300" dirty="0">
                <a:solidFill>
                  <a:srgbClr val="FFFFFF"/>
                </a:solidFill>
              </a:rPr>
              <a:t>Horkheimer, Adorno, </a:t>
            </a:r>
            <a:r>
              <a:rPr lang="it-IT" sz="1300" b="1" dirty="0">
                <a:solidFill>
                  <a:srgbClr val="FFFFFF"/>
                </a:solidFill>
              </a:rPr>
              <a:t>Dialettica dell’illuminismo</a:t>
            </a:r>
            <a:r>
              <a:rPr lang="it-IT" sz="1300" dirty="0">
                <a:solidFill>
                  <a:srgbClr val="FFFFFF"/>
                </a:solidFill>
              </a:rPr>
              <a:t>, pp.169-170</a:t>
            </a:r>
            <a:br>
              <a:rPr lang="it-IT" sz="1300" dirty="0">
                <a:solidFill>
                  <a:srgbClr val="FFFFFF"/>
                </a:solidFill>
              </a:rPr>
            </a:br>
            <a:endParaRPr lang="it-IT" sz="1300" dirty="0">
              <a:solidFill>
                <a:srgbClr val="FFFFFF"/>
              </a:solidFill>
            </a:endParaRPr>
          </a:p>
        </p:txBody>
      </p:sp>
    </p:spTree>
    <p:extLst>
      <p:ext uri="{BB962C8B-B14F-4D97-AF65-F5344CB8AC3E}">
        <p14:creationId xmlns:p14="http://schemas.microsoft.com/office/powerpoint/2010/main" val="12762461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513" y="640080"/>
            <a:ext cx="6693018"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MT" panose="020B0502020104020203"/>
              <a:ea typeface="+mn-ea"/>
              <a:cs typeface="+mn-cs"/>
            </a:endParaRPr>
          </a:p>
        </p:txBody>
      </p:sp>
      <p:sp>
        <p:nvSpPr>
          <p:cNvPr id="11" name="Rectangle 10">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2907" y="825096"/>
            <a:ext cx="641223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4" name="Rettangolo 3">
            <a:extLst>
              <a:ext uri="{FF2B5EF4-FFF2-40B4-BE49-F238E27FC236}">
                <a16:creationId xmlns:a16="http://schemas.microsoft.com/office/drawing/2014/main" id="{22B35A8F-17B8-168C-A991-9ED075CB3506}"/>
              </a:ext>
            </a:extLst>
          </p:cNvPr>
          <p:cNvSpPr/>
          <p:nvPr/>
        </p:nvSpPr>
        <p:spPr>
          <a:xfrm>
            <a:off x="987738" y="1016924"/>
            <a:ext cx="4661994" cy="4500308"/>
          </a:xfrm>
          <a:prstGeom prst="rect">
            <a:avLst/>
          </a:prstGeom>
        </p:spPr>
        <p:txBody>
          <a:bodyPr vert="horz" lIns="91440" tIns="45720" rIns="91440" bIns="45720" rtlCol="0" anchor="ctr">
            <a:normAutofit fontScale="85000" lnSpcReduction="20000"/>
          </a:bodyPr>
          <a:lstStyle/>
          <a:p>
            <a:pPr marL="0" marR="0" lvl="0" indent="-228600" algn="l" defTabSz="914400" rtl="0" eaLnBrk="1" fontAlgn="auto" latinLnBrk="0" hangingPunct="1">
              <a:lnSpc>
                <a:spcPct val="90000"/>
              </a:lnSpc>
              <a:spcBef>
                <a:spcPts val="1000"/>
              </a:spcBef>
              <a:spcAft>
                <a:spcPts val="0"/>
              </a:spcAft>
              <a:buClr>
                <a:srgbClr val="9BAFB5"/>
              </a:buClr>
              <a:buSzTx/>
              <a:buFont typeface="Arial" panose="020B0604020202020204" pitchFamily="34" charset="0"/>
              <a:buChar char="•"/>
              <a:tabLst/>
              <a:defRPr/>
            </a:pPr>
            <a:endParaRPr kumimoji="0" lang="en-US" sz="1000" b="1" i="0" u="none" strike="noStrike" kern="1200" cap="none" spc="0" normalizeH="0" baseline="0" noProof="0" dirty="0">
              <a:ln>
                <a:noFill/>
              </a:ln>
              <a:solidFill>
                <a:srgbClr val="404040"/>
              </a:solidFill>
              <a:effectLst/>
              <a:uLnTx/>
              <a:uFillTx/>
              <a:latin typeface="Gill Sans MT" panose="020B0502020104020203"/>
              <a:ea typeface="+mn-ea"/>
              <a:cs typeface="+mn-cs"/>
            </a:endParaRPr>
          </a:p>
          <a:p>
            <a:pPr marL="0" marR="0" lvl="0" indent="-228600" algn="l" defTabSz="914400" rtl="0" eaLnBrk="1" fontAlgn="auto" latinLnBrk="0" hangingPunct="1">
              <a:lnSpc>
                <a:spcPct val="90000"/>
              </a:lnSpc>
              <a:spcBef>
                <a:spcPts val="1000"/>
              </a:spcBef>
              <a:spcAft>
                <a:spcPts val="0"/>
              </a:spcAft>
              <a:buClr>
                <a:srgbClr val="9BAFB5"/>
              </a:buClr>
              <a:buSzTx/>
              <a:buFont typeface="Arial" panose="020B0604020202020204" pitchFamily="34" charset="0"/>
              <a:buChar char="•"/>
              <a:tabLst/>
              <a:defRPr/>
            </a:pPr>
            <a:endParaRPr kumimoji="0" lang="en-US" sz="1000" b="0" i="0" u="none" strike="noStrike" kern="1200" cap="none" spc="0" normalizeH="0" baseline="0" noProof="0" dirty="0">
              <a:ln>
                <a:noFill/>
              </a:ln>
              <a:solidFill>
                <a:srgbClr val="404040"/>
              </a:solidFill>
              <a:effectLst/>
              <a:uLnTx/>
              <a:uFillTx/>
              <a:latin typeface="Gill Sans MT" panose="020B0502020104020203"/>
              <a:ea typeface="+mn-ea"/>
              <a:cs typeface="+mn-cs"/>
            </a:endParaRPr>
          </a:p>
          <a:p>
            <a:pPr marL="0" marR="0" lvl="0" indent="0" algn="l" defTabSz="914400" rtl="0" eaLnBrk="1" fontAlgn="auto" latinLnBrk="0" hangingPunct="1">
              <a:lnSpc>
                <a:spcPct val="90000"/>
              </a:lnSpc>
              <a:spcBef>
                <a:spcPts val="1000"/>
              </a:spcBef>
              <a:spcAft>
                <a:spcPts val="0"/>
              </a:spcAft>
              <a:buClr>
                <a:srgbClr val="9BAFB5"/>
              </a:buClr>
              <a:buSzTx/>
              <a:buFontTx/>
              <a:buNone/>
              <a:tabLst/>
              <a:defRPr/>
            </a:pPr>
            <a:r>
              <a:rPr kumimoji="0" lang="it-IT" sz="1600" b="0" i="0" u="none" strike="noStrike" kern="1200" cap="none" spc="0" normalizeH="0" baseline="0" noProof="0" dirty="0">
                <a:ln>
                  <a:noFill/>
                </a:ln>
                <a:solidFill>
                  <a:srgbClr val="404040"/>
                </a:solidFill>
                <a:effectLst/>
                <a:uLnTx/>
                <a:uFillTx/>
                <a:latin typeface="Gill Sans MT" panose="020B0502020104020203"/>
                <a:ea typeface="+mn-ea"/>
                <a:cs typeface="+mn-cs"/>
              </a:rPr>
              <a:t>«la vita – almeno tendenzialmente – non deve più potersi distinguere dal film sonoro. In quanto quest’ultimo, superando di gran lunga il teatro illusionistico, non lascia più alla fantasia e al pensiero degli spettatori alcuna dimensione in cui essi possano – sempre nell’ambito dell’opera cinematografica, ma liberi della costrizione dei suoi dati puntuali – spaziare e muoversi a proprio talento senza perdere il filo della narrazione, addestra le vittime del suo trattamento a identificarlo senz’altro e immediatamente con la realtà» </a:t>
            </a:r>
          </a:p>
          <a:p>
            <a:pPr marL="0" marR="0" lvl="0" indent="0" algn="l" defTabSz="914400" rtl="0" eaLnBrk="1" fontAlgn="auto" latinLnBrk="0" hangingPunct="1">
              <a:lnSpc>
                <a:spcPct val="90000"/>
              </a:lnSpc>
              <a:spcBef>
                <a:spcPts val="1000"/>
              </a:spcBef>
              <a:spcAft>
                <a:spcPts val="0"/>
              </a:spcAft>
              <a:buClr>
                <a:srgbClr val="9BAFB5"/>
              </a:buClr>
              <a:buSzTx/>
              <a:buFontTx/>
              <a:buNone/>
              <a:tabLst/>
              <a:defRPr/>
            </a:pPr>
            <a:r>
              <a:rPr kumimoji="0" lang="it-IT" sz="1000" b="0" i="0" u="none" strike="noStrike" kern="1200" cap="none" spc="0" normalizeH="0" baseline="0" noProof="0" dirty="0">
                <a:ln>
                  <a:noFill/>
                </a:ln>
                <a:solidFill>
                  <a:srgbClr val="404040"/>
                </a:solidFill>
                <a:effectLst/>
                <a:uLnTx/>
                <a:uFillTx/>
                <a:latin typeface="Gill Sans MT" panose="020B0502020104020203"/>
                <a:ea typeface="+mn-ea"/>
                <a:cs typeface="+mn-cs"/>
              </a:rPr>
              <a:t>Adorno, Horkheimer, </a:t>
            </a:r>
            <a:r>
              <a:rPr kumimoji="0" lang="it-IT" sz="1000" b="1" i="1" u="none" strike="noStrike" kern="1200" cap="none" spc="0" normalizeH="0" baseline="0" noProof="0" dirty="0">
                <a:ln>
                  <a:noFill/>
                </a:ln>
                <a:solidFill>
                  <a:srgbClr val="404040"/>
                </a:solidFill>
                <a:effectLst/>
                <a:uLnTx/>
                <a:uFillTx/>
                <a:latin typeface="Gill Sans MT" panose="020B0502020104020203"/>
                <a:ea typeface="+mn-ea"/>
                <a:cs typeface="+mn-cs"/>
              </a:rPr>
              <a:t>Dialettica dell’illuminismo</a:t>
            </a:r>
          </a:p>
          <a:p>
            <a:pPr marL="0" marR="0" lvl="0" indent="-228600" algn="l" defTabSz="914400" rtl="0" eaLnBrk="1" fontAlgn="auto" latinLnBrk="0" hangingPunct="1">
              <a:lnSpc>
                <a:spcPct val="90000"/>
              </a:lnSpc>
              <a:spcBef>
                <a:spcPts val="1000"/>
              </a:spcBef>
              <a:spcAft>
                <a:spcPts val="0"/>
              </a:spcAft>
              <a:buClr>
                <a:srgbClr val="9BAFB5"/>
              </a:buClr>
              <a:buSzTx/>
              <a:buFont typeface="Arial" panose="020B0604020202020204" pitchFamily="34" charset="0"/>
              <a:buChar char="•"/>
              <a:tabLst/>
              <a:defRPr/>
            </a:pPr>
            <a:endParaRPr kumimoji="0" lang="it-IT" sz="1000" b="0" i="1" u="none" strike="noStrike" kern="1200" cap="none" spc="0" normalizeH="0" baseline="0" noProof="0" dirty="0">
              <a:ln>
                <a:noFill/>
              </a:ln>
              <a:solidFill>
                <a:srgbClr val="404040"/>
              </a:solidFill>
              <a:effectLst/>
              <a:uLnTx/>
              <a:uFillTx/>
              <a:latin typeface="Gill Sans MT" panose="020B0502020104020203"/>
              <a:ea typeface="+mn-ea"/>
              <a:cs typeface="+mn-cs"/>
            </a:endParaRPr>
          </a:p>
          <a:p>
            <a:pPr marL="0" marR="0" lvl="0" indent="0" algn="l" defTabSz="914400" rtl="0" eaLnBrk="1" fontAlgn="auto" latinLnBrk="0" hangingPunct="1">
              <a:lnSpc>
                <a:spcPct val="90000"/>
              </a:lnSpc>
              <a:spcBef>
                <a:spcPts val="1000"/>
              </a:spcBef>
              <a:spcAft>
                <a:spcPts val="0"/>
              </a:spcAft>
              <a:buClr>
                <a:srgbClr val="9BAFB5"/>
              </a:buClr>
              <a:buSzTx/>
              <a:buFontTx/>
              <a:buNone/>
              <a:tabLst/>
              <a:defRPr/>
            </a:pPr>
            <a:r>
              <a:rPr kumimoji="0" lang="it-IT" sz="1600" b="0" i="0" u="none" strike="noStrike" kern="1200" cap="none" spc="0" normalizeH="0" baseline="0" noProof="0" dirty="0">
                <a:ln>
                  <a:noFill/>
                </a:ln>
                <a:solidFill>
                  <a:srgbClr val="404040"/>
                </a:solidFill>
                <a:effectLst/>
                <a:uLnTx/>
                <a:uFillTx/>
                <a:latin typeface="Gill Sans MT" panose="020B0502020104020203"/>
                <a:ea typeface="+mn-ea"/>
                <a:cs typeface="+mn-cs"/>
              </a:rPr>
              <a:t>Chi è attualmente assorbito dall’universo del film – gesti, immagini e parole – da non essere in grado di aggiungergli ciò per cui solo diventerebbe veramente tale, non è detto che sia poi necessariamente, al momento della rappresentazione, tutto quanto preso e occupato dagli effetti particolari del macchinario. Da tutti gli altri film e dagli altri prodotti culturali che non può fare a meno di conoscere, le prove di attenzione richieste gli sono così familiari da poter essere fornite, oramai, in modo automatico. La violenza della società industriale opera sugli uomini una volta per tutte.</a:t>
            </a:r>
          </a:p>
          <a:p>
            <a:pPr marL="0" marR="0" lvl="0" indent="0" algn="l" defTabSz="914400" rtl="0" eaLnBrk="1" fontAlgn="auto" latinLnBrk="0" hangingPunct="1">
              <a:lnSpc>
                <a:spcPct val="90000"/>
              </a:lnSpc>
              <a:spcBef>
                <a:spcPts val="1000"/>
              </a:spcBef>
              <a:spcAft>
                <a:spcPts val="0"/>
              </a:spcAft>
              <a:buClr>
                <a:srgbClr val="9BAFB5"/>
              </a:buClr>
              <a:buSzTx/>
              <a:buFontTx/>
              <a:buNone/>
              <a:tabLst/>
              <a:defRPr/>
            </a:pPr>
            <a:r>
              <a:rPr kumimoji="0" lang="it-IT" sz="1000" b="0" i="0" u="none" strike="noStrike" kern="1200" cap="none" spc="0" normalizeH="0" baseline="0" noProof="0" dirty="0">
                <a:ln>
                  <a:noFill/>
                </a:ln>
                <a:solidFill>
                  <a:srgbClr val="404040"/>
                </a:solidFill>
                <a:effectLst/>
                <a:uLnTx/>
                <a:uFillTx/>
                <a:latin typeface="Gill Sans MT" panose="020B0502020104020203"/>
                <a:ea typeface="+mn-ea"/>
                <a:cs typeface="+mn-cs"/>
              </a:rPr>
              <a:t>Horkheimer, Adorno, </a:t>
            </a:r>
            <a:r>
              <a:rPr kumimoji="0" lang="it-IT" sz="1000" b="1" i="0" u="none" strike="noStrike" kern="1200" cap="none" spc="0" normalizeH="0" baseline="0" noProof="0" dirty="0">
                <a:ln>
                  <a:noFill/>
                </a:ln>
                <a:solidFill>
                  <a:srgbClr val="404040"/>
                </a:solidFill>
                <a:effectLst/>
                <a:uLnTx/>
                <a:uFillTx/>
                <a:latin typeface="Gill Sans MT" panose="020B0502020104020203"/>
                <a:ea typeface="+mn-ea"/>
                <a:cs typeface="+mn-cs"/>
              </a:rPr>
              <a:t>Dialettica dell’illuminismo</a:t>
            </a:r>
            <a:r>
              <a:rPr kumimoji="0" lang="it-IT" sz="1000" b="0" i="0" u="none" strike="noStrike" kern="1200" cap="none" spc="0" normalizeH="0" baseline="0" noProof="0" dirty="0">
                <a:ln>
                  <a:noFill/>
                </a:ln>
                <a:solidFill>
                  <a:srgbClr val="404040"/>
                </a:solidFill>
                <a:effectLst/>
                <a:uLnTx/>
                <a:uFillTx/>
                <a:latin typeface="Gill Sans MT" panose="020B0502020104020203"/>
                <a:ea typeface="+mn-ea"/>
                <a:cs typeface="+mn-cs"/>
              </a:rPr>
              <a:t>, pp.133-134</a:t>
            </a:r>
          </a:p>
          <a:p>
            <a:pPr marL="0" marR="0" lvl="0" indent="-228600" algn="l" defTabSz="914400" rtl="0" eaLnBrk="1" fontAlgn="auto" latinLnBrk="0" hangingPunct="1">
              <a:lnSpc>
                <a:spcPct val="90000"/>
              </a:lnSpc>
              <a:spcBef>
                <a:spcPts val="1000"/>
              </a:spcBef>
              <a:spcAft>
                <a:spcPts val="0"/>
              </a:spcAft>
              <a:buClr>
                <a:srgbClr val="9BAFB5"/>
              </a:buClr>
              <a:buSzTx/>
              <a:buFont typeface="Arial" panose="020B0604020202020204" pitchFamily="34" charset="0"/>
              <a:buChar char="•"/>
              <a:tabLst/>
              <a:defRPr/>
            </a:pPr>
            <a:endParaRPr kumimoji="0" lang="en-US" sz="1000" b="1" i="1" u="none" strike="noStrike" kern="1200" cap="none" spc="0" normalizeH="0" baseline="0" noProof="0" dirty="0">
              <a:ln>
                <a:noFill/>
              </a:ln>
              <a:solidFill>
                <a:srgbClr val="404040"/>
              </a:solidFill>
              <a:effectLst/>
              <a:uLnTx/>
              <a:uFillTx/>
              <a:latin typeface="Gill Sans MT" panose="020B0502020104020203"/>
              <a:ea typeface="+mn-ea"/>
              <a:cs typeface="+mn-cs"/>
            </a:endParaRPr>
          </a:p>
          <a:p>
            <a:pPr marL="0" marR="0" lvl="0" indent="-228600" algn="l" defTabSz="914400" rtl="0" eaLnBrk="1" fontAlgn="auto" latinLnBrk="0" hangingPunct="1">
              <a:lnSpc>
                <a:spcPct val="90000"/>
              </a:lnSpc>
              <a:spcBef>
                <a:spcPts val="1000"/>
              </a:spcBef>
              <a:spcAft>
                <a:spcPts val="0"/>
              </a:spcAft>
              <a:buClr>
                <a:srgbClr val="9BAFB5"/>
              </a:buClr>
              <a:buSzTx/>
              <a:buFont typeface="Arial" panose="020B0604020202020204" pitchFamily="34" charset="0"/>
              <a:buChar char="•"/>
              <a:tabLst/>
              <a:defRPr/>
            </a:pPr>
            <a:endParaRPr kumimoji="0" lang="en-US" sz="1000" b="1" i="1" u="none" strike="noStrike" kern="1200" cap="none" spc="0" normalizeH="0" baseline="0" noProof="0" dirty="0">
              <a:ln>
                <a:noFill/>
              </a:ln>
              <a:solidFill>
                <a:srgbClr val="404040"/>
              </a:solidFill>
              <a:effectLst/>
              <a:uLnTx/>
              <a:uFillTx/>
              <a:latin typeface="Gill Sans MT" panose="020B0502020104020203"/>
              <a:ea typeface="+mn-ea"/>
              <a:cs typeface="+mn-cs"/>
            </a:endParaRPr>
          </a:p>
          <a:p>
            <a:pPr marL="0" marR="0" lvl="0" indent="-228600" algn="l" defTabSz="914400" rtl="0" eaLnBrk="1" fontAlgn="auto" latinLnBrk="0" hangingPunct="1">
              <a:lnSpc>
                <a:spcPct val="90000"/>
              </a:lnSpc>
              <a:spcBef>
                <a:spcPts val="1000"/>
              </a:spcBef>
              <a:spcAft>
                <a:spcPts val="0"/>
              </a:spcAft>
              <a:buClr>
                <a:srgbClr val="9BAFB5"/>
              </a:buClr>
              <a:buSzTx/>
              <a:buFont typeface="Arial" panose="020B0604020202020204" pitchFamily="34" charset="0"/>
              <a:buChar char="•"/>
              <a:tabLst/>
              <a:defRPr/>
            </a:pPr>
            <a:endParaRPr kumimoji="0" lang="en-US" sz="1000" b="1" i="1" u="none" strike="noStrike" kern="1200" cap="none" spc="0" normalizeH="0" baseline="0" noProof="0" dirty="0">
              <a:ln>
                <a:noFill/>
              </a:ln>
              <a:solidFill>
                <a:srgbClr val="404040"/>
              </a:solidFill>
              <a:effectLst/>
              <a:uLnTx/>
              <a:uFillTx/>
              <a:latin typeface="Gill Sans MT" panose="020B0502020104020203"/>
              <a:ea typeface="+mn-ea"/>
              <a:cs typeface="+mn-cs"/>
            </a:endParaRPr>
          </a:p>
          <a:p>
            <a:pPr marL="0" marR="0" lvl="0" indent="-228600" algn="l" defTabSz="914400" rtl="0" eaLnBrk="1" fontAlgn="auto" latinLnBrk="0" hangingPunct="1">
              <a:lnSpc>
                <a:spcPct val="90000"/>
              </a:lnSpc>
              <a:spcBef>
                <a:spcPts val="1000"/>
              </a:spcBef>
              <a:spcAft>
                <a:spcPts val="0"/>
              </a:spcAft>
              <a:buClr>
                <a:srgbClr val="9BAFB5"/>
              </a:buClr>
              <a:buSzTx/>
              <a:buFont typeface="Arial" panose="020B0604020202020204" pitchFamily="34" charset="0"/>
              <a:buChar char="•"/>
              <a:tabLst/>
              <a:defRPr/>
            </a:pPr>
            <a:endParaRPr kumimoji="0" lang="en-US" sz="1000" b="1" i="0" u="none" strike="noStrike" kern="1200" cap="none" spc="0" normalizeH="0" baseline="0" noProof="0" dirty="0">
              <a:ln>
                <a:noFill/>
              </a:ln>
              <a:solidFill>
                <a:srgbClr val="404040"/>
              </a:solidFill>
              <a:effectLst/>
              <a:uLnTx/>
              <a:uFillTx/>
              <a:latin typeface="Gill Sans MT" panose="020B0502020104020203"/>
              <a:ea typeface="+mn-ea"/>
              <a:cs typeface="+mn-cs"/>
            </a:endParaRPr>
          </a:p>
        </p:txBody>
      </p:sp>
      <p:sp>
        <p:nvSpPr>
          <p:cNvPr id="13" name="Oval 12">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2538" y="1443035"/>
            <a:ext cx="2978949"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2" name="Titolo 1">
            <a:extLst>
              <a:ext uri="{FF2B5EF4-FFF2-40B4-BE49-F238E27FC236}">
                <a16:creationId xmlns:a16="http://schemas.microsoft.com/office/drawing/2014/main" id="{0B280CD8-FAA7-1C77-3527-F5280F51E68A}"/>
              </a:ext>
            </a:extLst>
          </p:cNvPr>
          <p:cNvSpPr>
            <a:spLocks noGrp="1"/>
          </p:cNvSpPr>
          <p:nvPr>
            <p:ph type="title"/>
          </p:nvPr>
        </p:nvSpPr>
        <p:spPr>
          <a:xfrm>
            <a:off x="5790126" y="1586484"/>
            <a:ext cx="2763774" cy="3685032"/>
          </a:xfrm>
          <a:prstGeom prst="ellipse">
            <a:avLst/>
          </a:prstGeom>
          <a:solidFill>
            <a:schemeClr val="accent2"/>
          </a:solidFill>
          <a:ln>
            <a:noFill/>
          </a:ln>
        </p:spPr>
        <p:txBody>
          <a:bodyPr vert="horz" lIns="182880" tIns="182880" rIns="182880" bIns="182880" rtlCol="0" anchor="ctr">
            <a:normAutofit/>
          </a:bodyPr>
          <a:lstStyle/>
          <a:p>
            <a:r>
              <a:rPr lang="en-US" sz="2200" kern="1200" cap="all" spc="200" baseline="0">
                <a:solidFill>
                  <a:srgbClr val="FFFFFF"/>
                </a:solidFill>
                <a:latin typeface="+mj-lt"/>
                <a:ea typeface="+mj-ea"/>
                <a:cs typeface="+mj-cs"/>
              </a:rPr>
              <a:t>Illusione e violenza</a:t>
            </a:r>
          </a:p>
        </p:txBody>
      </p:sp>
    </p:spTree>
    <p:extLst>
      <p:ext uri="{BB962C8B-B14F-4D97-AF65-F5344CB8AC3E}">
        <p14:creationId xmlns:p14="http://schemas.microsoft.com/office/powerpoint/2010/main" val="5077111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C3E1C3D-633C-4756-B09B-9AD080714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501" y="640080"/>
            <a:ext cx="8186439" cy="5263134"/>
          </a:xfrm>
          <a:prstGeom prst="rect">
            <a:avLst/>
          </a:prstGeom>
          <a:noFill/>
          <a:ln w="31750" cap="sq">
            <a:solidFill>
              <a:schemeClr val="accent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MT" panose="020B0502020104020203"/>
              <a:ea typeface="+mn-ea"/>
              <a:cs typeface="+mn-cs"/>
            </a:endParaRPr>
          </a:p>
        </p:txBody>
      </p:sp>
      <p:sp>
        <p:nvSpPr>
          <p:cNvPr id="9" name="Rectangle 8">
            <a:extLst>
              <a:ext uri="{FF2B5EF4-FFF2-40B4-BE49-F238E27FC236}">
                <a16:creationId xmlns:a16="http://schemas.microsoft.com/office/drawing/2014/main" id="{1295DAF8-54BC-4834-A4B1-7DD2F7AFE5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1140" y="802767"/>
            <a:ext cx="7938874" cy="49377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2" name="Titolo 1"/>
          <p:cNvSpPr>
            <a:spLocks noGrp="1"/>
          </p:cNvSpPr>
          <p:nvPr>
            <p:ph type="title"/>
          </p:nvPr>
        </p:nvSpPr>
        <p:spPr>
          <a:xfrm>
            <a:off x="840468" y="1122807"/>
            <a:ext cx="7465832" cy="4617720"/>
          </a:xfrm>
          <a:noFill/>
          <a:ln>
            <a:noFill/>
          </a:ln>
        </p:spPr>
        <p:txBody>
          <a:bodyPr>
            <a:normAutofit fontScale="90000"/>
          </a:bodyPr>
          <a:lstStyle/>
          <a:p>
            <a:r>
              <a:rPr lang="it-IT" sz="1300" b="1" dirty="0">
                <a:solidFill>
                  <a:srgbClr val="FFFFFF"/>
                </a:solidFill>
                <a:latin typeface="+mn-lt"/>
              </a:rPr>
              <a:t>IL MONOPOLIO DELLA CULTURA</a:t>
            </a:r>
            <a:br>
              <a:rPr lang="it-IT" sz="1300" dirty="0">
                <a:solidFill>
                  <a:srgbClr val="FFFFFF"/>
                </a:solidFill>
                <a:latin typeface="+mn-lt"/>
              </a:rPr>
            </a:br>
            <a:r>
              <a:rPr lang="it-IT" sz="1300" dirty="0">
                <a:solidFill>
                  <a:srgbClr val="FFFFFF"/>
                </a:solidFill>
                <a:latin typeface="+mn-lt"/>
              </a:rPr>
              <a:t>Il passaggio dal telefono alla radio ha separato nettamente le parti. Il primo, liberale, permetteva ancora all’utente di svolgere la parte del soggetto. La seconda, democratica, rende tutti del pari ascoltatori, per consegnarli, in modo autoritario, ai programmi tra loro tutti uguali delle varie stazioni. Non si è sviluppato alcun sistema di replica e le trasmissioni private sono tenute alla clandestinità. Esse si limitano al mondo eccentrico degli “amatori” che sono poi, per giunta, ancora organizzati dall’alto.</a:t>
            </a:r>
            <a:br>
              <a:rPr lang="it-IT" sz="1300" dirty="0">
                <a:solidFill>
                  <a:srgbClr val="FFFFFF"/>
                </a:solidFill>
                <a:latin typeface="+mn-lt"/>
              </a:rPr>
            </a:br>
            <a:r>
              <a:rPr lang="it-IT" sz="1300" dirty="0">
                <a:solidFill>
                  <a:srgbClr val="FFFFFF"/>
                </a:solidFill>
                <a:latin typeface="+mn-lt"/>
              </a:rPr>
              <a:t>Horkheimer, Adorno, </a:t>
            </a:r>
            <a:r>
              <a:rPr lang="it-IT" sz="1300" b="1" dirty="0">
                <a:solidFill>
                  <a:srgbClr val="FFFFFF"/>
                </a:solidFill>
                <a:latin typeface="+mn-lt"/>
              </a:rPr>
              <a:t>Dialettica dell’illuminismo</a:t>
            </a:r>
            <a:r>
              <a:rPr lang="it-IT" sz="1300" dirty="0">
                <a:solidFill>
                  <a:srgbClr val="FFFFFF"/>
                </a:solidFill>
                <a:latin typeface="+mn-lt"/>
              </a:rPr>
              <a:t>, p.128</a:t>
            </a:r>
            <a:br>
              <a:rPr lang="it-IT" sz="1300" dirty="0">
                <a:solidFill>
                  <a:srgbClr val="FFFFFF"/>
                </a:solidFill>
                <a:latin typeface="+mn-lt"/>
              </a:rPr>
            </a:br>
            <a:br>
              <a:rPr lang="it-IT" sz="1300" dirty="0">
                <a:solidFill>
                  <a:srgbClr val="FFFFFF"/>
                </a:solidFill>
                <a:latin typeface="+mn-lt"/>
              </a:rPr>
            </a:br>
            <a:r>
              <a:rPr lang="it-IT" sz="1300" b="1" dirty="0">
                <a:solidFill>
                  <a:srgbClr val="FFFFFF"/>
                </a:solidFill>
                <a:latin typeface="+mn-lt"/>
              </a:rPr>
              <a:t> </a:t>
            </a:r>
            <a:br>
              <a:rPr lang="it-IT" sz="1300" b="1" dirty="0">
                <a:solidFill>
                  <a:srgbClr val="FFFFFF"/>
                </a:solidFill>
                <a:latin typeface="+mn-lt"/>
              </a:rPr>
            </a:br>
            <a:r>
              <a:rPr lang="it-IT" sz="1300" b="1" dirty="0">
                <a:solidFill>
                  <a:srgbClr val="FFFFFF"/>
                </a:solidFill>
                <a:latin typeface="+mn-lt"/>
              </a:rPr>
              <a:t>LA CREAZIONE DEL PUBBLICO</a:t>
            </a:r>
            <a:br>
              <a:rPr lang="it-IT" sz="1300" dirty="0">
                <a:solidFill>
                  <a:srgbClr val="FFFFFF"/>
                </a:solidFill>
                <a:latin typeface="+mn-lt"/>
              </a:rPr>
            </a:br>
            <a:r>
              <a:rPr lang="it-IT" sz="1300" dirty="0">
                <a:solidFill>
                  <a:srgbClr val="FFFFFF"/>
                </a:solidFill>
                <a:latin typeface="+mn-lt"/>
              </a:rPr>
              <a:t>Le distinzioni enfatiche ribadite, come quella tra i film di tipo </a:t>
            </a:r>
            <a:r>
              <a:rPr lang="it-IT" sz="1300" i="1" dirty="0">
                <a:solidFill>
                  <a:srgbClr val="FFFFFF"/>
                </a:solidFill>
                <a:latin typeface="+mn-lt"/>
              </a:rPr>
              <a:t>a</a:t>
            </a:r>
            <a:r>
              <a:rPr lang="it-IT" sz="1300" dirty="0">
                <a:solidFill>
                  <a:srgbClr val="FFFFFF"/>
                </a:solidFill>
                <a:latin typeface="+mn-lt"/>
              </a:rPr>
              <a:t> e </a:t>
            </a:r>
            <a:r>
              <a:rPr lang="it-IT" sz="1300" i="1" dirty="0">
                <a:solidFill>
                  <a:srgbClr val="FFFFFF"/>
                </a:solidFill>
                <a:latin typeface="+mn-lt"/>
              </a:rPr>
              <a:t>b</a:t>
            </a:r>
            <a:r>
              <a:rPr lang="it-IT" sz="1300" dirty="0">
                <a:solidFill>
                  <a:srgbClr val="FFFFFF"/>
                </a:solidFill>
                <a:latin typeface="+mn-lt"/>
              </a:rPr>
              <a:t>, o quella tra i racconti pubblicati in settimanali di diverse categorie di prezzo, più che essere fondate sulla realtà e derivare da essa, servono a classificare e organizzare i consumatori, e a tenerli più saldamente in pugno. Per tutti è previsto qualcosa perché nessuno possa sfuggire; le differenze vengono inculcate e diffuse artificialmente. L’approvvigionamento del pubblico con una gerarchia di qualità prodotte in serie serve solo alla quantificazione più completa e senza lacune.</a:t>
            </a:r>
            <a:br>
              <a:rPr lang="it-IT" sz="1300" dirty="0">
                <a:solidFill>
                  <a:srgbClr val="FFFFFF"/>
                </a:solidFill>
                <a:latin typeface="+mn-lt"/>
              </a:rPr>
            </a:br>
            <a:r>
              <a:rPr lang="it-IT" sz="1300" dirty="0">
                <a:solidFill>
                  <a:srgbClr val="FFFFFF"/>
                </a:solidFill>
                <a:latin typeface="+mn-lt"/>
              </a:rPr>
              <a:t>Horkheimer, Adorno, </a:t>
            </a:r>
            <a:r>
              <a:rPr lang="it-IT" sz="1300" b="1" dirty="0">
                <a:solidFill>
                  <a:srgbClr val="FFFFFF"/>
                </a:solidFill>
                <a:latin typeface="+mn-lt"/>
              </a:rPr>
              <a:t>Dialettica dell’illuminismo</a:t>
            </a:r>
            <a:r>
              <a:rPr lang="it-IT" sz="1300" dirty="0">
                <a:solidFill>
                  <a:srgbClr val="FFFFFF"/>
                </a:solidFill>
                <a:latin typeface="+mn-lt"/>
              </a:rPr>
              <a:t>, p.129</a:t>
            </a:r>
            <a:br>
              <a:rPr lang="it-IT" sz="1300" dirty="0">
                <a:solidFill>
                  <a:srgbClr val="FFFFFF"/>
                </a:solidFill>
                <a:latin typeface="+mn-lt"/>
              </a:rPr>
            </a:br>
            <a:r>
              <a:rPr lang="it-IT" sz="1300" dirty="0">
                <a:solidFill>
                  <a:srgbClr val="FFFFFF"/>
                </a:solidFill>
                <a:latin typeface="+mn-lt"/>
              </a:rPr>
              <a:t> </a:t>
            </a:r>
            <a:br>
              <a:rPr lang="it-IT" sz="1300" dirty="0">
                <a:solidFill>
                  <a:srgbClr val="FFFFFF"/>
                </a:solidFill>
              </a:rPr>
            </a:br>
            <a:endParaRPr lang="it-IT" sz="1300" dirty="0">
              <a:solidFill>
                <a:srgbClr val="FFFFFF"/>
              </a:solidFill>
            </a:endParaRPr>
          </a:p>
        </p:txBody>
      </p:sp>
    </p:spTree>
    <p:extLst>
      <p:ext uri="{BB962C8B-B14F-4D97-AF65-F5344CB8AC3E}">
        <p14:creationId xmlns:p14="http://schemas.microsoft.com/office/powerpoint/2010/main" val="37871922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0245479-5BB1-D7D8-A83D-028292737B28}"/>
              </a:ext>
            </a:extLst>
          </p:cNvPr>
          <p:cNvPicPr>
            <a:picLocks noChangeAspect="1"/>
          </p:cNvPicPr>
          <p:nvPr/>
        </p:nvPicPr>
        <p:blipFill rotWithShape="1">
          <a:blip r:embed="rId2">
            <a:duotone>
              <a:schemeClr val="accent2">
                <a:shade val="45000"/>
                <a:satMod val="135000"/>
              </a:schemeClr>
              <a:prstClr val="white"/>
            </a:duotone>
          </a:blip>
          <a:srcRect l="109" r="4558"/>
          <a:stretch/>
        </p:blipFill>
        <p:spPr>
          <a:xfrm>
            <a:off x="20" y="10"/>
            <a:ext cx="9143980" cy="6857990"/>
          </a:xfrm>
          <a:prstGeom prst="rect">
            <a:avLst/>
          </a:prstGeom>
        </p:spPr>
      </p:pic>
      <p:sp>
        <p:nvSpPr>
          <p:cNvPr id="8" name="Rectangle 7">
            <a:extLst>
              <a:ext uri="{FF2B5EF4-FFF2-40B4-BE49-F238E27FC236}">
                <a16:creationId xmlns:a16="http://schemas.microsoft.com/office/drawing/2014/main" id="{42F4AC62-EC78-4578-85F3-05A4CEBD3F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501" y="640080"/>
            <a:ext cx="8186439" cy="5263134"/>
          </a:xfrm>
          <a:prstGeom prst="rect">
            <a:avLst/>
          </a:prstGeom>
          <a:noFill/>
          <a:ln w="31750" cap="sq">
            <a:solidFill>
              <a:schemeClr val="bg1">
                <a:alpha val="8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MT" panose="020B0502020104020203"/>
              <a:ea typeface="+mn-ea"/>
              <a:cs typeface="+mn-cs"/>
            </a:endParaRPr>
          </a:p>
        </p:txBody>
      </p:sp>
      <p:sp>
        <p:nvSpPr>
          <p:cNvPr id="10" name="Rectangle 9">
            <a:extLst>
              <a:ext uri="{FF2B5EF4-FFF2-40B4-BE49-F238E27FC236}">
                <a16:creationId xmlns:a16="http://schemas.microsoft.com/office/drawing/2014/main" id="{60988A71-02BB-4403-9321-68D5EC656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1140" y="802767"/>
            <a:ext cx="7938874" cy="493776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2" name="Titolo 1"/>
          <p:cNvSpPr>
            <a:spLocks noGrp="1"/>
          </p:cNvSpPr>
          <p:nvPr>
            <p:ph type="title"/>
          </p:nvPr>
        </p:nvSpPr>
        <p:spPr>
          <a:xfrm>
            <a:off x="837661" y="477394"/>
            <a:ext cx="7465832" cy="5425820"/>
          </a:xfrm>
          <a:noFill/>
          <a:ln>
            <a:noFill/>
          </a:ln>
        </p:spPr>
        <p:txBody>
          <a:bodyPr>
            <a:normAutofit fontScale="90000"/>
          </a:bodyPr>
          <a:lstStyle/>
          <a:p>
            <a:br>
              <a:rPr lang="it-IT" sz="1600" cap="none" dirty="0">
                <a:solidFill>
                  <a:schemeClr val="tx1">
                    <a:lumMod val="85000"/>
                    <a:lumOff val="15000"/>
                  </a:schemeClr>
                </a:solidFill>
                <a:latin typeface="+mn-lt"/>
              </a:rPr>
            </a:br>
            <a:r>
              <a:rPr lang="it-IT" sz="1600" cap="none" dirty="0">
                <a:solidFill>
                  <a:schemeClr val="tx1">
                    <a:lumMod val="85000"/>
                    <a:lumOff val="15000"/>
                  </a:schemeClr>
                </a:solidFill>
                <a:latin typeface="+mn-lt"/>
              </a:rPr>
              <a:t> </a:t>
            </a:r>
            <a:br>
              <a:rPr lang="it-IT" sz="1600" cap="none" dirty="0">
                <a:solidFill>
                  <a:schemeClr val="tx1">
                    <a:lumMod val="85000"/>
                    <a:lumOff val="15000"/>
                  </a:schemeClr>
                </a:solidFill>
                <a:latin typeface="+mn-lt"/>
              </a:rPr>
            </a:br>
            <a:r>
              <a:rPr lang="it-IT" sz="1600" cap="none" dirty="0">
                <a:solidFill>
                  <a:schemeClr val="tx1">
                    <a:lumMod val="85000"/>
                    <a:lumOff val="15000"/>
                  </a:schemeClr>
                </a:solidFill>
                <a:latin typeface="+mn-lt"/>
              </a:rPr>
              <a:t> </a:t>
            </a:r>
            <a:br>
              <a:rPr lang="it-IT" sz="1600" cap="none" dirty="0">
                <a:solidFill>
                  <a:schemeClr val="tx1">
                    <a:lumMod val="85000"/>
                    <a:lumOff val="15000"/>
                  </a:schemeClr>
                </a:solidFill>
                <a:latin typeface="+mn-lt"/>
              </a:rPr>
            </a:br>
            <a:r>
              <a:rPr lang="it-IT" sz="1600" b="1" cap="none" dirty="0">
                <a:solidFill>
                  <a:schemeClr val="tx1">
                    <a:lumMod val="85000"/>
                    <a:lumOff val="15000"/>
                  </a:schemeClr>
                </a:solidFill>
                <a:latin typeface="+mn-lt"/>
              </a:rPr>
              <a:t>MONOTONIA</a:t>
            </a:r>
            <a:br>
              <a:rPr lang="it-IT" sz="1600" cap="none" dirty="0">
                <a:solidFill>
                  <a:schemeClr val="tx1">
                    <a:lumMod val="85000"/>
                    <a:lumOff val="15000"/>
                  </a:schemeClr>
                </a:solidFill>
                <a:latin typeface="+mn-lt"/>
              </a:rPr>
            </a:br>
            <a:r>
              <a:rPr lang="it-IT" sz="1600" cap="none" dirty="0">
                <a:solidFill>
                  <a:schemeClr val="tx1">
                    <a:lumMod val="85000"/>
                    <a:lumOff val="15000"/>
                  </a:schemeClr>
                </a:solidFill>
                <a:latin typeface="+mn-lt"/>
              </a:rPr>
              <a:t>la novità della fase della cultura di massa, rispetto A quella tardo-liberale, consiste appunto nell’esclusione del nuovo. La macchina ruota, se così si può dire, </a:t>
            </a:r>
            <a:r>
              <a:rPr lang="it-IT" sz="1600" i="1" cap="none" dirty="0">
                <a:solidFill>
                  <a:schemeClr val="tx1">
                    <a:lumMod val="85000"/>
                    <a:lumOff val="15000"/>
                  </a:schemeClr>
                </a:solidFill>
                <a:latin typeface="+mn-lt"/>
              </a:rPr>
              <a:t>sur place</a:t>
            </a:r>
            <a:r>
              <a:rPr lang="it-IT" sz="1600" cap="none" dirty="0">
                <a:solidFill>
                  <a:schemeClr val="tx1">
                    <a:lumMod val="85000"/>
                    <a:lumOff val="15000"/>
                  </a:schemeClr>
                </a:solidFill>
                <a:latin typeface="+mn-lt"/>
              </a:rPr>
              <a:t>. Mentre È già in condizione di determinare il consumo, scarta ciò che non È stato ancora sperimentato come un rischio inutile. I cineasti considerano con sospetto E diffidenza ogni manoscritto che non abbia già dietro di sé, come sua fonte, un rassicurante best-seller.</a:t>
            </a:r>
            <a:br>
              <a:rPr lang="it-IT" sz="1600" cap="none" dirty="0">
                <a:solidFill>
                  <a:schemeClr val="tx1">
                    <a:lumMod val="85000"/>
                    <a:lumOff val="15000"/>
                  </a:schemeClr>
                </a:solidFill>
                <a:latin typeface="+mn-lt"/>
              </a:rPr>
            </a:br>
            <a:br>
              <a:rPr lang="it-IT" sz="1600" cap="none" dirty="0">
                <a:solidFill>
                  <a:schemeClr val="tx1">
                    <a:lumMod val="85000"/>
                    <a:lumOff val="15000"/>
                  </a:schemeClr>
                </a:solidFill>
                <a:latin typeface="+mn-lt"/>
              </a:rPr>
            </a:br>
            <a:br>
              <a:rPr lang="it-IT" sz="1600" cap="none" dirty="0">
                <a:solidFill>
                  <a:schemeClr val="tx1">
                    <a:lumMod val="85000"/>
                    <a:lumOff val="15000"/>
                  </a:schemeClr>
                </a:solidFill>
                <a:latin typeface="+mn-lt"/>
              </a:rPr>
            </a:br>
            <a:r>
              <a:rPr lang="it-IT" sz="1600" b="1" cap="none" dirty="0">
                <a:solidFill>
                  <a:schemeClr val="tx1">
                    <a:lumMod val="85000"/>
                    <a:lumOff val="15000"/>
                  </a:schemeClr>
                </a:solidFill>
                <a:latin typeface="+mn-lt"/>
              </a:rPr>
              <a:t>AMMUSEMENT E CONTROLLO</a:t>
            </a:r>
            <a:br>
              <a:rPr lang="it-IT" sz="1600" cap="none" dirty="0">
                <a:solidFill>
                  <a:schemeClr val="tx1">
                    <a:lumMod val="85000"/>
                    <a:lumOff val="15000"/>
                  </a:schemeClr>
                </a:solidFill>
                <a:latin typeface="+mn-lt"/>
              </a:rPr>
            </a:br>
            <a:r>
              <a:rPr lang="it-IT" sz="1600" cap="none" dirty="0">
                <a:solidFill>
                  <a:schemeClr val="tx1">
                    <a:lumMod val="85000"/>
                    <a:lumOff val="15000"/>
                  </a:schemeClr>
                </a:solidFill>
                <a:latin typeface="+mn-lt"/>
              </a:rPr>
              <a:t>l’industria culturale rimane pur sempre l’industria del divertimento. Il suo potere di disposizione e di controllo sui consumatori è mediato dall’</a:t>
            </a:r>
            <a:r>
              <a:rPr lang="it-IT" sz="1600" i="1" cap="none" dirty="0" err="1">
                <a:solidFill>
                  <a:schemeClr val="tx1">
                    <a:lumMod val="85000"/>
                    <a:lumOff val="15000"/>
                  </a:schemeClr>
                </a:solidFill>
                <a:latin typeface="+mn-lt"/>
              </a:rPr>
              <a:t>amusement</a:t>
            </a:r>
            <a:r>
              <a:rPr lang="it-IT" sz="1600" cap="none" dirty="0">
                <a:solidFill>
                  <a:schemeClr val="tx1">
                    <a:lumMod val="85000"/>
                    <a:lumOff val="15000"/>
                  </a:schemeClr>
                </a:solidFill>
                <a:latin typeface="+mn-lt"/>
              </a:rPr>
              <a:t>(…) l’</a:t>
            </a:r>
            <a:r>
              <a:rPr lang="it-IT" sz="1600" i="1" cap="none" dirty="0" err="1">
                <a:solidFill>
                  <a:schemeClr val="tx1">
                    <a:lumMod val="85000"/>
                    <a:lumOff val="15000"/>
                  </a:schemeClr>
                </a:solidFill>
                <a:latin typeface="+mn-lt"/>
              </a:rPr>
              <a:t>amusement</a:t>
            </a:r>
            <a:r>
              <a:rPr lang="it-IT" sz="1600" cap="none" dirty="0">
                <a:solidFill>
                  <a:schemeClr val="tx1">
                    <a:lumMod val="85000"/>
                    <a:lumOff val="15000"/>
                  </a:schemeClr>
                </a:solidFill>
                <a:latin typeface="+mn-lt"/>
              </a:rPr>
              <a:t> è il prolungamento del lavoro nell’epoca del tardo capitalismo. Esso è cercato da chi aspira a sottrarsi al processo lavorativo meccanizzato per essere poi di nuovo in grado di affrontarlo e di essere alla sua altezza.</a:t>
            </a:r>
            <a:br>
              <a:rPr lang="it-IT" sz="1600" cap="none" dirty="0">
                <a:solidFill>
                  <a:schemeClr val="tx1">
                    <a:lumMod val="85000"/>
                    <a:lumOff val="15000"/>
                  </a:schemeClr>
                </a:solidFill>
                <a:latin typeface="+mn-lt"/>
              </a:rPr>
            </a:br>
            <a:br>
              <a:rPr lang="it-IT" sz="1600" cap="none" dirty="0">
                <a:solidFill>
                  <a:schemeClr val="tx1">
                    <a:lumMod val="85000"/>
                    <a:lumOff val="15000"/>
                  </a:schemeClr>
                </a:solidFill>
                <a:latin typeface="+mn-lt"/>
              </a:rPr>
            </a:br>
            <a:r>
              <a:rPr lang="it-IT" sz="1600" cap="none" dirty="0">
                <a:solidFill>
                  <a:schemeClr val="tx1">
                    <a:lumMod val="85000"/>
                    <a:lumOff val="15000"/>
                  </a:schemeClr>
                </a:solidFill>
                <a:latin typeface="+mn-lt"/>
              </a:rPr>
              <a:t> </a:t>
            </a:r>
            <a:br>
              <a:rPr lang="it-IT" sz="1600" cap="none" dirty="0">
                <a:solidFill>
                  <a:schemeClr val="tx1">
                    <a:lumMod val="85000"/>
                    <a:lumOff val="15000"/>
                  </a:schemeClr>
                </a:solidFill>
                <a:latin typeface="+mn-lt"/>
              </a:rPr>
            </a:br>
            <a:r>
              <a:rPr lang="it-IT" sz="1600" cap="none" dirty="0">
                <a:solidFill>
                  <a:schemeClr val="tx1">
                    <a:lumMod val="85000"/>
                    <a:lumOff val="15000"/>
                  </a:schemeClr>
                </a:solidFill>
                <a:latin typeface="+mn-lt"/>
              </a:rPr>
              <a:t>il piacere del divertimento s’irrigidisce in noia, poiché, per poter restare piacere, non deve costare altri sforzi e deve quindi muoversi strettamente nei binari delle associazioni consuete. Lo spettatore non deve lavorare di tesa propria; il prodotto gli prescrive ogni reazione: non in virtù del suo contesto oggettivo, ma attraverso una successione di segnali. Ogni connessione logica, che richieda, per essere afferrata, un certo respiro intellettuale, è scrupolosamente evitata.</a:t>
            </a:r>
            <a:br>
              <a:rPr lang="it-IT" sz="1600" cap="none" dirty="0">
                <a:solidFill>
                  <a:schemeClr val="tx1">
                    <a:lumMod val="85000"/>
                    <a:lumOff val="15000"/>
                  </a:schemeClr>
                </a:solidFill>
                <a:latin typeface="+mn-lt"/>
              </a:rPr>
            </a:br>
            <a:endParaRPr lang="it-IT" sz="1300" dirty="0">
              <a:solidFill>
                <a:schemeClr val="tx1">
                  <a:lumMod val="85000"/>
                  <a:lumOff val="15000"/>
                </a:schemeClr>
              </a:solidFill>
              <a:latin typeface="+mn-lt"/>
            </a:endParaRPr>
          </a:p>
        </p:txBody>
      </p:sp>
    </p:spTree>
    <p:extLst>
      <p:ext uri="{BB962C8B-B14F-4D97-AF65-F5344CB8AC3E}">
        <p14:creationId xmlns:p14="http://schemas.microsoft.com/office/powerpoint/2010/main" val="3303972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Immagine che contiene persona, gruppo, inpiedi, posando&#10;&#10;Descrizione generata automaticamente">
            <a:extLst>
              <a:ext uri="{FF2B5EF4-FFF2-40B4-BE49-F238E27FC236}">
                <a16:creationId xmlns:a16="http://schemas.microsoft.com/office/drawing/2014/main" id="{923AFD03-2E39-9E4A-0F63-FE1204B6129A}"/>
              </a:ext>
            </a:extLst>
          </p:cNvPr>
          <p:cNvPicPr>
            <a:picLocks noChangeAspect="1"/>
          </p:cNvPicPr>
          <p:nvPr/>
        </p:nvPicPr>
        <p:blipFill rotWithShape="1">
          <a:blip r:embed="rId2">
            <a:alphaModFix amt="40000"/>
            <a:extLst>
              <a:ext uri="{28A0092B-C50C-407E-A947-70E740481C1C}">
                <a14:useLocalDpi xmlns:a14="http://schemas.microsoft.com/office/drawing/2010/main" val="0"/>
              </a:ext>
            </a:extLst>
          </a:blip>
          <a:srcRect l="12500" r="12500"/>
          <a:stretch/>
        </p:blipFill>
        <p:spPr>
          <a:xfrm>
            <a:off x="20" y="10"/>
            <a:ext cx="9143980" cy="6857990"/>
          </a:xfrm>
          <a:prstGeom prst="rect">
            <a:avLst/>
          </a:prstGeom>
        </p:spPr>
      </p:pic>
      <p:sp>
        <p:nvSpPr>
          <p:cNvPr id="2" name="Titolo 1">
            <a:extLst>
              <a:ext uri="{FF2B5EF4-FFF2-40B4-BE49-F238E27FC236}">
                <a16:creationId xmlns:a16="http://schemas.microsoft.com/office/drawing/2014/main" id="{B4F1D7A4-4C67-2FEF-FA90-5B4F1DDE3F6B}"/>
              </a:ext>
            </a:extLst>
          </p:cNvPr>
          <p:cNvSpPr>
            <a:spLocks noGrp="1"/>
          </p:cNvSpPr>
          <p:nvPr>
            <p:ph type="title"/>
          </p:nvPr>
        </p:nvSpPr>
        <p:spPr>
          <a:xfrm>
            <a:off x="1673352" y="964692"/>
            <a:ext cx="5797296" cy="1188720"/>
          </a:xfrm>
          <a:noFill/>
          <a:ln>
            <a:solidFill>
              <a:srgbClr val="FFFFFF"/>
            </a:solidFill>
          </a:ln>
        </p:spPr>
        <p:txBody>
          <a:bodyPr vert="horz" lIns="182880" tIns="182880" rIns="182880" bIns="182880" rtlCol="0" anchor="ctr">
            <a:normAutofit/>
          </a:bodyPr>
          <a:lstStyle/>
          <a:p>
            <a:r>
              <a:rPr lang="en-US" sz="2800">
                <a:solidFill>
                  <a:schemeClr val="tx1"/>
                </a:solidFill>
              </a:rPr>
              <a:t>Buon cuore</a:t>
            </a:r>
          </a:p>
        </p:txBody>
      </p:sp>
      <p:sp>
        <p:nvSpPr>
          <p:cNvPr id="4" name="CasellaDiTesto 3">
            <a:extLst>
              <a:ext uri="{FF2B5EF4-FFF2-40B4-BE49-F238E27FC236}">
                <a16:creationId xmlns:a16="http://schemas.microsoft.com/office/drawing/2014/main" id="{00999B99-CF36-B7CA-7858-1F3DCFD3A418}"/>
              </a:ext>
            </a:extLst>
          </p:cNvPr>
          <p:cNvSpPr txBox="1"/>
          <p:nvPr/>
        </p:nvSpPr>
        <p:spPr>
          <a:xfrm>
            <a:off x="1673352" y="2638044"/>
            <a:ext cx="5797296" cy="3101983"/>
          </a:xfrm>
          <a:prstGeom prst="rect">
            <a:avLst/>
          </a:prstGeom>
        </p:spPr>
        <p:txBody>
          <a:bodyPr vert="horz" lIns="91440" tIns="45720" rIns="91440" bIns="45720" rtlCol="0">
            <a:normAutofit/>
          </a:bodyPr>
          <a:lstStyle/>
          <a:p>
            <a:pPr marL="0" marR="0" lvl="0" indent="0" algn="l" defTabSz="914400" rtl="0" eaLnBrk="1" fontAlgn="auto" latinLnBrk="0" hangingPunct="1">
              <a:lnSpc>
                <a:spcPct val="100000"/>
              </a:lnSpc>
              <a:spcBef>
                <a:spcPts val="1000"/>
              </a:spcBef>
              <a:spcAft>
                <a:spcPts val="0"/>
              </a:spcAft>
              <a:buClr>
                <a:srgbClr val="9BAFB5"/>
              </a:buClr>
              <a:buSzTx/>
              <a:buFontTx/>
              <a:buNone/>
              <a:tabLst/>
              <a:defRPr/>
            </a:pPr>
            <a:br>
              <a:rPr kumimoji="0" lang="en-US" sz="1800" b="0" i="0" u="none" strike="noStrike" kern="1200" cap="none" spc="0" normalizeH="0" baseline="0" noProof="0" dirty="0">
                <a:ln>
                  <a:noFill/>
                </a:ln>
                <a:solidFill>
                  <a:srgbClr val="FFFFFF">
                    <a:lumMod val="85000"/>
                    <a:lumOff val="15000"/>
                  </a:srgbClr>
                </a:solidFill>
                <a:effectLst/>
                <a:uLnTx/>
                <a:uFillTx/>
                <a:latin typeface="Gill Sans MT" panose="020B0502020104020203"/>
                <a:ea typeface="+mn-ea"/>
                <a:cs typeface="+mn-cs"/>
              </a:rPr>
            </a:br>
            <a:r>
              <a:rPr kumimoji="0" lang="it-IT" sz="1800" b="0" i="1" u="none" strike="noStrike" kern="1200" cap="none" spc="0" normalizeH="0" baseline="0" noProof="0" dirty="0">
                <a:ln>
                  <a:noFill/>
                </a:ln>
                <a:solidFill>
                  <a:srgbClr val="FFFFFF">
                    <a:lumMod val="85000"/>
                    <a:lumOff val="15000"/>
                  </a:srgbClr>
                </a:solidFill>
                <a:effectLst/>
                <a:uLnTx/>
                <a:uFillTx/>
                <a:latin typeface="Gill Sans MT" panose="020B0502020104020203"/>
                <a:ea typeface="+mn-ea"/>
                <a:cs typeface="+mn-cs"/>
              </a:rPr>
              <a:t>L’insistenza sul buon cuore è il modo in cui la società confessa il dolore che procura.</a:t>
            </a:r>
            <a:br>
              <a:rPr kumimoji="0" lang="it-IT" sz="1800" b="0" i="0" u="none" strike="noStrike" kern="1200" cap="none" spc="0" normalizeH="0" baseline="0" noProof="0" dirty="0">
                <a:ln>
                  <a:noFill/>
                </a:ln>
                <a:solidFill>
                  <a:srgbClr val="FFFFFF">
                    <a:lumMod val="85000"/>
                    <a:lumOff val="15000"/>
                  </a:srgbClr>
                </a:solidFill>
                <a:effectLst/>
                <a:uLnTx/>
                <a:uFillTx/>
                <a:latin typeface="Gill Sans MT" panose="020B0502020104020203"/>
                <a:ea typeface="+mn-ea"/>
                <a:cs typeface="+mn-cs"/>
              </a:rPr>
            </a:br>
            <a:r>
              <a:rPr kumimoji="0" lang="it-IT" sz="1800" b="0" i="0" u="none" strike="noStrike" kern="1200" cap="none" spc="0" normalizeH="0" baseline="0" noProof="0" dirty="0">
                <a:ln>
                  <a:noFill/>
                </a:ln>
                <a:solidFill>
                  <a:srgbClr val="FFFFFF">
                    <a:lumMod val="85000"/>
                    <a:lumOff val="15000"/>
                  </a:srgbClr>
                </a:solidFill>
                <a:effectLst/>
                <a:uLnTx/>
                <a:uFillTx/>
                <a:latin typeface="Gill Sans MT" panose="020B0502020104020203"/>
                <a:ea typeface="+mn-ea"/>
                <a:cs typeface="+mn-cs"/>
              </a:rPr>
              <a:t>Horkheimer, Adorno, </a:t>
            </a:r>
            <a:r>
              <a:rPr kumimoji="0" lang="it-IT" sz="1800" b="1" i="1" u="none" strike="noStrike" kern="1200" cap="none" spc="0" normalizeH="0" baseline="0" noProof="0" dirty="0">
                <a:ln>
                  <a:noFill/>
                </a:ln>
                <a:solidFill>
                  <a:srgbClr val="FFFFFF">
                    <a:lumMod val="85000"/>
                    <a:lumOff val="15000"/>
                  </a:srgbClr>
                </a:solidFill>
                <a:effectLst/>
                <a:uLnTx/>
                <a:uFillTx/>
                <a:latin typeface="Gill Sans MT" panose="020B0502020104020203"/>
                <a:ea typeface="+mn-ea"/>
                <a:cs typeface="+mn-cs"/>
              </a:rPr>
              <a:t>Dialettica dell’illuminismo</a:t>
            </a:r>
            <a:r>
              <a:rPr kumimoji="0" lang="it-IT" sz="1800" b="0" i="0" u="none" strike="noStrike" kern="1200" cap="none" spc="0" normalizeH="0" baseline="0" noProof="0" dirty="0">
                <a:ln>
                  <a:noFill/>
                </a:ln>
                <a:solidFill>
                  <a:srgbClr val="FFFFFF">
                    <a:lumMod val="85000"/>
                    <a:lumOff val="15000"/>
                  </a:srgbClr>
                </a:solidFill>
                <a:effectLst/>
                <a:uLnTx/>
                <a:uFillTx/>
                <a:latin typeface="Gill Sans MT" panose="020B0502020104020203"/>
                <a:ea typeface="+mn-ea"/>
                <a:cs typeface="+mn-cs"/>
              </a:rPr>
              <a:t>, p.162</a:t>
            </a:r>
            <a:br>
              <a:rPr kumimoji="0" lang="en-US" sz="1800" b="0" i="0" u="none" strike="noStrike" kern="1200" cap="none" spc="0" normalizeH="0" baseline="0" noProof="0" dirty="0">
                <a:ln>
                  <a:noFill/>
                </a:ln>
                <a:solidFill>
                  <a:srgbClr val="FFFFFF">
                    <a:lumMod val="85000"/>
                    <a:lumOff val="15000"/>
                  </a:srgbClr>
                </a:solidFill>
                <a:effectLst/>
                <a:uLnTx/>
                <a:uFillTx/>
                <a:latin typeface="Gill Sans MT" panose="020B0502020104020203"/>
                <a:ea typeface="+mn-ea"/>
                <a:cs typeface="+mn-cs"/>
              </a:rPr>
            </a:br>
            <a:endParaRPr kumimoji="0" lang="en-US" sz="1800" b="0" i="0" u="none" strike="noStrike" kern="1200" cap="none" spc="0" normalizeH="0" baseline="0" noProof="0" dirty="0">
              <a:ln>
                <a:noFill/>
              </a:ln>
              <a:solidFill>
                <a:srgbClr val="FFFFFF">
                  <a:lumMod val="85000"/>
                  <a:lumOff val="15000"/>
                </a:srgbClr>
              </a:solidFill>
              <a:effectLst/>
              <a:uLnTx/>
              <a:uFillTx/>
              <a:latin typeface="Gill Sans MT" panose="020B0502020104020203"/>
              <a:ea typeface="+mn-ea"/>
              <a:cs typeface="+mn-cs"/>
            </a:endParaRPr>
          </a:p>
        </p:txBody>
      </p:sp>
    </p:spTree>
    <p:extLst>
      <p:ext uri="{BB962C8B-B14F-4D97-AF65-F5344CB8AC3E}">
        <p14:creationId xmlns:p14="http://schemas.microsoft.com/office/powerpoint/2010/main" val="1062393387"/>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4167985-D6E9-40FF-97C0-4B6D373E85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51" y="640080"/>
            <a:ext cx="8183898" cy="4626864"/>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MT" panose="020B0502020104020203"/>
              <a:ea typeface="+mn-ea"/>
              <a:cs typeface="+mn-cs"/>
            </a:endParaRPr>
          </a:p>
        </p:txBody>
      </p:sp>
      <p:sp>
        <p:nvSpPr>
          <p:cNvPr id="9" name="Rectangle 8">
            <a:extLst>
              <a:ext uri="{FF2B5EF4-FFF2-40B4-BE49-F238E27FC236}">
                <a16:creationId xmlns:a16="http://schemas.microsoft.com/office/drawing/2014/main" id="{68801362-349C-44BE-BEF6-8E926E1D3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4647" y="804672"/>
            <a:ext cx="7934706" cy="42976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2" name="Titolo 1"/>
          <p:cNvSpPr>
            <a:spLocks noGrp="1"/>
          </p:cNvSpPr>
          <p:nvPr>
            <p:ph type="title"/>
          </p:nvPr>
        </p:nvSpPr>
        <p:spPr>
          <a:xfrm>
            <a:off x="947046" y="980729"/>
            <a:ext cx="7228833" cy="4121624"/>
          </a:xfrm>
          <a:ln>
            <a:noFill/>
          </a:ln>
        </p:spPr>
        <p:txBody>
          <a:bodyPr vert="horz" lIns="274320" tIns="182880" rIns="274320" bIns="182880" rtlCol="0" anchor="ctr" anchorCtr="1">
            <a:noAutofit/>
          </a:bodyPr>
          <a:lstStyle/>
          <a:p>
            <a:r>
              <a:rPr lang="it-IT" sz="1400" b="1" kern="1200" cap="none" spc="200" baseline="0" dirty="0">
                <a:solidFill>
                  <a:srgbClr val="262626"/>
                </a:solidFill>
                <a:latin typeface="+mj-lt"/>
                <a:ea typeface="+mj-ea"/>
                <a:cs typeface="+mj-cs"/>
              </a:rPr>
              <a:t>DIVI</a:t>
            </a:r>
            <a:br>
              <a:rPr lang="it-IT" sz="1400" kern="1200" cap="none" spc="200" baseline="0" dirty="0">
                <a:solidFill>
                  <a:srgbClr val="262626"/>
                </a:solidFill>
                <a:latin typeface="+mj-lt"/>
                <a:ea typeface="+mj-ea"/>
                <a:cs typeface="+mj-cs"/>
              </a:rPr>
            </a:br>
            <a:r>
              <a:rPr lang="it-IT" sz="1400" kern="1200" cap="none" spc="200" baseline="0" dirty="0">
                <a:solidFill>
                  <a:srgbClr val="262626"/>
                </a:solidFill>
                <a:latin typeface="+mj-lt"/>
                <a:ea typeface="+mj-ea"/>
                <a:cs typeface="+mj-cs"/>
              </a:rPr>
              <a:t>I personaggi scoperti dai cacciatori di talenti , e poi lanciati nello studio cinematografico, sono “tipi ideali” del nuovo ceto medio dipendente. La stellina deve simboleggiare il tipo dell’impiegata, ma in modo che su di lei, a differenza che sulla vera, il mantello da sera lungo fino ai piedi sembri già fatto su misura. Così essa non si limita a visualizzare, agli occhi della spettatrice, la possibilità, di cui potrebbe usufruire un giorno anche lei, di essere presentata sullo schermo, ma ribadisce, in modo ancora più evidente ed incisivo, la distanza che le separa.</a:t>
            </a:r>
            <a:br>
              <a:rPr lang="it-IT" sz="1400" kern="1200" cap="none" spc="200" baseline="0" dirty="0">
                <a:solidFill>
                  <a:srgbClr val="262626"/>
                </a:solidFill>
                <a:latin typeface="+mj-lt"/>
                <a:ea typeface="+mj-ea"/>
                <a:cs typeface="+mj-cs"/>
              </a:rPr>
            </a:br>
            <a:r>
              <a:rPr lang="it-IT" sz="1400" kern="1200" cap="none" spc="200" baseline="0" dirty="0">
                <a:solidFill>
                  <a:srgbClr val="262626"/>
                </a:solidFill>
                <a:latin typeface="+mj-lt"/>
                <a:ea typeface="+mj-ea"/>
                <a:cs typeface="+mj-cs"/>
              </a:rPr>
              <a:t>Horkheimer, Adorno, </a:t>
            </a:r>
            <a:r>
              <a:rPr lang="it-IT" sz="1400" i="1" kern="1200" cap="none" spc="200" baseline="0" dirty="0">
                <a:solidFill>
                  <a:srgbClr val="262626"/>
                </a:solidFill>
                <a:latin typeface="+mj-lt"/>
                <a:ea typeface="+mj-ea"/>
                <a:cs typeface="+mj-cs"/>
              </a:rPr>
              <a:t>Dialettica dell’illuminismo</a:t>
            </a:r>
            <a:r>
              <a:rPr lang="it-IT" sz="1400" kern="1200" cap="none" spc="200" baseline="0" dirty="0">
                <a:solidFill>
                  <a:srgbClr val="262626"/>
                </a:solidFill>
                <a:latin typeface="+mj-lt"/>
                <a:ea typeface="+mj-ea"/>
                <a:cs typeface="+mj-cs"/>
              </a:rPr>
              <a:t>, p.155</a:t>
            </a:r>
            <a:br>
              <a:rPr lang="en-US" sz="1600" kern="1200" cap="all" spc="200" baseline="0" dirty="0">
                <a:solidFill>
                  <a:srgbClr val="262626"/>
                </a:solidFill>
                <a:latin typeface="+mj-lt"/>
                <a:ea typeface="+mj-ea"/>
                <a:cs typeface="+mj-cs"/>
              </a:rPr>
            </a:br>
            <a:r>
              <a:rPr lang="en-US" sz="1600" kern="1200" cap="all" spc="200" baseline="0" dirty="0">
                <a:solidFill>
                  <a:srgbClr val="262626"/>
                </a:solidFill>
                <a:latin typeface="+mj-lt"/>
                <a:ea typeface="+mj-ea"/>
                <a:cs typeface="+mj-cs"/>
              </a:rPr>
              <a:t> </a:t>
            </a:r>
            <a:br>
              <a:rPr lang="en-US" sz="1600" kern="1200" cap="all" spc="200" baseline="0" dirty="0">
                <a:solidFill>
                  <a:srgbClr val="262626"/>
                </a:solidFill>
                <a:latin typeface="+mj-lt"/>
                <a:ea typeface="+mj-ea"/>
                <a:cs typeface="+mj-cs"/>
              </a:rPr>
            </a:br>
            <a:endParaRPr lang="en-US" sz="1600" kern="1200" cap="all" spc="200" baseline="0" dirty="0">
              <a:solidFill>
                <a:srgbClr val="262626"/>
              </a:solidFill>
              <a:latin typeface="+mj-lt"/>
              <a:ea typeface="+mj-ea"/>
              <a:cs typeface="+mj-cs"/>
            </a:endParaRPr>
          </a:p>
        </p:txBody>
      </p:sp>
    </p:spTree>
    <p:extLst>
      <p:ext uri="{BB962C8B-B14F-4D97-AF65-F5344CB8AC3E}">
        <p14:creationId xmlns:p14="http://schemas.microsoft.com/office/powerpoint/2010/main" val="6228657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8195" name="Segnaposto contenuto 6" descr="Foto Morin.jpg"/>
          <p:cNvPicPr>
            <a:picLocks noGrp="1" noChangeAspect="1"/>
          </p:cNvPicPr>
          <p:nvPr>
            <p:ph idx="1"/>
          </p:nvPr>
        </p:nvPicPr>
        <p:blipFill rotWithShape="1">
          <a:blip r:embed="rId3">
            <a:extLst>
              <a:ext uri="{28A0092B-C50C-407E-A947-70E740481C1C}">
                <a14:useLocalDpi xmlns:a14="http://schemas.microsoft.com/office/drawing/2010/main" val="0"/>
              </a:ext>
            </a:extLst>
          </a:blip>
          <a:srcRect l="23639" r="20351" b="-1"/>
          <a:stretch/>
        </p:blipFill>
        <p:spPr>
          <a:xfrm>
            <a:off x="20" y="10"/>
            <a:ext cx="5653258" cy="6857990"/>
          </a:xfrm>
          <a:prstGeom prst="rect">
            <a:avLst/>
          </a:prstGeom>
        </p:spPr>
      </p:pic>
      <p:sp>
        <p:nvSpPr>
          <p:cNvPr id="8194" name="Titolo 3"/>
          <p:cNvSpPr>
            <a:spLocks noGrp="1"/>
          </p:cNvSpPr>
          <p:nvPr>
            <p:ph type="title"/>
          </p:nvPr>
        </p:nvSpPr>
        <p:spPr>
          <a:xfrm>
            <a:off x="775314" y="4941168"/>
            <a:ext cx="4446270" cy="1188720"/>
          </a:xfrm>
          <a:solidFill>
            <a:schemeClr val="bg1">
              <a:alpha val="80000"/>
            </a:schemeClr>
          </a:solidFill>
          <a:ln>
            <a:solidFill>
              <a:schemeClr val="tx1">
                <a:lumMod val="75000"/>
                <a:lumOff val="25000"/>
              </a:schemeClr>
            </a:solidFill>
          </a:ln>
        </p:spPr>
        <p:txBody>
          <a:bodyPr>
            <a:normAutofit/>
          </a:bodyPr>
          <a:lstStyle/>
          <a:p>
            <a:pPr eaLnBrk="1" hangingPunct="1"/>
            <a:r>
              <a:rPr lang="it-IT" altLang="it-IT" b="1" dirty="0">
                <a:solidFill>
                  <a:schemeClr val="tx1">
                    <a:lumMod val="85000"/>
                    <a:lumOff val="15000"/>
                  </a:schemeClr>
                </a:solidFill>
              </a:rPr>
              <a:t>Edgar </a:t>
            </a:r>
            <a:r>
              <a:rPr lang="it-IT" altLang="it-IT" b="1" dirty="0" err="1">
                <a:solidFill>
                  <a:schemeClr val="tx1">
                    <a:lumMod val="85000"/>
                    <a:lumOff val="15000"/>
                  </a:schemeClr>
                </a:solidFill>
              </a:rPr>
              <a:t>Morin</a:t>
            </a:r>
            <a:endParaRPr lang="it-IT" altLang="it-IT" b="1" dirty="0">
              <a:solidFill>
                <a:schemeClr val="tx1">
                  <a:lumMod val="85000"/>
                  <a:lumOff val="15000"/>
                </a:schemeClr>
              </a:solidFill>
            </a:endParaRPr>
          </a:p>
        </p:txBody>
      </p:sp>
      <p:sp>
        <p:nvSpPr>
          <p:cNvPr id="8200" name="Rectangle 8199">
            <a:extLst>
              <a:ext uri="{FF2B5EF4-FFF2-40B4-BE49-F238E27FC236}">
                <a16:creationId xmlns:a16="http://schemas.microsoft.com/office/drawing/2014/main" id="{68D8C857-9447-4941-8520-9A44A926F4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3278" y="6740"/>
            <a:ext cx="349072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6" name="Segnaposto testo 5"/>
          <p:cNvSpPr>
            <a:spLocks noGrp="1"/>
          </p:cNvSpPr>
          <p:nvPr>
            <p:ph type="body" sz="half" idx="4294967295"/>
          </p:nvPr>
        </p:nvSpPr>
        <p:spPr>
          <a:xfrm>
            <a:off x="5653278" y="476672"/>
            <a:ext cx="3383218" cy="6048672"/>
          </a:xfrm>
        </p:spPr>
        <p:txBody>
          <a:bodyPr rtlCol="0" anchor="ctr">
            <a:normAutofit/>
          </a:bodyPr>
          <a:lstStyle/>
          <a:p>
            <a:pPr eaLnBrk="1" fontAlgn="auto" hangingPunct="1">
              <a:lnSpc>
                <a:spcPct val="90000"/>
              </a:lnSpc>
              <a:spcAft>
                <a:spcPts val="0"/>
              </a:spcAft>
              <a:defRPr/>
            </a:pPr>
            <a:r>
              <a:rPr lang="it-IT" sz="1400" b="1" dirty="0">
                <a:solidFill>
                  <a:srgbClr val="FFFFFF"/>
                </a:solidFill>
                <a:ea typeface="Calibri"/>
                <a:cs typeface="Times New Roman"/>
              </a:rPr>
              <a:t>Nato a Parigi nel 1922, è uno dei maggiori studiosi della cultura di massa. Il suo percorso intellettuale è stato da sempre caratterizzato da un’ambivalenza: se nella prima fase della sua ricerca si è concentrato  sull’industria culturale e i suoi prodotti, nel corso degli anni ha dato maggiore spazio alla ricerca epistemologica e metodologica. </a:t>
            </a:r>
          </a:p>
          <a:p>
            <a:pPr eaLnBrk="1" fontAlgn="auto" hangingPunct="1">
              <a:lnSpc>
                <a:spcPct val="90000"/>
              </a:lnSpc>
              <a:spcAft>
                <a:spcPts val="0"/>
              </a:spcAft>
              <a:defRPr/>
            </a:pPr>
            <a:r>
              <a:rPr lang="it-IT" sz="1400" b="1" dirty="0">
                <a:solidFill>
                  <a:srgbClr val="FFFFFF"/>
                </a:solidFill>
                <a:ea typeface="Calibri"/>
                <a:cs typeface="Times New Roman"/>
              </a:rPr>
              <a:t>La vastità della sua produzione scritta e l’infaticabile opera di divulgatore in occasione di convegni, seminari e altre  forme di dibattiti pubblici, in Francia e all’estero, lo proiettano di diritto tra i pensatori più influenti del nostro tempo. Le scienze della comunicazione debbono molto a questo studioso che fin dagli anni ‘50, quando lo “spirito del tempo” era intriso di funzionalismo e razionalismo, ha saputo intuire l’importanza della cultura popolare e delle sue forme di produzione </a:t>
            </a:r>
          </a:p>
          <a:p>
            <a:pPr eaLnBrk="1" fontAlgn="auto" hangingPunct="1">
              <a:lnSpc>
                <a:spcPct val="90000"/>
              </a:lnSpc>
              <a:spcBef>
                <a:spcPts val="0"/>
              </a:spcBef>
              <a:spcAft>
                <a:spcPts val="0"/>
              </a:spcAft>
              <a:buFont typeface="Arial" panose="020B0604020202020204" pitchFamily="34" charset="0"/>
              <a:buNone/>
              <a:defRPr/>
            </a:pPr>
            <a:endParaRPr lang="it-IT" sz="1100" dirty="0">
              <a:solidFill>
                <a:srgbClr val="FFFFFF"/>
              </a:solidFill>
            </a:endParaRPr>
          </a:p>
        </p:txBody>
      </p:sp>
    </p:spTree>
    <p:extLst>
      <p:ext uri="{BB962C8B-B14F-4D97-AF65-F5344CB8AC3E}">
        <p14:creationId xmlns:p14="http://schemas.microsoft.com/office/powerpoint/2010/main" val="1920823757"/>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84167985-D6E9-40FF-97C0-4B6D373E85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51" y="640080"/>
            <a:ext cx="8183898" cy="4626864"/>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MT" panose="020B0502020104020203"/>
              <a:ea typeface="+mn-ea"/>
              <a:cs typeface="+mn-cs"/>
            </a:endParaRPr>
          </a:p>
        </p:txBody>
      </p:sp>
      <p:sp>
        <p:nvSpPr>
          <p:cNvPr id="14" name="Rectangle 13">
            <a:extLst>
              <a:ext uri="{FF2B5EF4-FFF2-40B4-BE49-F238E27FC236}">
                <a16:creationId xmlns:a16="http://schemas.microsoft.com/office/drawing/2014/main" id="{68801362-349C-44BE-BEF6-8E926E1D3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4647" y="804672"/>
            <a:ext cx="7934706" cy="42976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7" name="Titolo 6"/>
          <p:cNvSpPr>
            <a:spLocks noGrp="1"/>
          </p:cNvSpPr>
          <p:nvPr>
            <p:ph type="title"/>
          </p:nvPr>
        </p:nvSpPr>
        <p:spPr>
          <a:xfrm>
            <a:off x="947046" y="1289303"/>
            <a:ext cx="7228833" cy="3339303"/>
          </a:xfrm>
          <a:ln>
            <a:noFill/>
          </a:ln>
        </p:spPr>
        <p:txBody>
          <a:bodyPr vert="horz" lIns="274320" tIns="182880" rIns="274320" bIns="182880" rtlCol="0" anchor="ctr" anchorCtr="1">
            <a:normAutofit/>
          </a:bodyPr>
          <a:lstStyle/>
          <a:p>
            <a:pPr marL="742950" indent="-742950" fontAlgn="auto">
              <a:spcAft>
                <a:spcPts val="0"/>
              </a:spcAft>
              <a:defRPr/>
            </a:pPr>
            <a:r>
              <a:rPr lang="en-US" sz="2100" kern="1200" cap="all" spc="200" baseline="0" dirty="0">
                <a:solidFill>
                  <a:srgbClr val="262626"/>
                </a:solidFill>
                <a:latin typeface="+mj-lt"/>
                <a:ea typeface="+mj-ea"/>
                <a:cs typeface="+mj-cs"/>
              </a:rPr>
              <a:t>       </a:t>
            </a:r>
            <a:br>
              <a:rPr lang="en-US" sz="2100" kern="1200" cap="all" spc="200" baseline="0" dirty="0">
                <a:solidFill>
                  <a:srgbClr val="262626"/>
                </a:solidFill>
                <a:latin typeface="+mj-lt"/>
                <a:ea typeface="+mj-ea"/>
                <a:cs typeface="+mj-cs"/>
              </a:rPr>
            </a:br>
            <a:br>
              <a:rPr lang="en-US" sz="2100" kern="1200" cap="all" spc="200" baseline="0" dirty="0">
                <a:solidFill>
                  <a:srgbClr val="262626"/>
                </a:solidFill>
                <a:latin typeface="+mj-lt"/>
                <a:ea typeface="+mj-ea"/>
                <a:cs typeface="+mj-cs"/>
              </a:rPr>
            </a:br>
            <a:br>
              <a:rPr lang="en-US" sz="2100" kern="1200" cap="all" spc="200" baseline="0" dirty="0">
                <a:solidFill>
                  <a:srgbClr val="262626"/>
                </a:solidFill>
                <a:latin typeface="+mj-lt"/>
                <a:ea typeface="+mj-ea"/>
                <a:cs typeface="+mj-cs"/>
              </a:rPr>
            </a:br>
            <a:r>
              <a:rPr lang="en-US" sz="2100" i="1" kern="1200" cap="all" spc="200" baseline="0" dirty="0">
                <a:solidFill>
                  <a:srgbClr val="262626"/>
                </a:solidFill>
                <a:latin typeface="+mj-lt"/>
                <a:ea typeface="+mj-ea"/>
                <a:cs typeface="+mj-cs"/>
              </a:rPr>
              <a:t>Il cinema o </a:t>
            </a:r>
            <a:r>
              <a:rPr lang="en-US" sz="2100" i="1" kern="1200" cap="all" spc="200" baseline="0" dirty="0" err="1">
                <a:solidFill>
                  <a:srgbClr val="262626"/>
                </a:solidFill>
                <a:latin typeface="+mj-lt"/>
                <a:ea typeface="+mj-ea"/>
                <a:cs typeface="+mj-cs"/>
              </a:rPr>
              <a:t>l’uomo</a:t>
            </a:r>
            <a:r>
              <a:rPr lang="en-US" sz="2100" i="1" kern="1200" cap="all" spc="200" baseline="0" dirty="0">
                <a:solidFill>
                  <a:srgbClr val="262626"/>
                </a:solidFill>
                <a:latin typeface="+mj-lt"/>
                <a:ea typeface="+mj-ea"/>
                <a:cs typeface="+mj-cs"/>
              </a:rPr>
              <a:t> </a:t>
            </a:r>
            <a:r>
              <a:rPr lang="en-US" sz="2100" i="1" kern="1200" cap="all" spc="200" baseline="0" dirty="0" err="1">
                <a:solidFill>
                  <a:srgbClr val="262626"/>
                </a:solidFill>
                <a:latin typeface="+mj-lt"/>
                <a:ea typeface="+mj-ea"/>
                <a:cs typeface="+mj-cs"/>
              </a:rPr>
              <a:t>immaginario</a:t>
            </a:r>
            <a:r>
              <a:rPr lang="en-US" sz="2100" kern="1200" cap="all" spc="200" baseline="0" dirty="0">
                <a:solidFill>
                  <a:srgbClr val="262626"/>
                </a:solidFill>
                <a:latin typeface="+mj-lt"/>
                <a:ea typeface="+mj-ea"/>
                <a:cs typeface="+mj-cs"/>
              </a:rPr>
              <a:t> (1956)</a:t>
            </a:r>
            <a:br>
              <a:rPr lang="en-US" sz="2100" kern="1200" cap="all" spc="200" baseline="0" dirty="0">
                <a:solidFill>
                  <a:srgbClr val="262626"/>
                </a:solidFill>
                <a:latin typeface="+mj-lt"/>
                <a:ea typeface="+mj-ea"/>
                <a:cs typeface="+mj-cs"/>
              </a:rPr>
            </a:br>
            <a:br>
              <a:rPr lang="en-US" sz="2100" kern="1200" cap="all" spc="200" baseline="0" dirty="0">
                <a:solidFill>
                  <a:srgbClr val="262626"/>
                </a:solidFill>
                <a:latin typeface="+mj-lt"/>
                <a:ea typeface="+mj-ea"/>
                <a:cs typeface="+mj-cs"/>
              </a:rPr>
            </a:br>
            <a:r>
              <a:rPr lang="en-US" sz="2100" i="1" kern="1200" cap="all" spc="200" baseline="0" dirty="0">
                <a:solidFill>
                  <a:srgbClr val="262626"/>
                </a:solidFill>
                <a:latin typeface="+mj-lt"/>
                <a:ea typeface="+mj-ea"/>
                <a:cs typeface="+mj-cs"/>
              </a:rPr>
              <a:t>Le stars </a:t>
            </a:r>
            <a:r>
              <a:rPr lang="en-US" sz="2100" kern="1200" cap="all" spc="200" baseline="0" dirty="0">
                <a:solidFill>
                  <a:srgbClr val="262626"/>
                </a:solidFill>
                <a:latin typeface="+mj-lt"/>
                <a:ea typeface="+mj-ea"/>
                <a:cs typeface="+mj-cs"/>
              </a:rPr>
              <a:t>(1957)</a:t>
            </a:r>
            <a:br>
              <a:rPr lang="en-US" sz="2100" kern="1200" cap="all" spc="200" baseline="0" dirty="0">
                <a:solidFill>
                  <a:srgbClr val="262626"/>
                </a:solidFill>
                <a:latin typeface="+mj-lt"/>
                <a:ea typeface="+mj-ea"/>
                <a:cs typeface="+mj-cs"/>
              </a:rPr>
            </a:br>
            <a:br>
              <a:rPr lang="en-US" sz="2100" kern="1200" cap="all" spc="200" baseline="0" dirty="0">
                <a:solidFill>
                  <a:srgbClr val="262626"/>
                </a:solidFill>
                <a:latin typeface="+mj-lt"/>
                <a:ea typeface="+mj-ea"/>
                <a:cs typeface="+mj-cs"/>
              </a:rPr>
            </a:br>
            <a:r>
              <a:rPr lang="en-US" sz="2100" i="1" kern="1200" cap="all" spc="200" baseline="0" dirty="0">
                <a:solidFill>
                  <a:srgbClr val="262626"/>
                </a:solidFill>
                <a:latin typeface="+mj-lt"/>
                <a:ea typeface="+mj-ea"/>
                <a:cs typeface="+mj-cs"/>
              </a:rPr>
              <a:t>Lo spirito del tempo </a:t>
            </a:r>
            <a:r>
              <a:rPr lang="en-US" sz="2100" kern="1200" cap="all" spc="200" baseline="0" dirty="0">
                <a:solidFill>
                  <a:srgbClr val="262626"/>
                </a:solidFill>
                <a:latin typeface="+mj-lt"/>
                <a:ea typeface="+mj-ea"/>
                <a:cs typeface="+mj-cs"/>
              </a:rPr>
              <a:t>(1962)</a:t>
            </a:r>
            <a:br>
              <a:rPr lang="en-US" sz="2100" kern="1200" cap="all" spc="200" baseline="0" dirty="0">
                <a:solidFill>
                  <a:srgbClr val="262626"/>
                </a:solidFill>
                <a:latin typeface="+mj-lt"/>
                <a:ea typeface="+mj-ea"/>
                <a:cs typeface="+mj-cs"/>
              </a:rPr>
            </a:br>
            <a:endParaRPr lang="en-US" sz="2100" kern="1200" cap="all" spc="200" baseline="0" dirty="0">
              <a:solidFill>
                <a:srgbClr val="262626"/>
              </a:solidFill>
              <a:latin typeface="+mj-lt"/>
              <a:ea typeface="+mj-ea"/>
              <a:cs typeface="+mj-cs"/>
            </a:endParaRPr>
          </a:p>
        </p:txBody>
      </p:sp>
    </p:spTree>
    <p:extLst>
      <p:ext uri="{BB962C8B-B14F-4D97-AF65-F5344CB8AC3E}">
        <p14:creationId xmlns:p14="http://schemas.microsoft.com/office/powerpoint/2010/main" val="9548312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1271" name="Rectangle 11270">
            <a:extLst>
              <a:ext uri="{FF2B5EF4-FFF2-40B4-BE49-F238E27FC236}">
                <a16:creationId xmlns:a16="http://schemas.microsoft.com/office/drawing/2014/main" id="{BC3E1C3D-633C-4756-B09B-9AD080714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501" y="640080"/>
            <a:ext cx="8186439" cy="5263134"/>
          </a:xfrm>
          <a:prstGeom prst="rect">
            <a:avLst/>
          </a:prstGeom>
          <a:noFill/>
          <a:ln w="31750" cap="sq">
            <a:solidFill>
              <a:schemeClr val="accent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MT" panose="020B0502020104020203"/>
              <a:ea typeface="+mn-ea"/>
              <a:cs typeface="+mn-cs"/>
            </a:endParaRPr>
          </a:p>
        </p:txBody>
      </p:sp>
      <p:sp>
        <p:nvSpPr>
          <p:cNvPr id="11273" name="Rectangle 11272">
            <a:extLst>
              <a:ext uri="{FF2B5EF4-FFF2-40B4-BE49-F238E27FC236}">
                <a16:creationId xmlns:a16="http://schemas.microsoft.com/office/drawing/2014/main" id="{1295DAF8-54BC-4834-A4B1-7DD2F7AFE5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1140" y="802767"/>
            <a:ext cx="7938874" cy="49377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11266" name="Titolo 1"/>
          <p:cNvSpPr>
            <a:spLocks noGrp="1"/>
          </p:cNvSpPr>
          <p:nvPr>
            <p:ph type="title"/>
          </p:nvPr>
        </p:nvSpPr>
        <p:spPr>
          <a:xfrm>
            <a:off x="840468" y="1122807"/>
            <a:ext cx="7465832" cy="4297680"/>
          </a:xfrm>
          <a:noFill/>
          <a:ln>
            <a:noFill/>
          </a:ln>
        </p:spPr>
        <p:txBody>
          <a:bodyPr>
            <a:normAutofit fontScale="90000"/>
          </a:bodyPr>
          <a:lstStyle/>
          <a:p>
            <a:pPr algn="l"/>
            <a:r>
              <a:rPr lang="it-IT" altLang="it-IT" sz="1600" b="1" dirty="0">
                <a:solidFill>
                  <a:srgbClr val="FFFFFF"/>
                </a:solidFill>
              </a:rPr>
              <a:t>«È all’indomani della seconda guerra mondiale che la sociologia americana scopre la Terza Cultura, la riconosce e la nomina: mass-culture. Cultura di massa: vale a dire </a:t>
            </a:r>
            <a:r>
              <a:rPr lang="it-IT" altLang="it-IT" sz="1600" b="1" u="sng" dirty="0">
                <a:solidFill>
                  <a:srgbClr val="FFFFFF"/>
                </a:solidFill>
              </a:rPr>
              <a:t>prodotta secondo le norme della fabbricazione industriale </a:t>
            </a:r>
            <a:r>
              <a:rPr lang="it-IT" altLang="it-IT" sz="1600" b="1" dirty="0">
                <a:solidFill>
                  <a:srgbClr val="FFFFFF"/>
                </a:solidFill>
              </a:rPr>
              <a:t>di massa; </a:t>
            </a:r>
            <a:r>
              <a:rPr lang="it-IT" altLang="it-IT" sz="1600" b="1" u="sng" dirty="0">
                <a:solidFill>
                  <a:srgbClr val="FFFFFF"/>
                </a:solidFill>
              </a:rPr>
              <a:t>rivolta a una massa sociale</a:t>
            </a:r>
            <a:r>
              <a:rPr lang="it-IT" altLang="it-IT" sz="1600" b="1" dirty="0">
                <a:solidFill>
                  <a:srgbClr val="FFFFFF"/>
                </a:solidFill>
              </a:rPr>
              <a:t>, cioè a un gigantesco agglomerato di individui colto al di qua e al di là delle strutture interne della società». </a:t>
            </a:r>
            <a:br>
              <a:rPr lang="it-IT" altLang="it-IT" sz="1600" b="1" dirty="0">
                <a:solidFill>
                  <a:srgbClr val="FFFFFF"/>
                </a:solidFill>
              </a:rPr>
            </a:br>
            <a:r>
              <a:rPr lang="it-IT" altLang="it-IT" sz="1600" b="1" i="1" dirty="0">
                <a:solidFill>
                  <a:srgbClr val="FFFFFF"/>
                </a:solidFill>
              </a:rPr>
              <a:t>Lo spirito del tempo</a:t>
            </a:r>
            <a:r>
              <a:rPr lang="it-IT" altLang="it-IT" sz="1600" b="1" dirty="0">
                <a:solidFill>
                  <a:srgbClr val="FFFFFF"/>
                </a:solidFill>
              </a:rPr>
              <a:t>, p.30 </a:t>
            </a:r>
            <a:br>
              <a:rPr lang="it-IT" altLang="it-IT" sz="1600" b="1" dirty="0">
                <a:solidFill>
                  <a:srgbClr val="FFFFFF"/>
                </a:solidFill>
              </a:rPr>
            </a:br>
            <a:br>
              <a:rPr lang="it-IT" altLang="it-IT" sz="1600" b="1" dirty="0">
                <a:solidFill>
                  <a:srgbClr val="FFFFFF"/>
                </a:solidFill>
              </a:rPr>
            </a:br>
            <a:r>
              <a:rPr lang="it-IT" altLang="it-IT" sz="1600" b="1" dirty="0">
                <a:solidFill>
                  <a:srgbClr val="FFFFFF"/>
                </a:solidFill>
              </a:rPr>
              <a:t>«</a:t>
            </a:r>
            <a:r>
              <a:rPr lang="it-IT" sz="1600" b="1" dirty="0">
                <a:solidFill>
                  <a:srgbClr val="FFFFFF"/>
                </a:solidFill>
              </a:rPr>
              <a:t>è grazie al profitto e mediante il profitto che si sviluppano le nuove arti tecniche. Senza l’impulso prodigioso dello spirito capitalistico, queste invenzioni non avrebbero senza dubbio conosciuto uno sviluppo così radicalmente e massicciamente orientato»</a:t>
            </a:r>
            <a:br>
              <a:rPr lang="it-IT" sz="1600" b="1" dirty="0">
                <a:solidFill>
                  <a:srgbClr val="FFFFFF"/>
                </a:solidFill>
              </a:rPr>
            </a:br>
            <a:r>
              <a:rPr lang="it-IT" altLang="it-IT" sz="1600" b="1" i="1" dirty="0">
                <a:solidFill>
                  <a:srgbClr val="FFFFFF"/>
                </a:solidFill>
              </a:rPr>
              <a:t>Lo spirito del tempo</a:t>
            </a:r>
            <a:r>
              <a:rPr lang="it-IT" altLang="it-IT" sz="1600" b="1" dirty="0">
                <a:solidFill>
                  <a:srgbClr val="FFFFFF"/>
                </a:solidFill>
              </a:rPr>
              <a:t>, p.41</a:t>
            </a:r>
            <a:br>
              <a:rPr lang="it-IT" altLang="it-IT" sz="1300" b="1" dirty="0">
                <a:solidFill>
                  <a:srgbClr val="FFFFFF"/>
                </a:solidFill>
              </a:rPr>
            </a:br>
            <a:endParaRPr lang="it-IT" altLang="it-IT" sz="1300" b="1" dirty="0">
              <a:solidFill>
                <a:srgbClr val="FFFFFF"/>
              </a:solidFill>
            </a:endParaRPr>
          </a:p>
        </p:txBody>
      </p:sp>
    </p:spTree>
    <p:extLst>
      <p:ext uri="{BB962C8B-B14F-4D97-AF65-F5344CB8AC3E}">
        <p14:creationId xmlns:p14="http://schemas.microsoft.com/office/powerpoint/2010/main" val="14730897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7000"/>
                <a:shade val="100000"/>
                <a:satMod val="185000"/>
                <a:lumMod val="120000"/>
              </a:schemeClr>
            </a:gs>
            <a:gs pos="100000">
              <a:schemeClr val="bg1">
                <a:tint val="96000"/>
                <a:shade val="95000"/>
                <a:satMod val="215000"/>
                <a:lumMod val="80000"/>
              </a:schemeClr>
            </a:gs>
          </a:gsLst>
          <a:path path="circle">
            <a:fillToRect l="50000" t="55000" r="125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1C9F4F8-1CA1-4169-A513-5E15F4D91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3" name="Sottotitolo 2"/>
          <p:cNvSpPr>
            <a:spLocks noGrp="1"/>
          </p:cNvSpPr>
          <p:nvPr>
            <p:ph type="subTitle" idx="1"/>
          </p:nvPr>
        </p:nvSpPr>
        <p:spPr>
          <a:xfrm>
            <a:off x="539552" y="404664"/>
            <a:ext cx="7776864" cy="5763838"/>
          </a:xfrm>
        </p:spPr>
        <p:txBody>
          <a:bodyPr>
            <a:normAutofit fontScale="70000" lnSpcReduction="20000"/>
          </a:bodyPr>
          <a:lstStyle/>
          <a:p>
            <a:pPr>
              <a:lnSpc>
                <a:spcPct val="90000"/>
              </a:lnSpc>
            </a:pPr>
            <a:endParaRPr lang="it-IT" sz="500" b="1" dirty="0"/>
          </a:p>
          <a:p>
            <a:pPr>
              <a:lnSpc>
                <a:spcPct val="90000"/>
              </a:lnSpc>
            </a:pPr>
            <a:endParaRPr lang="it-IT" sz="2300" b="1" dirty="0"/>
          </a:p>
          <a:p>
            <a:pPr>
              <a:lnSpc>
                <a:spcPct val="90000"/>
              </a:lnSpc>
            </a:pPr>
            <a:r>
              <a:rPr lang="it-IT" sz="2300" b="1" dirty="0"/>
              <a:t>Etica del loisir</a:t>
            </a:r>
          </a:p>
          <a:p>
            <a:pPr>
              <a:lnSpc>
                <a:spcPct val="90000"/>
              </a:lnSpc>
            </a:pPr>
            <a:endParaRPr lang="it-IT" sz="2300" b="1" dirty="0"/>
          </a:p>
          <a:p>
            <a:pPr>
              <a:lnSpc>
                <a:spcPct val="90000"/>
              </a:lnSpc>
              <a:spcBef>
                <a:spcPts val="0"/>
              </a:spcBef>
            </a:pPr>
            <a:r>
              <a:rPr lang="it-IT" sz="2300" dirty="0"/>
              <a:t>le nuove tecnologie creano un tipo di spettatore puro, cioè distaccato fisicamente dallo spettacolo, ridotto alla stato passivo di chi sta a vedere (…) Un sistema di cristalli e di vetri, di schermi cinematografici e video televisivi, di porte vetrate e di appartamenti moderni, di plexiglas di pullman, di finestrini di aereo, qualcosa di sempre traslucido, trasparente o riflettente ci separa dalla realtà fisica… Questa membrana invisibile ci isola e nello stesso tempo ci consente di vedere meglio e di sognare meglio, cioè anche di partecipare. In effetti, attraverso la trasparenza di uno schermo, l’impalpabilità di una immagine, una partecipazione tramite l’occhio e lo spirito ci apre l’infinito del cosmo reale e delle nebulose immaginarie</a:t>
            </a:r>
          </a:p>
          <a:p>
            <a:pPr>
              <a:lnSpc>
                <a:spcPct val="90000"/>
              </a:lnSpc>
              <a:spcBef>
                <a:spcPts val="0"/>
              </a:spcBef>
            </a:pPr>
            <a:r>
              <a:rPr lang="it-IT" sz="2300" b="1" dirty="0"/>
              <a:t>Lo spirito del tempo, </a:t>
            </a:r>
            <a:r>
              <a:rPr lang="it-IT" sz="2300" dirty="0"/>
              <a:t>pp. 98-99</a:t>
            </a:r>
          </a:p>
          <a:p>
            <a:pPr>
              <a:lnSpc>
                <a:spcPct val="90000"/>
              </a:lnSpc>
            </a:pPr>
            <a:endParaRPr lang="it-IT" sz="2300" b="1" dirty="0"/>
          </a:p>
          <a:p>
            <a:pPr>
              <a:lnSpc>
                <a:spcPct val="90000"/>
              </a:lnSpc>
            </a:pPr>
            <a:endParaRPr lang="it-IT" sz="2300" b="1" dirty="0"/>
          </a:p>
          <a:p>
            <a:pPr>
              <a:lnSpc>
                <a:spcPct val="90000"/>
              </a:lnSpc>
            </a:pPr>
            <a:endParaRPr lang="it-IT" sz="2300" b="1" dirty="0"/>
          </a:p>
          <a:p>
            <a:pPr>
              <a:lnSpc>
                <a:spcPct val="90000"/>
              </a:lnSpc>
              <a:spcBef>
                <a:spcPts val="0"/>
              </a:spcBef>
            </a:pPr>
            <a:r>
              <a:rPr lang="it-IT" sz="2300" dirty="0"/>
              <a:t>«La complessità del loisir moderno appare chiaramente nei villaggi vacanze, come Palinuro (Club </a:t>
            </a:r>
            <a:r>
              <a:rPr lang="it-IT" sz="2300" dirty="0" err="1"/>
              <a:t>mediterranée</a:t>
            </a:r>
            <a:r>
              <a:rPr lang="it-IT" sz="2300" dirty="0"/>
              <a:t>), studiato da Henry Raymond, dove l’organizzazione delle vacanze è razionalizzata, pianificata, quasi regolata al minuto. Si arriva a questo miracolo: la produzione burocratica dello stato di natura, in forma di biglietti collettivi, guide, villaggi di tende. Tutto vi è previsto: comodità, feste, distrazioni, soste, riti, emozioni, piaceri. La tecnica moderna ricrea un universo tahitiano e gli aggiunge il comfort del gas, delle docce, dei transistor. </a:t>
            </a:r>
          </a:p>
          <a:p>
            <a:pPr>
              <a:lnSpc>
                <a:spcPct val="90000"/>
              </a:lnSpc>
              <a:spcBef>
                <a:spcPts val="0"/>
              </a:spcBef>
            </a:pPr>
            <a:r>
              <a:rPr lang="it-IT" sz="2300" dirty="0"/>
              <a:t>Questa organizzazione crea una stupefacente società contemporanea, fondata interamente sul gioco-spettacolo: passeggiate, escursioni, sport nautici, feste, danze. (…) Palinuro è un microcosmo in cui si incarna la cultura di massa»</a:t>
            </a:r>
          </a:p>
          <a:p>
            <a:pPr>
              <a:lnSpc>
                <a:spcPct val="90000"/>
              </a:lnSpc>
              <a:spcBef>
                <a:spcPts val="0"/>
              </a:spcBef>
            </a:pPr>
            <a:r>
              <a:rPr lang="it-IT" sz="2300" b="1" dirty="0"/>
              <a:t>Lo spirito del tempo, </a:t>
            </a:r>
            <a:r>
              <a:rPr lang="it-IT" sz="2300" dirty="0"/>
              <a:t>pp.103-104</a:t>
            </a:r>
          </a:p>
          <a:p>
            <a:pPr>
              <a:lnSpc>
                <a:spcPct val="90000"/>
              </a:lnSpc>
            </a:pPr>
            <a:endParaRPr lang="it-IT" sz="500" dirty="0"/>
          </a:p>
          <a:p>
            <a:pPr>
              <a:lnSpc>
                <a:spcPct val="90000"/>
              </a:lnSpc>
            </a:pPr>
            <a:endParaRPr lang="it-IT" sz="500" dirty="0"/>
          </a:p>
          <a:p>
            <a:pPr>
              <a:lnSpc>
                <a:spcPct val="90000"/>
              </a:lnSpc>
            </a:pPr>
            <a:endParaRPr lang="it-IT" sz="500" dirty="0"/>
          </a:p>
          <a:p>
            <a:pPr>
              <a:lnSpc>
                <a:spcPct val="90000"/>
              </a:lnSpc>
            </a:pPr>
            <a:endParaRPr lang="it-IT" sz="500" dirty="0"/>
          </a:p>
        </p:txBody>
      </p:sp>
    </p:spTree>
    <p:extLst>
      <p:ext uri="{BB962C8B-B14F-4D97-AF65-F5344CB8AC3E}">
        <p14:creationId xmlns:p14="http://schemas.microsoft.com/office/powerpoint/2010/main" val="420505277"/>
      </p:ext>
    </p:extLst>
  </p:cSld>
  <p:clrMapOvr>
    <a:overrideClrMapping bg1="lt1" tx1="dk1" bg2="lt2" tx2="dk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4" name="La Sortie de l'Usine Lumière à Lyon (All 3 Versions) 1895-2">
            <a:hlinkClick r:id="" action="ppaction://media"/>
            <a:extLst>
              <a:ext uri="{FF2B5EF4-FFF2-40B4-BE49-F238E27FC236}">
                <a16:creationId xmlns:a16="http://schemas.microsoft.com/office/drawing/2014/main" id="{CB38BD60-7D9F-7101-A317-EA1EA2F39FAC}"/>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241299" y="552101"/>
            <a:ext cx="3503697" cy="2732883"/>
          </a:xfrm>
          <a:prstGeom prst="rect">
            <a:avLst/>
          </a:prstGeom>
        </p:spPr>
      </p:pic>
      <p:sp>
        <p:nvSpPr>
          <p:cNvPr id="21" name="Rectangle 16">
            <a:extLst>
              <a:ext uri="{FF2B5EF4-FFF2-40B4-BE49-F238E27FC236}">
                <a16:creationId xmlns:a16="http://schemas.microsoft.com/office/drawing/2014/main" id="{DCD3F51F-E0F2-41F0-9EAD-111C87DFF5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86295" y="-2"/>
            <a:ext cx="5157705"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2" name="Titolo 1"/>
          <p:cNvSpPr>
            <a:spLocks noGrp="1"/>
          </p:cNvSpPr>
          <p:nvPr>
            <p:ph type="title"/>
          </p:nvPr>
        </p:nvSpPr>
        <p:spPr>
          <a:xfrm>
            <a:off x="4589799" y="1290025"/>
            <a:ext cx="3968495" cy="1188720"/>
          </a:xfrm>
          <a:prstGeom prst="ellipse">
            <a:avLst/>
          </a:prstGeom>
          <a:solidFill>
            <a:srgbClr val="FFFFFF"/>
          </a:solidFill>
          <a:ln>
            <a:solidFill>
              <a:srgbClr val="404040"/>
            </a:solidFill>
          </a:ln>
        </p:spPr>
        <p:txBody>
          <a:bodyPr>
            <a:normAutofit/>
          </a:bodyPr>
          <a:lstStyle/>
          <a:p>
            <a:r>
              <a:rPr lang="it-IT" sz="1200"/>
              <a:t>Cinematografo/Cinema</a:t>
            </a:r>
          </a:p>
        </p:txBody>
      </p:sp>
      <p:pic>
        <p:nvPicPr>
          <p:cNvPr id="5" name="Un homme de têtes (or The Four Troublesome Heads) by Georges Melies 1898">
            <a:hlinkClick r:id="" action="ppaction://media"/>
            <a:extLst>
              <a:ext uri="{FF2B5EF4-FFF2-40B4-BE49-F238E27FC236}">
                <a16:creationId xmlns:a16="http://schemas.microsoft.com/office/drawing/2014/main" id="{761A9FC7-B7CC-D89B-2713-3356D20F94E9}"/>
              </a:ext>
            </a:extLst>
          </p:cNvPr>
          <p:cNvPicPr>
            <a:picLocks noChangeAspect="1"/>
          </p:cNvPicPr>
          <p:nvPr>
            <a:videoFile r:link="rId4"/>
            <p:extLst>
              <p:ext uri="{DAA4B4D4-6D71-4841-9C94-3DE7FCFB9230}">
                <p14:media xmlns:p14="http://schemas.microsoft.com/office/powerpoint/2010/main" r:embed="rId3"/>
              </p:ext>
            </p:extLst>
          </p:nvPr>
        </p:nvPicPr>
        <p:blipFill>
          <a:blip r:embed="rId7"/>
          <a:stretch>
            <a:fillRect/>
          </a:stretch>
        </p:blipFill>
        <p:spPr>
          <a:xfrm>
            <a:off x="241299" y="3789040"/>
            <a:ext cx="3503697" cy="2627772"/>
          </a:xfrm>
          <a:prstGeom prst="rect">
            <a:avLst/>
          </a:prstGeom>
        </p:spPr>
      </p:pic>
      <p:sp>
        <p:nvSpPr>
          <p:cNvPr id="3" name="Segnaposto contenuto 2"/>
          <p:cNvSpPr>
            <a:spLocks noGrp="1"/>
          </p:cNvSpPr>
          <p:nvPr>
            <p:ph idx="1"/>
          </p:nvPr>
        </p:nvSpPr>
        <p:spPr>
          <a:xfrm>
            <a:off x="4589799" y="2858703"/>
            <a:ext cx="3964343" cy="3042547"/>
          </a:xfrm>
        </p:spPr>
        <p:txBody>
          <a:bodyPr>
            <a:normAutofit/>
          </a:bodyPr>
          <a:lstStyle/>
          <a:p>
            <a:pPr marL="36576" indent="0">
              <a:lnSpc>
                <a:spcPct val="90000"/>
              </a:lnSpc>
              <a:buNone/>
            </a:pPr>
            <a:r>
              <a:rPr lang="it-IT">
                <a:solidFill>
                  <a:srgbClr val="FFFFFF"/>
                </a:solidFill>
              </a:rPr>
              <a:t>se torniamo a Méliès, cioè al passaggio dal cinema al cinematografo, non soltanto troviamo la prestigitazione (trucco) come base dei suoi films e lo spettacolo fantastico come risultato, ma scopriamo che il primo trucco, che è lo stesso atto operatorio che avvia la trasformazione del cinematografo in cinema, è una metamorfosi. </a:t>
            </a:r>
          </a:p>
          <a:p>
            <a:pPr marL="36576" indent="0">
              <a:lnSpc>
                <a:spcPct val="90000"/>
              </a:lnSpc>
              <a:buNone/>
            </a:pPr>
            <a:r>
              <a:rPr lang="it-IT" b="1">
                <a:solidFill>
                  <a:srgbClr val="FFFFFF"/>
                </a:solidFill>
              </a:rPr>
              <a:t>Il cinema o l’uomo immaginario, </a:t>
            </a:r>
            <a:r>
              <a:rPr lang="it-IT">
                <a:solidFill>
                  <a:srgbClr val="FFFFFF"/>
                </a:solidFill>
              </a:rPr>
              <a:t>p. 73.</a:t>
            </a:r>
          </a:p>
          <a:p>
            <a:pPr marL="36576" indent="0">
              <a:lnSpc>
                <a:spcPct val="90000"/>
              </a:lnSpc>
              <a:buNone/>
            </a:pPr>
            <a:endParaRPr lang="it-IT">
              <a:solidFill>
                <a:srgbClr val="FFFFFF"/>
              </a:solidFill>
            </a:endParaRPr>
          </a:p>
        </p:txBody>
      </p:sp>
    </p:spTree>
    <p:extLst>
      <p:ext uri="{BB962C8B-B14F-4D97-AF65-F5344CB8AC3E}">
        <p14:creationId xmlns:p14="http://schemas.microsoft.com/office/powerpoint/2010/main" val="2374966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9017"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7976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video>
              <p:cMediaNode vol="80000">
                <p:cTn id="17" fill="hold" display="0">
                  <p:stCondLst>
                    <p:cond delay="indefinite"/>
                  </p:stCondLst>
                </p:cTn>
                <p:tgtEl>
                  <p:spTgt spid="5"/>
                </p:tgtEl>
              </p:cMediaNode>
            </p:video>
            <p:seq concurrent="1" nextAc="seek">
              <p:cTn id="18" restart="whenNotActive" fill="hold" evtFilter="cancelBubble" nodeType="interactiveSeq">
                <p:stCondLst>
                  <p:cond evt="onClick" delay="0">
                    <p:tgtEl>
                      <p:spTgt spid="5"/>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2D8A7818-4E47-C8DF-0248-DF19AEB84C37}"/>
              </a:ext>
            </a:extLst>
          </p:cNvPr>
          <p:cNvSpPr>
            <a:spLocks noGrp="1"/>
          </p:cNvSpPr>
          <p:nvPr>
            <p:ph type="title"/>
          </p:nvPr>
        </p:nvSpPr>
        <p:spPr>
          <a:xfrm>
            <a:off x="622335" y="2708804"/>
            <a:ext cx="2774103" cy="1440394"/>
          </a:xfrm>
          <a:noFill/>
          <a:ln>
            <a:solidFill>
              <a:schemeClr val="tx1"/>
            </a:solidFill>
          </a:ln>
        </p:spPr>
        <p:txBody>
          <a:bodyPr>
            <a:normAutofit/>
          </a:bodyPr>
          <a:lstStyle/>
          <a:p>
            <a:r>
              <a:rPr lang="it-IT" sz="2100" dirty="0">
                <a:solidFill>
                  <a:schemeClr val="tx1"/>
                </a:solidFill>
              </a:rPr>
              <a:t>Il cinema, l’aeroplano</a:t>
            </a:r>
          </a:p>
        </p:txBody>
      </p:sp>
      <p:sp>
        <p:nvSpPr>
          <p:cNvPr id="8" name="Rectangle 7">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86295" y="-2"/>
            <a:ext cx="5157705"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3" name="Segnaposto contenuto 2">
            <a:extLst>
              <a:ext uri="{FF2B5EF4-FFF2-40B4-BE49-F238E27FC236}">
                <a16:creationId xmlns:a16="http://schemas.microsoft.com/office/drawing/2014/main" id="{D54AAEE6-D926-E8BD-B15F-272E2D56AC26}"/>
              </a:ext>
            </a:extLst>
          </p:cNvPr>
          <p:cNvSpPr>
            <a:spLocks noGrp="1"/>
          </p:cNvSpPr>
          <p:nvPr>
            <p:ph idx="1"/>
          </p:nvPr>
        </p:nvSpPr>
        <p:spPr>
          <a:xfrm>
            <a:off x="4536886" y="802638"/>
            <a:ext cx="4056522" cy="5252722"/>
          </a:xfrm>
        </p:spPr>
        <p:txBody>
          <a:bodyPr anchor="ctr">
            <a:normAutofit/>
          </a:bodyPr>
          <a:lstStyle/>
          <a:p>
            <a:pPr marL="36576" indent="0">
              <a:buNone/>
            </a:pPr>
            <a:r>
              <a:rPr lang="it-IT" dirty="0">
                <a:solidFill>
                  <a:schemeClr val="bg1"/>
                </a:solidFill>
              </a:rPr>
              <a:t>Così il film si è lanciato, sempre più in alto, verso un ciclo di sogno, verso l’infinito delle stelle – delle “stars” – bagnato di musica, popolato di adorabili e demoniache presenze, lontano dal quotidiano di cui avrebbe dovuto essere – secondo ogni apparenza – il servitore e lo specchio.</a:t>
            </a:r>
          </a:p>
          <a:p>
            <a:pPr marL="36576" indent="0">
              <a:buNone/>
            </a:pPr>
            <a:r>
              <a:rPr lang="it-IT" b="1" dirty="0">
                <a:solidFill>
                  <a:schemeClr val="bg1"/>
                </a:solidFill>
              </a:rPr>
              <a:t>Il cinema o l’uomo immaginario, </a:t>
            </a:r>
            <a:r>
              <a:rPr lang="it-IT" dirty="0">
                <a:solidFill>
                  <a:schemeClr val="bg1"/>
                </a:solidFill>
              </a:rPr>
              <a:t>p. 13.</a:t>
            </a:r>
          </a:p>
          <a:p>
            <a:pPr marL="0" indent="0">
              <a:buNone/>
            </a:pPr>
            <a:endParaRPr lang="it-IT" dirty="0">
              <a:solidFill>
                <a:schemeClr val="bg1"/>
              </a:solidFill>
            </a:endParaRPr>
          </a:p>
        </p:txBody>
      </p:sp>
    </p:spTree>
    <p:extLst>
      <p:ext uri="{BB962C8B-B14F-4D97-AF65-F5344CB8AC3E}">
        <p14:creationId xmlns:p14="http://schemas.microsoft.com/office/powerpoint/2010/main" val="3818994206"/>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4288" name="Rectangle 54287">
            <a:extLst>
              <a:ext uri="{FF2B5EF4-FFF2-40B4-BE49-F238E27FC236}">
                <a16:creationId xmlns:a16="http://schemas.microsoft.com/office/drawing/2014/main" id="{4E866FF9-A729-45F0-A163-10E89E8716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53691" cy="6858000"/>
          </a:xfrm>
          <a:prstGeom prst="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54274" name="Rectangle 2"/>
          <p:cNvSpPr>
            <a:spLocks noGrp="1"/>
          </p:cNvSpPr>
          <p:nvPr>
            <p:ph type="title"/>
          </p:nvPr>
        </p:nvSpPr>
        <p:spPr>
          <a:xfrm>
            <a:off x="480060" y="2681105"/>
            <a:ext cx="2551176" cy="1495794"/>
          </a:xfrm>
          <a:solidFill>
            <a:srgbClr val="FFFFFF"/>
          </a:solidFill>
          <a:ln>
            <a:solidFill>
              <a:srgbClr val="262626"/>
            </a:solidFill>
          </a:ln>
        </p:spPr>
        <p:txBody>
          <a:bodyPr>
            <a:normAutofit/>
          </a:bodyPr>
          <a:lstStyle/>
          <a:p>
            <a:r>
              <a:rPr lang="it-IT" b="1"/>
              <a:t>Le fasi del divismo</a:t>
            </a:r>
          </a:p>
        </p:txBody>
      </p:sp>
      <p:sp useBgFill="1">
        <p:nvSpPr>
          <p:cNvPr id="54290" name="Rectangle 54289">
            <a:extLst>
              <a:ext uri="{FF2B5EF4-FFF2-40B4-BE49-F238E27FC236}">
                <a16:creationId xmlns:a16="http://schemas.microsoft.com/office/drawing/2014/main" id="{A804366F-2366-4688-98E7-B101C7BC61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64958" y="0"/>
            <a:ext cx="5579042"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graphicFrame>
        <p:nvGraphicFramePr>
          <p:cNvPr id="54277" name="Rectangle 3">
            <a:extLst>
              <a:ext uri="{FF2B5EF4-FFF2-40B4-BE49-F238E27FC236}">
                <a16:creationId xmlns:a16="http://schemas.microsoft.com/office/drawing/2014/main" id="{7E2CBD53-44AF-DF2A-5D9F-E050D1C60147}"/>
              </a:ext>
            </a:extLst>
          </p:cNvPr>
          <p:cNvGraphicFramePr>
            <a:graphicFrameLocks noGrp="1"/>
          </p:cNvGraphicFramePr>
          <p:nvPr>
            <p:ph idx="1"/>
          </p:nvPr>
        </p:nvGraphicFramePr>
        <p:xfrm>
          <a:off x="4048125" y="639763"/>
          <a:ext cx="4613672" cy="52768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4571062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efault Theme">
  <a:themeElements>
    <a:clrScheme name="Essential">
      <a:dk1>
        <a:srgbClr val="000000"/>
      </a:dk1>
      <a:lt1>
        <a:srgbClr val="FFFFFF"/>
      </a:lt1>
      <a:dk2>
        <a:srgbClr val="D1282E"/>
      </a:dk2>
      <a:lt2>
        <a:srgbClr val="C8C8B1"/>
      </a:lt2>
      <a:accent1>
        <a:srgbClr val="7A7A7A"/>
      </a:accent1>
      <a:accent2>
        <a:srgbClr val="F5C201"/>
      </a:accent2>
      <a:accent3>
        <a:srgbClr val="526DB0"/>
      </a:accent3>
      <a:accent4>
        <a:srgbClr val="989AAC"/>
      </a:accent4>
      <a:accent5>
        <a:srgbClr val="DC5924"/>
      </a:accent5>
      <a:accent6>
        <a:srgbClr val="B4B392"/>
      </a:accent6>
      <a:hlink>
        <a:srgbClr val="CC9900"/>
      </a:hlink>
      <a:folHlink>
        <a:srgbClr val="969696"/>
      </a:folHlink>
    </a:clrScheme>
    <a:fontScheme name="Essential">
      <a:majorFont>
        <a:latin typeface="Arial Black"/>
        <a:ea typeface=""/>
        <a:cs typeface=""/>
        <a:font script="Jpan" typeface="ＭＳ Ｐゴシック"/>
        <a:font script="Hang" typeface="HY견고딕"/>
        <a:font script="Hans" typeface="微软雅黑"/>
        <a:font script="Hant" typeface="微軟正黑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Essential">
      <a:fillStyleLst>
        <a:solidFill>
          <a:schemeClr val="phClr"/>
        </a:solidFill>
        <a:gradFill rotWithShape="1">
          <a:gsLst>
            <a:gs pos="0">
              <a:schemeClr val="phClr">
                <a:tint val="60000"/>
                <a:satMod val="250000"/>
              </a:schemeClr>
            </a:gs>
            <a:gs pos="35000">
              <a:schemeClr val="phClr">
                <a:tint val="47000"/>
                <a:satMod val="275000"/>
              </a:schemeClr>
            </a:gs>
            <a:gs pos="100000">
              <a:schemeClr val="phClr">
                <a:tint val="25000"/>
                <a:satMod val="300000"/>
              </a:schemeClr>
            </a:gs>
          </a:gsLst>
          <a:lin ang="16200000" scaled="1"/>
        </a:gradFill>
        <a:solidFill>
          <a:schemeClr val="phClr">
            <a:satMod val="110000"/>
          </a:schemeClr>
        </a:solidFill>
      </a:fillStyleLst>
      <a:lnStyleLst>
        <a:ln w="12700" cap="flat" cmpd="sng" algn="ctr">
          <a:solidFill>
            <a:schemeClr val="phClr">
              <a:shade val="95000"/>
              <a:satMod val="105000"/>
            </a:schemeClr>
          </a:solidFill>
          <a:prstDash val="solid"/>
        </a:ln>
        <a:ln w="28575" cap="flat" cmpd="sng" algn="ctr">
          <a:solidFill>
            <a:schemeClr val="phClr"/>
          </a:solidFill>
          <a:prstDash val="solid"/>
        </a:ln>
        <a:ln w="41275" cap="flat" cmpd="sng" algn="ctr">
          <a:solidFill>
            <a:schemeClr val="phClr"/>
          </a:solidFill>
          <a:prstDash val="solid"/>
        </a:ln>
      </a:lnStyleLst>
      <a:effectStyleLst>
        <a:effectStyle>
          <a:effectLst/>
        </a:effectStyle>
        <a:effectStyle>
          <a:effectLst>
            <a:outerShdw blurRad="39999" dist="23000" algn="bl" rotWithShape="0">
              <a:srgbClr val="000000">
                <a:alpha val="40000"/>
              </a:srgbClr>
            </a:outerShdw>
          </a:effectLst>
        </a:effectStyle>
        <a:effectStyle>
          <a:effectLst>
            <a:outerShdw blurRad="38100" dist="19050" algn="bl" rotWithShape="0">
              <a:srgbClr val="000000">
                <a:alpha val="60000"/>
              </a:srgbClr>
            </a:outerShdw>
          </a:effectLst>
          <a:scene3d>
            <a:camera prst="orthographicFront">
              <a:rot lat="0" lon="0" rev="0"/>
            </a:camera>
            <a:lightRig rig="balanced" dir="l"/>
          </a:scene3d>
          <a:sp3d prstMaterial="plastic">
            <a:bevelT w="38100" h="31750"/>
          </a:sp3d>
        </a:effectStyle>
      </a:effectStyleLst>
      <a:bgFillStyleLst>
        <a:solidFill>
          <a:schemeClr val="phClr"/>
        </a:solidFill>
        <a:blipFill rotWithShape="1">
          <a:blip xmlns:r="http://schemas.openxmlformats.org/officeDocument/2006/relationships" r:embed="rId1">
            <a:duotone>
              <a:schemeClr val="phClr">
                <a:tint val="96000"/>
              </a:schemeClr>
              <a:schemeClr val="phClr">
                <a:shade val="94000"/>
              </a:schemeClr>
            </a:duotone>
          </a:blip>
          <a:tile tx="0" ty="0" sx="100000" sy="100000" flip="none" algn="tl"/>
        </a:blipFill>
        <a:gradFill rotWithShape="1">
          <a:gsLst>
            <a:gs pos="0">
              <a:schemeClr val="phClr">
                <a:tint val="84000"/>
                <a:satMod val="110000"/>
              </a:schemeClr>
            </a:gs>
            <a:gs pos="44000">
              <a:schemeClr val="phClr">
                <a:tint val="93000"/>
                <a:satMod val="115000"/>
              </a:schemeClr>
            </a:gs>
            <a:gs pos="100000">
              <a:schemeClr val="phClr">
                <a:tint val="100000"/>
                <a:shade val="59000"/>
                <a:satMod val="120000"/>
              </a:schemeClr>
            </a:gs>
          </a:gsLst>
          <a:path path="circle">
            <a:fillToRect l="40000" t="60000" r="60000" b="40000"/>
          </a:path>
        </a:gradFill>
      </a:bgFillStyleLst>
    </a:fmtScheme>
  </a:themeElements>
  <a:objectDefaults/>
  <a:extraClrSchemeLst/>
</a:theme>
</file>

<file path=ppt/theme/theme2.xml><?xml version="1.0" encoding="utf-8"?>
<a:theme xmlns:a="http://schemas.openxmlformats.org/drawingml/2006/main" name="Pacco">
  <a:themeElements>
    <a:clrScheme name="Pacco">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cco">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cco">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3.xml><?xml version="1.0" encoding="utf-8"?>
<a:theme xmlns:a="http://schemas.openxmlformats.org/drawingml/2006/main" name="Tema di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Default Theme</Template>
  <TotalTime>1</TotalTime>
  <Words>2434</Words>
  <Application>Microsoft Macintosh PowerPoint</Application>
  <PresentationFormat>Presentazione su schermo (4:3)</PresentationFormat>
  <Paragraphs>81</Paragraphs>
  <Slides>26</Slides>
  <Notes>2</Notes>
  <HiddenSlides>0</HiddenSlides>
  <MMClips>6</MMClips>
  <ScaleCrop>false</ScaleCrop>
  <HeadingPairs>
    <vt:vector size="6" baseType="variant">
      <vt:variant>
        <vt:lpstr>Caratteri utilizzati</vt:lpstr>
      </vt:variant>
      <vt:variant>
        <vt:i4>5</vt:i4>
      </vt:variant>
      <vt:variant>
        <vt:lpstr>Tema</vt:lpstr>
      </vt:variant>
      <vt:variant>
        <vt:i4>2</vt:i4>
      </vt:variant>
      <vt:variant>
        <vt:lpstr>Titoli diapositive</vt:lpstr>
      </vt:variant>
      <vt:variant>
        <vt:i4>26</vt:i4>
      </vt:variant>
    </vt:vector>
  </HeadingPairs>
  <TitlesOfParts>
    <vt:vector size="33" baseType="lpstr">
      <vt:lpstr>Arial</vt:lpstr>
      <vt:lpstr>Arial Black</vt:lpstr>
      <vt:lpstr>Calibri</vt:lpstr>
      <vt:lpstr>Courier New</vt:lpstr>
      <vt:lpstr>Gill Sans MT</vt:lpstr>
      <vt:lpstr>Default Theme</vt:lpstr>
      <vt:lpstr>Pacco</vt:lpstr>
      <vt:lpstr>Diventare amatore</vt:lpstr>
      <vt:lpstr>«Broadcast yourself»</vt:lpstr>
      <vt:lpstr>La perdita dell’aura</vt:lpstr>
      <vt:lpstr>Presentazione standard di PowerPoint</vt:lpstr>
      <vt:lpstr> Chi è l’artista?</vt:lpstr>
      <vt:lpstr>La massa si fa committente</vt:lpstr>
      <vt:lpstr>Il dilettante e/è la morte dell’arte</vt:lpstr>
      <vt:lpstr>Presentazione standard di PowerPoint</vt:lpstr>
      <vt:lpstr>Presentazione standard di PowerPoint</vt:lpstr>
      <vt:lpstr>Lo stereotipo amatoriale della cultura digitale</vt:lpstr>
      <vt:lpstr>Verso la cultura di massa</vt:lpstr>
      <vt:lpstr>Scuola di Francoforte</vt:lpstr>
      <vt:lpstr>Industria culturale</vt:lpstr>
      <vt:lpstr>MERCIFICAZIONE DELLA CULTURA Con la disponibilità a basso prezzo dei prodotti di lusso in serie e il suo complemento inevitabile, la truffa universale e sistematica, si delinea una trasformazione nel carattere di merce dell’arte stessa. (…) nella misura in cui, fino al diciottesimo secolo, la protezione dei committenti e dei mecenati assicurava agli artisti una certa indipendenza dal mercato, essi erano soggetti, in cambio, ai committenti e ai loro scopi. Il carattere totalmente disinteressato della grande opera d’arte moderna vive, a ben vedere, dell’anonimità e dell’impersonalità del mercato.    L’opera d’arte, adeguandosi interamente al bisogno, defrauda gli uomini in anticipo di quella liberazione dal principio di utilità che avrebbe, appunto, il compito di procurare. Ciò che si potrebbe chiamare i valore d’uso nella ricezione dei beni culturali  è sostituito dal valore di scambio; al posto del godimento subentra il fatto di partecipare  e di essere al corrente, al posto della competenza dell’intenditore l’aumento del prestigio.  Horkheimer, Adorno, Dialettica dell’illuminismo, pp.169-170 </vt:lpstr>
      <vt:lpstr>Illusione e violenza</vt:lpstr>
      <vt:lpstr>IL MONOPOLIO DELLA CULTURA Il passaggio dal telefono alla radio ha separato nettamente le parti. Il primo, liberale, permetteva ancora all’utente di svolgere la parte del soggetto. La seconda, democratica, rende tutti del pari ascoltatori, per consegnarli, in modo autoritario, ai programmi tra loro tutti uguali delle varie stazioni. Non si è sviluppato alcun sistema di replica e le trasmissioni private sono tenute alla clandestinità. Esse si limitano al mondo eccentrico degli “amatori” che sono poi, per giunta, ancora organizzati dall’alto. Horkheimer, Adorno, Dialettica dell’illuminismo, p.128    LA CREAZIONE DEL PUBBLICO Le distinzioni enfatiche ribadite, come quella tra i film di tipo a e b, o quella tra i racconti pubblicati in settimanali di diverse categorie di prezzo, più che essere fondate sulla realtà e derivare da essa, servono a classificare e organizzare i consumatori, e a tenerli più saldamente in pugno. Per tutti è previsto qualcosa perché nessuno possa sfuggire; le differenze vengono inculcate e diffuse artificialmente. L’approvvigionamento del pubblico con una gerarchia di qualità prodotte in serie serve solo alla quantificazione più completa e senza lacune. Horkheimer, Adorno, Dialettica dell’illuminismo, p.129   </vt:lpstr>
      <vt:lpstr>     MONOTONIA la novità della fase della cultura di massa, rispetto A quella tardo-liberale, consiste appunto nell’esclusione del nuovo. La macchina ruota, se così si può dire, sur place. Mentre È già in condizione di determinare il consumo, scarta ciò che non È stato ancora sperimentato come un rischio inutile. I cineasti considerano con sospetto E diffidenza ogni manoscritto che non abbia già dietro di sé, come sua fonte, un rassicurante best-seller.   AMMUSEMENT E CONTROLLO l’industria culturale rimane pur sempre l’industria del divertimento. Il suo potere di disposizione e di controllo sui consumatori è mediato dall’amusement(…) l’amusement è il prolungamento del lavoro nell’epoca del tardo capitalismo. Esso è cercato da chi aspira a sottrarsi al processo lavorativo meccanizzato per essere poi di nuovo in grado di affrontarlo e di essere alla sua altezza.    il piacere del divertimento s’irrigidisce in noia, poiché, per poter restare piacere, non deve costare altri sforzi e deve quindi muoversi strettamente nei binari delle associazioni consuete. Lo spettatore non deve lavorare di tesa propria; il prodotto gli prescrive ogni reazione: non in virtù del suo contesto oggettivo, ma attraverso una successione di segnali. Ogni connessione logica, che richieda, per essere afferrata, un certo respiro intellettuale, è scrupolosamente evitata. </vt:lpstr>
      <vt:lpstr>Buon cuore</vt:lpstr>
      <vt:lpstr>DIVI I personaggi scoperti dai cacciatori di talenti , e poi lanciati nello studio cinematografico, sono “tipi ideali” del nuovo ceto medio dipendente. La stellina deve simboleggiare il tipo dell’impiegata, ma in modo che su di lei, a differenza che sulla vera, il mantello da sera lungo fino ai piedi sembri già fatto su misura. Così essa non si limita a visualizzare, agli occhi della spettatrice, la possibilità, di cui potrebbe usufruire un giorno anche lei, di essere presentata sullo schermo, ma ribadisce, in modo ancora più evidente ed incisivo, la distanza che le separa. Horkheimer, Adorno, Dialettica dell’illuminismo, p.155   </vt:lpstr>
      <vt:lpstr>Edgar Morin</vt:lpstr>
      <vt:lpstr>          Il cinema o l’uomo immaginario (1956)  Le stars (1957)  Lo spirito del tempo (1962) </vt:lpstr>
      <vt:lpstr>«È all’indomani della seconda guerra mondiale che la sociologia americana scopre la Terza Cultura, la riconosce e la nomina: mass-culture. Cultura di massa: vale a dire prodotta secondo le norme della fabbricazione industriale di massa; rivolta a una massa sociale, cioè a un gigantesco agglomerato di individui colto al di qua e al di là delle strutture interne della società».  Lo spirito del tempo, p.30   «è grazie al profitto e mediante il profitto che si sviluppano le nuove arti tecniche. Senza l’impulso prodigioso dello spirito capitalistico, queste invenzioni non avrebbero senza dubbio conosciuto uno sviluppo così radicalmente e massicciamente orientato» Lo spirito del tempo, p.41 </vt:lpstr>
      <vt:lpstr>Presentazione standard di PowerPoint</vt:lpstr>
      <vt:lpstr>Cinematografo/Cinema</vt:lpstr>
      <vt:lpstr>Il cinema, l’aeroplano</vt:lpstr>
      <vt:lpstr>Le fasi del divismo</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Diventare amatore</dc:title>
  <dc:creator>TITO VAGNI</dc:creator>
  <cp:lastModifiedBy>TITO VAGNI</cp:lastModifiedBy>
  <cp:revision>2</cp:revision>
  <dcterms:created xsi:type="dcterms:W3CDTF">2023-10-10T20:06:25Z</dcterms:created>
  <dcterms:modified xsi:type="dcterms:W3CDTF">2023-10-10T20:27:44Z</dcterms:modified>
</cp:coreProperties>
</file>