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 ContentType="image/ti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3.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12" r:id="rId2"/>
    <p:sldMasterId id="2147483737" r:id="rId3"/>
    <p:sldMasterId id="2147483750" r:id="rId4"/>
  </p:sldMasterIdLst>
  <p:notesMasterIdLst>
    <p:notesMasterId r:id="rId49"/>
  </p:notesMasterIdLst>
  <p:sldIdLst>
    <p:sldId id="354" r:id="rId5"/>
    <p:sldId id="357" r:id="rId6"/>
    <p:sldId id="443" r:id="rId7"/>
    <p:sldId id="269" r:id="rId8"/>
    <p:sldId id="455" r:id="rId9"/>
    <p:sldId id="459" r:id="rId10"/>
    <p:sldId id="431" r:id="rId11"/>
    <p:sldId id="367" r:id="rId12"/>
    <p:sldId id="432" r:id="rId13"/>
    <p:sldId id="453" r:id="rId14"/>
    <p:sldId id="433" r:id="rId15"/>
    <p:sldId id="391" r:id="rId16"/>
    <p:sldId id="387" r:id="rId17"/>
    <p:sldId id="440" r:id="rId18"/>
    <p:sldId id="430" r:id="rId19"/>
    <p:sldId id="460" r:id="rId20"/>
    <p:sldId id="389" r:id="rId21"/>
    <p:sldId id="442" r:id="rId22"/>
    <p:sldId id="461" r:id="rId23"/>
    <p:sldId id="437" r:id="rId24"/>
    <p:sldId id="408" r:id="rId25"/>
    <p:sldId id="436" r:id="rId26"/>
    <p:sldId id="473" r:id="rId27"/>
    <p:sldId id="474" r:id="rId28"/>
    <p:sldId id="475" r:id="rId29"/>
    <p:sldId id="476" r:id="rId30"/>
    <p:sldId id="477" r:id="rId31"/>
    <p:sldId id="478" r:id="rId32"/>
    <p:sldId id="479" r:id="rId33"/>
    <p:sldId id="480" r:id="rId34"/>
    <p:sldId id="481" r:id="rId35"/>
    <p:sldId id="482" r:id="rId36"/>
    <p:sldId id="483" r:id="rId37"/>
    <p:sldId id="462" r:id="rId38"/>
    <p:sldId id="270" r:id="rId39"/>
    <p:sldId id="484" r:id="rId40"/>
    <p:sldId id="273" r:id="rId41"/>
    <p:sldId id="485" r:id="rId42"/>
    <p:sldId id="267" r:id="rId43"/>
    <p:sldId id="486" r:id="rId44"/>
    <p:sldId id="263" r:id="rId45"/>
    <p:sldId id="264" r:id="rId46"/>
    <p:sldId id="265" r:id="rId47"/>
    <p:sldId id="266" r:id="rId48"/>
  </p:sldIdLst>
  <p:sldSz cx="9144000" cy="6858000" type="screen4x3"/>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I6XxhM6DsXap/4Y3+AiOrw==" hashData="KNISs/nbOvwtSKpE6yC3jWitiECrJun3CHC8CsSu17MqI7b34410srnZ4DENcWzvwVbAJxDe3jyVYDILcnThfA=="/>
  <p:extLst>
    <p:ext uri="{521415D9-36F7-43E2-AB2F-B90AF26B5E84}">
      <p14:sectionLst xmlns:p14="http://schemas.microsoft.com/office/powerpoint/2010/main">
        <p14:section name="Sezione predefinita" id="{286E3553-5EBF-5C49-9A76-F7DB85B801C8}">
          <p14:sldIdLst>
            <p14:sldId id="354"/>
            <p14:sldId id="357"/>
            <p14:sldId id="443"/>
            <p14:sldId id="269"/>
            <p14:sldId id="455"/>
            <p14:sldId id="459"/>
            <p14:sldId id="431"/>
            <p14:sldId id="367"/>
            <p14:sldId id="432"/>
            <p14:sldId id="453"/>
            <p14:sldId id="433"/>
          </p14:sldIdLst>
        </p14:section>
        <p14:section name="Sezione predefinita" id="{243C0FA3-EDEA-40C6-BF0C-BE6C17CF125C}">
          <p14:sldIdLst>
            <p14:sldId id="391"/>
            <p14:sldId id="387"/>
            <p14:sldId id="440"/>
            <p14:sldId id="430"/>
            <p14:sldId id="460"/>
            <p14:sldId id="389"/>
            <p14:sldId id="442"/>
            <p14:sldId id="461"/>
            <p14:sldId id="437"/>
            <p14:sldId id="408"/>
            <p14:sldId id="436"/>
            <p14:sldId id="473"/>
            <p14:sldId id="474"/>
            <p14:sldId id="475"/>
            <p14:sldId id="476"/>
            <p14:sldId id="477"/>
            <p14:sldId id="478"/>
            <p14:sldId id="479"/>
            <p14:sldId id="480"/>
            <p14:sldId id="481"/>
            <p14:sldId id="482"/>
            <p14:sldId id="483"/>
            <p14:sldId id="462"/>
            <p14:sldId id="270"/>
            <p14:sldId id="484"/>
            <p14:sldId id="273"/>
            <p14:sldId id="485"/>
            <p14:sldId id="267"/>
            <p14:sldId id="486"/>
            <p14:sldId id="263"/>
            <p14:sldId id="264"/>
            <p14:sldId id="265"/>
            <p14:sldId id="266"/>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31"/>
    <p:restoredTop sz="96154"/>
  </p:normalViewPr>
  <p:slideViewPr>
    <p:cSldViewPr snapToGrid="0">
      <p:cViewPr varScale="1">
        <p:scale>
          <a:sx n="122" d="100"/>
          <a:sy n="122" d="100"/>
        </p:scale>
        <p:origin x="1464" y="20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45E52D-EE77-4593-8098-C32B29088CC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FEA8762-168A-4D67-B84E-19067066248C}">
      <dgm:prSet/>
      <dgm:spPr/>
      <dgm:t>
        <a:bodyPr/>
        <a:lstStyle/>
        <a:p>
          <a:r>
            <a:rPr lang="it-IT" b="1" dirty="0"/>
            <a:t>Paleotelevisione </a:t>
          </a:r>
          <a:endParaRPr lang="en-US" dirty="0"/>
        </a:p>
      </dgm:t>
    </dgm:pt>
    <dgm:pt modelId="{77F3E4BE-4B60-4A45-AEBD-7C81DEC1E200}" type="parTrans" cxnId="{1D6333F0-1DF8-4A13-8374-573AFB8453A9}">
      <dgm:prSet/>
      <dgm:spPr/>
      <dgm:t>
        <a:bodyPr/>
        <a:lstStyle/>
        <a:p>
          <a:endParaRPr lang="en-US"/>
        </a:p>
      </dgm:t>
    </dgm:pt>
    <dgm:pt modelId="{CE482263-8DBB-45E7-B2AF-3A143158817C}" type="sibTrans" cxnId="{1D6333F0-1DF8-4A13-8374-573AFB8453A9}">
      <dgm:prSet/>
      <dgm:spPr/>
      <dgm:t>
        <a:bodyPr/>
        <a:lstStyle/>
        <a:p>
          <a:endParaRPr lang="en-US"/>
        </a:p>
      </dgm:t>
    </dgm:pt>
    <dgm:pt modelId="{641BF094-C26C-4A95-B1B8-E1A5B39FFD09}">
      <dgm:prSet/>
      <dgm:spPr/>
      <dgm:t>
        <a:bodyPr/>
        <a:lstStyle/>
        <a:p>
          <a:r>
            <a:rPr lang="it-IT" b="1"/>
            <a:t>Neotelevisione</a:t>
          </a:r>
          <a:endParaRPr lang="en-US"/>
        </a:p>
      </dgm:t>
    </dgm:pt>
    <dgm:pt modelId="{91CC5E99-84ED-4CEC-A660-F1074DBD4829}" type="parTrans" cxnId="{6D914A79-79CE-426E-A58F-873ADFDDB2B0}">
      <dgm:prSet/>
      <dgm:spPr/>
      <dgm:t>
        <a:bodyPr/>
        <a:lstStyle/>
        <a:p>
          <a:endParaRPr lang="en-US"/>
        </a:p>
      </dgm:t>
    </dgm:pt>
    <dgm:pt modelId="{A028DA50-6E01-4046-8888-7FC40ACA5F57}" type="sibTrans" cxnId="{6D914A79-79CE-426E-A58F-873ADFDDB2B0}">
      <dgm:prSet/>
      <dgm:spPr/>
      <dgm:t>
        <a:bodyPr/>
        <a:lstStyle/>
        <a:p>
          <a:endParaRPr lang="en-US"/>
        </a:p>
      </dgm:t>
    </dgm:pt>
    <dgm:pt modelId="{9B340BCE-6416-4162-8656-6FFDA4AFEE5B}">
      <dgm:prSet/>
      <dgm:spPr/>
      <dgm:t>
        <a:bodyPr/>
        <a:lstStyle/>
        <a:p>
          <a:r>
            <a:rPr lang="it-IT" b="1"/>
            <a:t>Post-televisione</a:t>
          </a:r>
          <a:endParaRPr lang="en-US"/>
        </a:p>
      </dgm:t>
    </dgm:pt>
    <dgm:pt modelId="{5343C6F7-064F-4466-BA61-00B61880EC10}" type="parTrans" cxnId="{BFDE3C0E-2CA3-4EF4-804E-C71B52C516CD}">
      <dgm:prSet/>
      <dgm:spPr/>
      <dgm:t>
        <a:bodyPr/>
        <a:lstStyle/>
        <a:p>
          <a:endParaRPr lang="en-US"/>
        </a:p>
      </dgm:t>
    </dgm:pt>
    <dgm:pt modelId="{59B1B477-5677-41A2-95B1-480B2DB31C66}" type="sibTrans" cxnId="{BFDE3C0E-2CA3-4EF4-804E-C71B52C516CD}">
      <dgm:prSet/>
      <dgm:spPr/>
      <dgm:t>
        <a:bodyPr/>
        <a:lstStyle/>
        <a:p>
          <a:endParaRPr lang="en-US"/>
        </a:p>
      </dgm:t>
    </dgm:pt>
    <dgm:pt modelId="{018A6060-42E8-0941-95BC-163557544A35}" type="pres">
      <dgm:prSet presAssocID="{F345E52D-EE77-4593-8098-C32B29088CC8}" presName="hierChild1" presStyleCnt="0">
        <dgm:presLayoutVars>
          <dgm:chPref val="1"/>
          <dgm:dir/>
          <dgm:animOne val="branch"/>
          <dgm:animLvl val="lvl"/>
          <dgm:resizeHandles/>
        </dgm:presLayoutVars>
      </dgm:prSet>
      <dgm:spPr/>
    </dgm:pt>
    <dgm:pt modelId="{96E94835-5B14-BB40-9734-EA353BB20EB0}" type="pres">
      <dgm:prSet presAssocID="{DFEA8762-168A-4D67-B84E-19067066248C}" presName="hierRoot1" presStyleCnt="0"/>
      <dgm:spPr/>
    </dgm:pt>
    <dgm:pt modelId="{7E97C91D-642F-CA47-A3AE-423F8DCE4EDF}" type="pres">
      <dgm:prSet presAssocID="{DFEA8762-168A-4D67-B84E-19067066248C}" presName="composite" presStyleCnt="0"/>
      <dgm:spPr/>
    </dgm:pt>
    <dgm:pt modelId="{41430D9E-DF6D-3242-9D68-3DBEA066650C}" type="pres">
      <dgm:prSet presAssocID="{DFEA8762-168A-4D67-B84E-19067066248C}" presName="background" presStyleLbl="node0" presStyleIdx="0" presStyleCnt="3"/>
      <dgm:spPr/>
    </dgm:pt>
    <dgm:pt modelId="{50625D6B-2EBA-5E42-8F67-4CB521ED900E}" type="pres">
      <dgm:prSet presAssocID="{DFEA8762-168A-4D67-B84E-19067066248C}" presName="text" presStyleLbl="fgAcc0" presStyleIdx="0" presStyleCnt="3">
        <dgm:presLayoutVars>
          <dgm:chPref val="3"/>
        </dgm:presLayoutVars>
      </dgm:prSet>
      <dgm:spPr/>
    </dgm:pt>
    <dgm:pt modelId="{344C1BA4-C053-344F-9184-39249150AEE9}" type="pres">
      <dgm:prSet presAssocID="{DFEA8762-168A-4D67-B84E-19067066248C}" presName="hierChild2" presStyleCnt="0"/>
      <dgm:spPr/>
    </dgm:pt>
    <dgm:pt modelId="{B0257307-BFFD-8C40-9B61-A61D8B456B20}" type="pres">
      <dgm:prSet presAssocID="{641BF094-C26C-4A95-B1B8-E1A5B39FFD09}" presName="hierRoot1" presStyleCnt="0"/>
      <dgm:spPr/>
    </dgm:pt>
    <dgm:pt modelId="{C41CC3ED-00D7-D541-B6D2-8EABFCC2135D}" type="pres">
      <dgm:prSet presAssocID="{641BF094-C26C-4A95-B1B8-E1A5B39FFD09}" presName="composite" presStyleCnt="0"/>
      <dgm:spPr/>
    </dgm:pt>
    <dgm:pt modelId="{0A34F24F-76B1-9644-B8EE-8659C5CC5296}" type="pres">
      <dgm:prSet presAssocID="{641BF094-C26C-4A95-B1B8-E1A5B39FFD09}" presName="background" presStyleLbl="node0" presStyleIdx="1" presStyleCnt="3"/>
      <dgm:spPr/>
    </dgm:pt>
    <dgm:pt modelId="{1D7AD814-D9BF-E240-A091-4BFDEA0C12A6}" type="pres">
      <dgm:prSet presAssocID="{641BF094-C26C-4A95-B1B8-E1A5B39FFD09}" presName="text" presStyleLbl="fgAcc0" presStyleIdx="1" presStyleCnt="3">
        <dgm:presLayoutVars>
          <dgm:chPref val="3"/>
        </dgm:presLayoutVars>
      </dgm:prSet>
      <dgm:spPr/>
    </dgm:pt>
    <dgm:pt modelId="{7845EFBE-99D2-3044-AFB0-6066A9DA4AA0}" type="pres">
      <dgm:prSet presAssocID="{641BF094-C26C-4A95-B1B8-E1A5B39FFD09}" presName="hierChild2" presStyleCnt="0"/>
      <dgm:spPr/>
    </dgm:pt>
    <dgm:pt modelId="{E017D608-E480-8A47-AEF0-1306DAF85967}" type="pres">
      <dgm:prSet presAssocID="{9B340BCE-6416-4162-8656-6FFDA4AFEE5B}" presName="hierRoot1" presStyleCnt="0"/>
      <dgm:spPr/>
    </dgm:pt>
    <dgm:pt modelId="{EB7611E0-7AA1-B047-B2D2-B8C667755B4B}" type="pres">
      <dgm:prSet presAssocID="{9B340BCE-6416-4162-8656-6FFDA4AFEE5B}" presName="composite" presStyleCnt="0"/>
      <dgm:spPr/>
    </dgm:pt>
    <dgm:pt modelId="{F18C57C1-FEFF-EC4D-BE13-347EB8F5EB0B}" type="pres">
      <dgm:prSet presAssocID="{9B340BCE-6416-4162-8656-6FFDA4AFEE5B}" presName="background" presStyleLbl="node0" presStyleIdx="2" presStyleCnt="3"/>
      <dgm:spPr/>
    </dgm:pt>
    <dgm:pt modelId="{16073266-AE23-5A45-BC28-81BE5B432456}" type="pres">
      <dgm:prSet presAssocID="{9B340BCE-6416-4162-8656-6FFDA4AFEE5B}" presName="text" presStyleLbl="fgAcc0" presStyleIdx="2" presStyleCnt="3">
        <dgm:presLayoutVars>
          <dgm:chPref val="3"/>
        </dgm:presLayoutVars>
      </dgm:prSet>
      <dgm:spPr/>
    </dgm:pt>
    <dgm:pt modelId="{67AEB8E1-09BC-D541-AF1D-ECC8BF3E973A}" type="pres">
      <dgm:prSet presAssocID="{9B340BCE-6416-4162-8656-6FFDA4AFEE5B}" presName="hierChild2" presStyleCnt="0"/>
      <dgm:spPr/>
    </dgm:pt>
  </dgm:ptLst>
  <dgm:cxnLst>
    <dgm:cxn modelId="{81E4E808-F1EF-4D4F-BBDF-177CEA53A043}" type="presOf" srcId="{DFEA8762-168A-4D67-B84E-19067066248C}" destId="{50625D6B-2EBA-5E42-8F67-4CB521ED900E}" srcOrd="0" destOrd="0" presId="urn:microsoft.com/office/officeart/2005/8/layout/hierarchy1"/>
    <dgm:cxn modelId="{BFDE3C0E-2CA3-4EF4-804E-C71B52C516CD}" srcId="{F345E52D-EE77-4593-8098-C32B29088CC8}" destId="{9B340BCE-6416-4162-8656-6FFDA4AFEE5B}" srcOrd="2" destOrd="0" parTransId="{5343C6F7-064F-4466-BA61-00B61880EC10}" sibTransId="{59B1B477-5677-41A2-95B1-480B2DB31C66}"/>
    <dgm:cxn modelId="{36A47C42-D358-1642-B538-9CF6DFF60D8C}" type="presOf" srcId="{F345E52D-EE77-4593-8098-C32B29088CC8}" destId="{018A6060-42E8-0941-95BC-163557544A35}" srcOrd="0" destOrd="0" presId="urn:microsoft.com/office/officeart/2005/8/layout/hierarchy1"/>
    <dgm:cxn modelId="{B82D8F63-93EE-FF4D-B260-40B10767B411}" type="presOf" srcId="{641BF094-C26C-4A95-B1B8-E1A5B39FFD09}" destId="{1D7AD814-D9BF-E240-A091-4BFDEA0C12A6}" srcOrd="0" destOrd="0" presId="urn:microsoft.com/office/officeart/2005/8/layout/hierarchy1"/>
    <dgm:cxn modelId="{6D914A79-79CE-426E-A58F-873ADFDDB2B0}" srcId="{F345E52D-EE77-4593-8098-C32B29088CC8}" destId="{641BF094-C26C-4A95-B1B8-E1A5B39FFD09}" srcOrd="1" destOrd="0" parTransId="{91CC5E99-84ED-4CEC-A660-F1074DBD4829}" sibTransId="{A028DA50-6E01-4046-8888-7FC40ACA5F57}"/>
    <dgm:cxn modelId="{3778EF81-1F38-6149-BC8E-4B65E8063931}" type="presOf" srcId="{9B340BCE-6416-4162-8656-6FFDA4AFEE5B}" destId="{16073266-AE23-5A45-BC28-81BE5B432456}" srcOrd="0" destOrd="0" presId="urn:microsoft.com/office/officeart/2005/8/layout/hierarchy1"/>
    <dgm:cxn modelId="{1D6333F0-1DF8-4A13-8374-573AFB8453A9}" srcId="{F345E52D-EE77-4593-8098-C32B29088CC8}" destId="{DFEA8762-168A-4D67-B84E-19067066248C}" srcOrd="0" destOrd="0" parTransId="{77F3E4BE-4B60-4A45-AEBD-7C81DEC1E200}" sibTransId="{CE482263-8DBB-45E7-B2AF-3A143158817C}"/>
    <dgm:cxn modelId="{60F8D789-0371-BF43-A253-5F3CBFB2636F}" type="presParOf" srcId="{018A6060-42E8-0941-95BC-163557544A35}" destId="{96E94835-5B14-BB40-9734-EA353BB20EB0}" srcOrd="0" destOrd="0" presId="urn:microsoft.com/office/officeart/2005/8/layout/hierarchy1"/>
    <dgm:cxn modelId="{256616B8-4E78-2A43-AE71-3DD3F979F521}" type="presParOf" srcId="{96E94835-5B14-BB40-9734-EA353BB20EB0}" destId="{7E97C91D-642F-CA47-A3AE-423F8DCE4EDF}" srcOrd="0" destOrd="0" presId="urn:microsoft.com/office/officeart/2005/8/layout/hierarchy1"/>
    <dgm:cxn modelId="{8D466665-A9FB-0B4E-B099-435309791ED9}" type="presParOf" srcId="{7E97C91D-642F-CA47-A3AE-423F8DCE4EDF}" destId="{41430D9E-DF6D-3242-9D68-3DBEA066650C}" srcOrd="0" destOrd="0" presId="urn:microsoft.com/office/officeart/2005/8/layout/hierarchy1"/>
    <dgm:cxn modelId="{A7390818-4D5D-044E-ABC6-1B7F9FB82A81}" type="presParOf" srcId="{7E97C91D-642F-CA47-A3AE-423F8DCE4EDF}" destId="{50625D6B-2EBA-5E42-8F67-4CB521ED900E}" srcOrd="1" destOrd="0" presId="urn:microsoft.com/office/officeart/2005/8/layout/hierarchy1"/>
    <dgm:cxn modelId="{26A8CF64-65CE-5D46-AF26-C25F283657C6}" type="presParOf" srcId="{96E94835-5B14-BB40-9734-EA353BB20EB0}" destId="{344C1BA4-C053-344F-9184-39249150AEE9}" srcOrd="1" destOrd="0" presId="urn:microsoft.com/office/officeart/2005/8/layout/hierarchy1"/>
    <dgm:cxn modelId="{97D31DBE-11BC-D545-8E65-D7ED03DFF22F}" type="presParOf" srcId="{018A6060-42E8-0941-95BC-163557544A35}" destId="{B0257307-BFFD-8C40-9B61-A61D8B456B20}" srcOrd="1" destOrd="0" presId="urn:microsoft.com/office/officeart/2005/8/layout/hierarchy1"/>
    <dgm:cxn modelId="{192CDC35-FC71-7F48-AB09-F807CA2397C8}" type="presParOf" srcId="{B0257307-BFFD-8C40-9B61-A61D8B456B20}" destId="{C41CC3ED-00D7-D541-B6D2-8EABFCC2135D}" srcOrd="0" destOrd="0" presId="urn:microsoft.com/office/officeart/2005/8/layout/hierarchy1"/>
    <dgm:cxn modelId="{3FE0949F-4366-C647-B659-AA92A6FD9FCE}" type="presParOf" srcId="{C41CC3ED-00D7-D541-B6D2-8EABFCC2135D}" destId="{0A34F24F-76B1-9644-B8EE-8659C5CC5296}" srcOrd="0" destOrd="0" presId="urn:microsoft.com/office/officeart/2005/8/layout/hierarchy1"/>
    <dgm:cxn modelId="{ECB2C9DF-F8E6-D44D-B64C-113FB734B0AD}" type="presParOf" srcId="{C41CC3ED-00D7-D541-B6D2-8EABFCC2135D}" destId="{1D7AD814-D9BF-E240-A091-4BFDEA0C12A6}" srcOrd="1" destOrd="0" presId="urn:microsoft.com/office/officeart/2005/8/layout/hierarchy1"/>
    <dgm:cxn modelId="{0227DF1B-66C7-1044-A35C-72D4F3F35DE5}" type="presParOf" srcId="{B0257307-BFFD-8C40-9B61-A61D8B456B20}" destId="{7845EFBE-99D2-3044-AFB0-6066A9DA4AA0}" srcOrd="1" destOrd="0" presId="urn:microsoft.com/office/officeart/2005/8/layout/hierarchy1"/>
    <dgm:cxn modelId="{4B250CAD-6D4D-A347-A141-9F313CCC3DCE}" type="presParOf" srcId="{018A6060-42E8-0941-95BC-163557544A35}" destId="{E017D608-E480-8A47-AEF0-1306DAF85967}" srcOrd="2" destOrd="0" presId="urn:microsoft.com/office/officeart/2005/8/layout/hierarchy1"/>
    <dgm:cxn modelId="{B320A2AC-ECF4-6F46-B0DF-51BB4121E56E}" type="presParOf" srcId="{E017D608-E480-8A47-AEF0-1306DAF85967}" destId="{EB7611E0-7AA1-B047-B2D2-B8C667755B4B}" srcOrd="0" destOrd="0" presId="urn:microsoft.com/office/officeart/2005/8/layout/hierarchy1"/>
    <dgm:cxn modelId="{43204BE4-6B74-5247-87C8-D536A3C29F2E}" type="presParOf" srcId="{EB7611E0-7AA1-B047-B2D2-B8C667755B4B}" destId="{F18C57C1-FEFF-EC4D-BE13-347EB8F5EB0B}" srcOrd="0" destOrd="0" presId="urn:microsoft.com/office/officeart/2005/8/layout/hierarchy1"/>
    <dgm:cxn modelId="{BCB0FAE5-72D9-5140-B8E3-9D60B38882D3}" type="presParOf" srcId="{EB7611E0-7AA1-B047-B2D2-B8C667755B4B}" destId="{16073266-AE23-5A45-BC28-81BE5B432456}" srcOrd="1" destOrd="0" presId="urn:microsoft.com/office/officeart/2005/8/layout/hierarchy1"/>
    <dgm:cxn modelId="{FA229AF3-9AA0-774B-8084-20C55022C197}" type="presParOf" srcId="{E017D608-E480-8A47-AEF0-1306DAF85967}" destId="{67AEB8E1-09BC-D541-AF1D-ECC8BF3E973A}"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7D3A46-57EF-4B09-9E42-FD31C56C0AD5}"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186E6F14-1614-44A8-86B8-4CD6753B0FE4}">
      <dgm:prSet custT="1"/>
      <dgm:spPr/>
      <dgm:t>
        <a:bodyPr/>
        <a:lstStyle/>
        <a:p>
          <a:r>
            <a:rPr lang="en-US" sz="1400" b="1" dirty="0"/>
            <a:t>«</a:t>
          </a:r>
          <a:r>
            <a:rPr lang="en-US" sz="1400" b="1" dirty="0" err="1"/>
            <a:t>C’è</a:t>
          </a:r>
          <a:r>
            <a:rPr lang="en-US" sz="1400" b="1" dirty="0"/>
            <a:t> un principio base </a:t>
          </a:r>
          <a:r>
            <a:rPr lang="en-US" sz="1400" b="1" dirty="0" err="1"/>
            <a:t>che</a:t>
          </a:r>
          <a:r>
            <a:rPr lang="en-US" sz="1400" b="1" dirty="0"/>
            <a:t> distingue un medium </a:t>
          </a:r>
          <a:r>
            <a:rPr lang="en-US" sz="1400" b="1" dirty="0" err="1"/>
            <a:t>caldo</a:t>
          </a:r>
          <a:r>
            <a:rPr lang="en-US" sz="1400" b="1" dirty="0"/>
            <a:t> come la radio o il cinema, da un medium freddo come il </a:t>
          </a:r>
          <a:r>
            <a:rPr lang="en-US" sz="1400" b="1" dirty="0" err="1"/>
            <a:t>telefono</a:t>
          </a:r>
          <a:r>
            <a:rPr lang="en-US" sz="1400" b="1" dirty="0"/>
            <a:t> o la tv. </a:t>
          </a:r>
          <a:r>
            <a:rPr lang="en-US" sz="1400" b="1" dirty="0" err="1"/>
            <a:t>È</a:t>
          </a:r>
          <a:r>
            <a:rPr lang="en-US" sz="1400" b="1" dirty="0"/>
            <a:t> </a:t>
          </a:r>
          <a:r>
            <a:rPr lang="en-US" sz="1400" b="1" dirty="0" err="1"/>
            <a:t>caldo</a:t>
          </a:r>
          <a:r>
            <a:rPr lang="en-US" sz="1400" b="1" dirty="0"/>
            <a:t> il medium </a:t>
          </a:r>
          <a:r>
            <a:rPr lang="en-US" sz="1400" b="1" dirty="0" err="1"/>
            <a:t>che</a:t>
          </a:r>
          <a:r>
            <a:rPr lang="en-US" sz="1400" b="1" dirty="0"/>
            <a:t> </a:t>
          </a:r>
          <a:r>
            <a:rPr lang="en-US" sz="1400" b="1" dirty="0" err="1"/>
            <a:t>estende</a:t>
          </a:r>
          <a:r>
            <a:rPr lang="en-US" sz="1400" b="1" dirty="0"/>
            <a:t> un </a:t>
          </a:r>
          <a:r>
            <a:rPr lang="en-US" sz="1400" b="1" dirty="0" err="1"/>
            <a:t>unico</a:t>
          </a:r>
          <a:r>
            <a:rPr lang="en-US" sz="1400" b="1" dirty="0"/>
            <a:t> senso </a:t>
          </a:r>
          <a:r>
            <a:rPr lang="en-US" sz="1400" b="1" dirty="0" err="1"/>
            <a:t>fino</a:t>
          </a:r>
          <a:r>
            <a:rPr lang="en-US" sz="1400" b="1" dirty="0"/>
            <a:t> a </a:t>
          </a:r>
          <a:r>
            <a:rPr lang="en-US" sz="1400" b="1" dirty="0" err="1"/>
            <a:t>un’alta</a:t>
          </a:r>
          <a:r>
            <a:rPr lang="en-US" sz="1400" b="1" dirty="0"/>
            <a:t> </a:t>
          </a:r>
          <a:r>
            <a:rPr lang="en-US" sz="1400" b="1" dirty="0" err="1"/>
            <a:t>definizione</a:t>
          </a:r>
          <a:r>
            <a:rPr lang="en-US" sz="1400" b="1" dirty="0"/>
            <a:t>: </a:t>
          </a:r>
          <a:r>
            <a:rPr lang="en-US" sz="1400" b="1" dirty="0" err="1"/>
            <a:t>fino</a:t>
          </a:r>
          <a:r>
            <a:rPr lang="en-US" sz="1400" b="1" dirty="0"/>
            <a:t> </a:t>
          </a:r>
          <a:r>
            <a:rPr lang="en-US" sz="1400" b="1" dirty="0" err="1"/>
            <a:t>alla</a:t>
          </a:r>
          <a:r>
            <a:rPr lang="en-US" sz="1400" b="1" dirty="0"/>
            <a:t> </a:t>
          </a:r>
          <a:r>
            <a:rPr lang="en-US" sz="1400" b="1" dirty="0" err="1"/>
            <a:t>stato</a:t>
          </a:r>
          <a:r>
            <a:rPr lang="en-US" sz="1400" b="1" dirty="0"/>
            <a:t>, </a:t>
          </a:r>
          <a:r>
            <a:rPr lang="en-US" sz="1400" b="1" dirty="0" err="1"/>
            <a:t>cioè</a:t>
          </a:r>
          <a:r>
            <a:rPr lang="en-US" sz="1400" b="1" dirty="0"/>
            <a:t>, in cui </a:t>
          </a:r>
          <a:r>
            <a:rPr lang="en-US" sz="1400" b="1" dirty="0" err="1"/>
            <a:t>si</a:t>
          </a:r>
          <a:r>
            <a:rPr lang="en-US" sz="1400" b="1" dirty="0"/>
            <a:t> </a:t>
          </a:r>
          <a:r>
            <a:rPr lang="en-US" sz="1400" b="1" dirty="0" err="1"/>
            <a:t>è</a:t>
          </a:r>
          <a:r>
            <a:rPr lang="en-US" sz="1400" b="1" dirty="0"/>
            <a:t> </a:t>
          </a:r>
          <a:r>
            <a:rPr lang="en-US" sz="1400" b="1" dirty="0" err="1"/>
            <a:t>abbondantemente</a:t>
          </a:r>
          <a:r>
            <a:rPr lang="en-US" sz="1400" b="1" dirty="0"/>
            <a:t> </a:t>
          </a:r>
          <a:r>
            <a:rPr lang="en-US" sz="1400" b="1" dirty="0" err="1"/>
            <a:t>colmi</a:t>
          </a:r>
          <a:r>
            <a:rPr lang="en-US" sz="1400" b="1" dirty="0"/>
            <a:t> di </a:t>
          </a:r>
          <a:r>
            <a:rPr lang="en-US" sz="1400" b="1" dirty="0" err="1"/>
            <a:t>dati</a:t>
          </a:r>
          <a:r>
            <a:rPr lang="en-US" sz="1400" b="1" dirty="0"/>
            <a:t>»</a:t>
          </a:r>
          <a:endParaRPr lang="en-US" sz="1400" dirty="0"/>
        </a:p>
      </dgm:t>
    </dgm:pt>
    <dgm:pt modelId="{A6960A71-FD69-4239-B630-3B0EFC64D8CB}" type="parTrans" cxnId="{D3236DB5-D774-4D08-A62D-48A55DEFFF4E}">
      <dgm:prSet/>
      <dgm:spPr/>
      <dgm:t>
        <a:bodyPr/>
        <a:lstStyle/>
        <a:p>
          <a:endParaRPr lang="en-US"/>
        </a:p>
      </dgm:t>
    </dgm:pt>
    <dgm:pt modelId="{58A7AB46-0BB8-4D45-A369-E7279A18BB63}" type="sibTrans" cxnId="{D3236DB5-D774-4D08-A62D-48A55DEFFF4E}">
      <dgm:prSet/>
      <dgm:spPr/>
      <dgm:t>
        <a:bodyPr/>
        <a:lstStyle/>
        <a:p>
          <a:endParaRPr lang="en-US"/>
        </a:p>
      </dgm:t>
    </dgm:pt>
    <dgm:pt modelId="{B7CE6232-4B34-4D84-9CB7-775E7E63902B}">
      <dgm:prSet custT="1"/>
      <dgm:spPr/>
      <dgm:t>
        <a:bodyPr/>
        <a:lstStyle/>
        <a:p>
          <a:r>
            <a:rPr lang="en-US" sz="1400" b="1" dirty="0"/>
            <a:t>«la forma </a:t>
          </a:r>
          <a:r>
            <a:rPr lang="en-US" sz="1400" b="1" dirty="0" err="1"/>
            <a:t>calda</a:t>
          </a:r>
          <a:r>
            <a:rPr lang="en-US" sz="1400" b="1" dirty="0"/>
            <a:t> </a:t>
          </a:r>
          <a:r>
            <a:rPr lang="en-US" sz="1400" b="1" dirty="0" err="1"/>
            <a:t>esclude</a:t>
          </a:r>
          <a:r>
            <a:rPr lang="en-US" sz="1400" b="1" dirty="0"/>
            <a:t>, la forma </a:t>
          </a:r>
          <a:r>
            <a:rPr lang="en-US" sz="1400" b="1" dirty="0" err="1"/>
            <a:t>fredda</a:t>
          </a:r>
          <a:r>
            <a:rPr lang="en-US" sz="1400" b="1" dirty="0"/>
            <a:t> include»</a:t>
          </a:r>
          <a:endParaRPr lang="en-US" sz="1400" dirty="0"/>
        </a:p>
      </dgm:t>
    </dgm:pt>
    <dgm:pt modelId="{04EA4484-3ACD-4144-B178-60BDD16C1C20}" type="parTrans" cxnId="{80E992AC-EBA7-48DD-8D1D-529B215CFC24}">
      <dgm:prSet/>
      <dgm:spPr/>
      <dgm:t>
        <a:bodyPr/>
        <a:lstStyle/>
        <a:p>
          <a:endParaRPr lang="en-US"/>
        </a:p>
      </dgm:t>
    </dgm:pt>
    <dgm:pt modelId="{2B50A21A-BCF4-4683-B9F5-AB23B0B6F3ED}" type="sibTrans" cxnId="{80E992AC-EBA7-48DD-8D1D-529B215CFC24}">
      <dgm:prSet/>
      <dgm:spPr/>
      <dgm:t>
        <a:bodyPr/>
        <a:lstStyle/>
        <a:p>
          <a:endParaRPr lang="en-US"/>
        </a:p>
      </dgm:t>
    </dgm:pt>
    <dgm:pt modelId="{3F3FD403-EC4E-4D03-9FE6-708726141FF2}">
      <dgm:prSet custT="1"/>
      <dgm:spPr/>
      <dgm:t>
        <a:bodyPr/>
        <a:lstStyle/>
        <a:p>
          <a:r>
            <a:rPr lang="en-US" sz="1400" b="1" dirty="0"/>
            <a:t>«il </a:t>
          </a:r>
          <a:r>
            <a:rPr lang="en-US" sz="1400" b="1" dirty="0" err="1"/>
            <a:t>riscaldamento</a:t>
          </a:r>
          <a:r>
            <a:rPr lang="en-US" sz="1400" b="1" dirty="0"/>
            <a:t> di un </a:t>
          </a:r>
          <a:r>
            <a:rPr lang="en-US" sz="1400" b="1" dirty="0" err="1"/>
            <a:t>unico</a:t>
          </a:r>
          <a:r>
            <a:rPr lang="en-US" sz="1400" b="1" dirty="0"/>
            <a:t> senso </a:t>
          </a:r>
          <a:r>
            <a:rPr lang="en-US" sz="1400" b="1" dirty="0" err="1"/>
            <a:t>tende</a:t>
          </a:r>
          <a:r>
            <a:rPr lang="en-US" sz="1400" b="1" dirty="0"/>
            <a:t> a </a:t>
          </a:r>
          <a:r>
            <a:rPr lang="en-US" sz="1400" b="1" dirty="0" err="1"/>
            <a:t>produrre</a:t>
          </a:r>
          <a:r>
            <a:rPr lang="en-US" sz="1400" b="1" dirty="0"/>
            <a:t> </a:t>
          </a:r>
          <a:r>
            <a:rPr lang="en-US" sz="1400" b="1" dirty="0" err="1"/>
            <a:t>ipnosi</a:t>
          </a:r>
          <a:r>
            <a:rPr lang="en-US" sz="1400" b="1" dirty="0"/>
            <a:t> </a:t>
          </a:r>
          <a:r>
            <a:rPr lang="en-US" sz="1400" b="1" dirty="0" err="1"/>
            <a:t>mentre</a:t>
          </a:r>
          <a:r>
            <a:rPr lang="en-US" sz="1400" b="1" dirty="0"/>
            <a:t> il </a:t>
          </a:r>
          <a:r>
            <a:rPr lang="en-US" sz="1400" b="1" dirty="0" err="1"/>
            <a:t>raffreddamento</a:t>
          </a:r>
          <a:r>
            <a:rPr lang="en-US" sz="1400" b="1" dirty="0"/>
            <a:t> di tutti </a:t>
          </a:r>
          <a:r>
            <a:rPr lang="en-US" sz="1400" b="1" dirty="0" err="1"/>
            <a:t>i</a:t>
          </a:r>
          <a:r>
            <a:rPr lang="en-US" sz="1400" b="1" dirty="0"/>
            <a:t> sensi </a:t>
          </a:r>
          <a:r>
            <a:rPr lang="en-US" sz="1400" b="1" dirty="0" err="1"/>
            <a:t>tende</a:t>
          </a:r>
          <a:r>
            <a:rPr lang="en-US" sz="1400" b="1" dirty="0"/>
            <a:t> a </a:t>
          </a:r>
          <a:r>
            <a:rPr lang="en-US" sz="1400" b="1" dirty="0" err="1"/>
            <a:t>sfociare</a:t>
          </a:r>
          <a:r>
            <a:rPr lang="en-US" sz="1400" b="1" dirty="0"/>
            <a:t> </a:t>
          </a:r>
          <a:r>
            <a:rPr lang="en-US" sz="1400" b="1" dirty="0" err="1"/>
            <a:t>nell’allucinazione</a:t>
          </a:r>
          <a:r>
            <a:rPr lang="en-US" sz="1400" b="1" dirty="0"/>
            <a:t>»</a:t>
          </a:r>
          <a:endParaRPr lang="en-US" sz="1400" dirty="0"/>
        </a:p>
      </dgm:t>
    </dgm:pt>
    <dgm:pt modelId="{4179A850-253E-4BE8-AB71-599366B37356}" type="parTrans" cxnId="{70487340-4F7C-46C4-B804-EE409296B2A0}">
      <dgm:prSet/>
      <dgm:spPr/>
      <dgm:t>
        <a:bodyPr/>
        <a:lstStyle/>
        <a:p>
          <a:endParaRPr lang="en-US"/>
        </a:p>
      </dgm:t>
    </dgm:pt>
    <dgm:pt modelId="{F4B60E12-6442-4F1D-908E-5AEF12655C00}" type="sibTrans" cxnId="{70487340-4F7C-46C4-B804-EE409296B2A0}">
      <dgm:prSet/>
      <dgm:spPr/>
      <dgm:t>
        <a:bodyPr/>
        <a:lstStyle/>
        <a:p>
          <a:endParaRPr lang="en-US"/>
        </a:p>
      </dgm:t>
    </dgm:pt>
    <dgm:pt modelId="{97BA3FBF-3D6B-48D7-9520-6A4AAA685FD0}">
      <dgm:prSet custT="1"/>
      <dgm:spPr/>
      <dgm:t>
        <a:bodyPr/>
        <a:lstStyle/>
        <a:p>
          <a:r>
            <a:rPr lang="en-US" sz="1400" b="1" dirty="0"/>
            <a:t>«</a:t>
          </a:r>
          <a:r>
            <a:rPr lang="en-US" sz="1400" b="1" dirty="0" err="1"/>
            <a:t>L’interesse</a:t>
          </a:r>
          <a:r>
            <a:rPr lang="en-US" sz="1400" b="1" dirty="0"/>
            <a:t>  per </a:t>
          </a:r>
          <a:r>
            <a:rPr lang="en-US" sz="1400" b="1" dirty="0" err="1"/>
            <a:t>l’effetto</a:t>
          </a:r>
          <a:r>
            <a:rPr lang="en-US" sz="1400" b="1" dirty="0"/>
            <a:t> </a:t>
          </a:r>
          <a:r>
            <a:rPr lang="en-US" sz="1400" b="1" dirty="0" err="1"/>
            <a:t>anziché</a:t>
          </a:r>
          <a:r>
            <a:rPr lang="en-US" sz="1400" b="1" dirty="0"/>
            <a:t> per il </a:t>
          </a:r>
          <a:r>
            <a:rPr lang="en-US" sz="1400" b="1" dirty="0" err="1"/>
            <a:t>significato</a:t>
          </a:r>
          <a:r>
            <a:rPr lang="en-US" sz="1400" b="1" dirty="0"/>
            <a:t> </a:t>
          </a:r>
          <a:r>
            <a:rPr lang="en-US" sz="1400" b="1" dirty="0" err="1"/>
            <a:t>è</a:t>
          </a:r>
          <a:r>
            <a:rPr lang="en-US" sz="1400" b="1" dirty="0"/>
            <a:t> </a:t>
          </a:r>
          <a:r>
            <a:rPr lang="en-US" sz="1400" b="1" dirty="0" err="1"/>
            <a:t>una</a:t>
          </a:r>
          <a:r>
            <a:rPr lang="en-US" sz="1400" b="1" dirty="0"/>
            <a:t> </a:t>
          </a:r>
          <a:r>
            <a:rPr lang="en-US" sz="1400" b="1" dirty="0" err="1"/>
            <a:t>novità</a:t>
          </a:r>
          <a:r>
            <a:rPr lang="en-US" sz="1400" b="1" dirty="0"/>
            <a:t> </a:t>
          </a:r>
          <a:r>
            <a:rPr lang="en-US" sz="1400" b="1" dirty="0" err="1"/>
            <a:t>fondamentale</a:t>
          </a:r>
          <a:r>
            <a:rPr lang="en-US" sz="1400" b="1" dirty="0"/>
            <a:t> </a:t>
          </a:r>
          <a:r>
            <a:rPr lang="en-US" sz="1400" b="1" dirty="0" err="1"/>
            <a:t>dell’era</a:t>
          </a:r>
          <a:r>
            <a:rPr lang="en-US" sz="1400" b="1" dirty="0"/>
            <a:t> </a:t>
          </a:r>
          <a:r>
            <a:rPr lang="en-US" sz="1400" b="1" dirty="0" err="1"/>
            <a:t>elettrica</a:t>
          </a:r>
          <a:r>
            <a:rPr lang="en-US" sz="1400" b="1" dirty="0"/>
            <a:t> in </a:t>
          </a:r>
          <a:r>
            <a:rPr lang="en-US" sz="1400" b="1" dirty="0" err="1"/>
            <a:t>quanto</a:t>
          </a:r>
          <a:r>
            <a:rPr lang="en-US" sz="1400" b="1" dirty="0"/>
            <a:t> </a:t>
          </a:r>
          <a:r>
            <a:rPr lang="en-US" sz="1400" b="1" dirty="0" err="1"/>
            <a:t>l’effetto</a:t>
          </a:r>
          <a:r>
            <a:rPr lang="en-US" sz="1400" b="1" dirty="0"/>
            <a:t> </a:t>
          </a:r>
          <a:r>
            <a:rPr lang="en-US" sz="1400" b="1" dirty="0" err="1"/>
            <a:t>mette</a:t>
          </a:r>
          <a:r>
            <a:rPr lang="en-US" sz="1400" b="1" dirty="0"/>
            <a:t> in </a:t>
          </a:r>
          <a:r>
            <a:rPr lang="it-IT" sz="1400" b="1" noProof="0" dirty="0"/>
            <a:t>gioco</a:t>
          </a:r>
          <a:r>
            <a:rPr lang="en-US" sz="1400" b="1" dirty="0"/>
            <a:t> la </a:t>
          </a:r>
          <a:r>
            <a:rPr lang="en-US" sz="1400" b="1" dirty="0" err="1"/>
            <a:t>situazione</a:t>
          </a:r>
          <a:r>
            <a:rPr lang="en-US" sz="1400" b="1" dirty="0"/>
            <a:t> </a:t>
          </a:r>
          <a:r>
            <a:rPr lang="en-US" sz="1400" b="1" dirty="0" err="1"/>
            <a:t>totale</a:t>
          </a:r>
          <a:r>
            <a:rPr lang="en-US" sz="1400" b="1" dirty="0"/>
            <a:t> e non un solo </a:t>
          </a:r>
          <a:r>
            <a:rPr lang="en-US" sz="1400" b="1" dirty="0" err="1"/>
            <a:t>livello</a:t>
          </a:r>
          <a:r>
            <a:rPr lang="en-US" sz="1400" b="1" dirty="0"/>
            <a:t> di </a:t>
          </a:r>
          <a:r>
            <a:rPr lang="en-US" sz="1400" b="1" dirty="0" err="1"/>
            <a:t>informazione</a:t>
          </a:r>
          <a:r>
            <a:rPr lang="en-US" sz="1400" b="1" dirty="0"/>
            <a:t>»</a:t>
          </a:r>
          <a:endParaRPr lang="en-US" sz="1400" dirty="0"/>
        </a:p>
      </dgm:t>
    </dgm:pt>
    <dgm:pt modelId="{CC99F889-6A2C-4CAF-B4AD-43BE7B535D08}" type="parTrans" cxnId="{2D25D269-4932-451A-90A0-BA1E4D9A474F}">
      <dgm:prSet/>
      <dgm:spPr/>
      <dgm:t>
        <a:bodyPr/>
        <a:lstStyle/>
        <a:p>
          <a:endParaRPr lang="en-US"/>
        </a:p>
      </dgm:t>
    </dgm:pt>
    <dgm:pt modelId="{07CE5CF7-F9B1-4559-9A5F-5936B977A375}" type="sibTrans" cxnId="{2D25D269-4932-451A-90A0-BA1E4D9A474F}">
      <dgm:prSet/>
      <dgm:spPr/>
      <dgm:t>
        <a:bodyPr/>
        <a:lstStyle/>
        <a:p>
          <a:endParaRPr lang="en-US"/>
        </a:p>
      </dgm:t>
    </dgm:pt>
    <dgm:pt modelId="{83717E5B-BB97-2A41-B487-8A49577C9D19}" type="pres">
      <dgm:prSet presAssocID="{967D3A46-57EF-4B09-9E42-FD31C56C0AD5}" presName="linear" presStyleCnt="0">
        <dgm:presLayoutVars>
          <dgm:animLvl val="lvl"/>
          <dgm:resizeHandles val="exact"/>
        </dgm:presLayoutVars>
      </dgm:prSet>
      <dgm:spPr/>
    </dgm:pt>
    <dgm:pt modelId="{39A74C13-18DA-0B42-B7A5-C1B836077819}" type="pres">
      <dgm:prSet presAssocID="{186E6F14-1614-44A8-86B8-4CD6753B0FE4}" presName="parentText" presStyleLbl="node1" presStyleIdx="0" presStyleCnt="4" custScaleY="138072">
        <dgm:presLayoutVars>
          <dgm:chMax val="0"/>
          <dgm:bulletEnabled val="1"/>
        </dgm:presLayoutVars>
      </dgm:prSet>
      <dgm:spPr/>
    </dgm:pt>
    <dgm:pt modelId="{AA61AD4D-B4B8-D845-BE97-1054FDF9252B}" type="pres">
      <dgm:prSet presAssocID="{58A7AB46-0BB8-4D45-A369-E7279A18BB63}" presName="spacer" presStyleCnt="0"/>
      <dgm:spPr/>
    </dgm:pt>
    <dgm:pt modelId="{E35CFE6D-45F9-A448-8B8B-462BD8E4AE13}" type="pres">
      <dgm:prSet presAssocID="{B7CE6232-4B34-4D84-9CB7-775E7E63902B}" presName="parentText" presStyleLbl="node1" presStyleIdx="1" presStyleCnt="4" custScaleY="53369">
        <dgm:presLayoutVars>
          <dgm:chMax val="0"/>
          <dgm:bulletEnabled val="1"/>
        </dgm:presLayoutVars>
      </dgm:prSet>
      <dgm:spPr/>
    </dgm:pt>
    <dgm:pt modelId="{DA7F0445-A7AD-B34B-9D5E-817842EBB0DA}" type="pres">
      <dgm:prSet presAssocID="{2B50A21A-BCF4-4683-B9F5-AB23B0B6F3ED}" presName="spacer" presStyleCnt="0"/>
      <dgm:spPr/>
    </dgm:pt>
    <dgm:pt modelId="{E40B5654-92E7-7F46-B7CC-37CF40268116}" type="pres">
      <dgm:prSet presAssocID="{3F3FD403-EC4E-4D03-9FE6-708726141FF2}" presName="parentText" presStyleLbl="node1" presStyleIdx="2" presStyleCnt="4" custScaleY="66607">
        <dgm:presLayoutVars>
          <dgm:chMax val="0"/>
          <dgm:bulletEnabled val="1"/>
        </dgm:presLayoutVars>
      </dgm:prSet>
      <dgm:spPr/>
    </dgm:pt>
    <dgm:pt modelId="{3D594160-2A69-2543-B25A-EB2B257650E1}" type="pres">
      <dgm:prSet presAssocID="{F4B60E12-6442-4F1D-908E-5AEF12655C00}" presName="spacer" presStyleCnt="0"/>
      <dgm:spPr/>
    </dgm:pt>
    <dgm:pt modelId="{ED081E93-BFE5-B34D-BBE7-903776FA0157}" type="pres">
      <dgm:prSet presAssocID="{97BA3FBF-3D6B-48D7-9520-6A4AAA685FD0}" presName="parentText" presStyleLbl="node1" presStyleIdx="3" presStyleCnt="4" custScaleY="107519">
        <dgm:presLayoutVars>
          <dgm:chMax val="0"/>
          <dgm:bulletEnabled val="1"/>
        </dgm:presLayoutVars>
      </dgm:prSet>
      <dgm:spPr/>
    </dgm:pt>
  </dgm:ptLst>
  <dgm:cxnLst>
    <dgm:cxn modelId="{5EC37F3D-44A4-3849-A724-AD8CE92E2777}" type="presOf" srcId="{186E6F14-1614-44A8-86B8-4CD6753B0FE4}" destId="{39A74C13-18DA-0B42-B7A5-C1B836077819}" srcOrd="0" destOrd="0" presId="urn:microsoft.com/office/officeart/2005/8/layout/vList2"/>
    <dgm:cxn modelId="{70487340-4F7C-46C4-B804-EE409296B2A0}" srcId="{967D3A46-57EF-4B09-9E42-FD31C56C0AD5}" destId="{3F3FD403-EC4E-4D03-9FE6-708726141FF2}" srcOrd="2" destOrd="0" parTransId="{4179A850-253E-4BE8-AB71-599366B37356}" sibTransId="{F4B60E12-6442-4F1D-908E-5AEF12655C00}"/>
    <dgm:cxn modelId="{2D25D269-4932-451A-90A0-BA1E4D9A474F}" srcId="{967D3A46-57EF-4B09-9E42-FD31C56C0AD5}" destId="{97BA3FBF-3D6B-48D7-9520-6A4AAA685FD0}" srcOrd="3" destOrd="0" parTransId="{CC99F889-6A2C-4CAF-B4AD-43BE7B535D08}" sibTransId="{07CE5CF7-F9B1-4559-9A5F-5936B977A375}"/>
    <dgm:cxn modelId="{8C180D70-EBE7-5945-A36C-8C63CE3381A7}" type="presOf" srcId="{3F3FD403-EC4E-4D03-9FE6-708726141FF2}" destId="{E40B5654-92E7-7F46-B7CC-37CF40268116}" srcOrd="0" destOrd="0" presId="urn:microsoft.com/office/officeart/2005/8/layout/vList2"/>
    <dgm:cxn modelId="{E09A6D8C-2BFB-4243-9434-CACA5B62936C}" type="presOf" srcId="{967D3A46-57EF-4B09-9E42-FD31C56C0AD5}" destId="{83717E5B-BB97-2A41-B487-8A49577C9D19}" srcOrd="0" destOrd="0" presId="urn:microsoft.com/office/officeart/2005/8/layout/vList2"/>
    <dgm:cxn modelId="{80E992AC-EBA7-48DD-8D1D-529B215CFC24}" srcId="{967D3A46-57EF-4B09-9E42-FD31C56C0AD5}" destId="{B7CE6232-4B34-4D84-9CB7-775E7E63902B}" srcOrd="1" destOrd="0" parTransId="{04EA4484-3ACD-4144-B178-60BDD16C1C20}" sibTransId="{2B50A21A-BCF4-4683-B9F5-AB23B0B6F3ED}"/>
    <dgm:cxn modelId="{0FE2A4AE-864A-3045-94FE-15FF4EB321EC}" type="presOf" srcId="{97BA3FBF-3D6B-48D7-9520-6A4AAA685FD0}" destId="{ED081E93-BFE5-B34D-BBE7-903776FA0157}" srcOrd="0" destOrd="0" presId="urn:microsoft.com/office/officeart/2005/8/layout/vList2"/>
    <dgm:cxn modelId="{D3236DB5-D774-4D08-A62D-48A55DEFFF4E}" srcId="{967D3A46-57EF-4B09-9E42-FD31C56C0AD5}" destId="{186E6F14-1614-44A8-86B8-4CD6753B0FE4}" srcOrd="0" destOrd="0" parTransId="{A6960A71-FD69-4239-B630-3B0EFC64D8CB}" sibTransId="{58A7AB46-0BB8-4D45-A369-E7279A18BB63}"/>
    <dgm:cxn modelId="{7DCA6FDA-FBF1-C74A-8FF6-D81FA02F1DE2}" type="presOf" srcId="{B7CE6232-4B34-4D84-9CB7-775E7E63902B}" destId="{E35CFE6D-45F9-A448-8B8B-462BD8E4AE13}" srcOrd="0" destOrd="0" presId="urn:microsoft.com/office/officeart/2005/8/layout/vList2"/>
    <dgm:cxn modelId="{990E72DE-20AC-8B48-B622-919FC1FAE863}" type="presParOf" srcId="{83717E5B-BB97-2A41-B487-8A49577C9D19}" destId="{39A74C13-18DA-0B42-B7A5-C1B836077819}" srcOrd="0" destOrd="0" presId="urn:microsoft.com/office/officeart/2005/8/layout/vList2"/>
    <dgm:cxn modelId="{0D7B975D-D432-9440-B85E-798E49DA6850}" type="presParOf" srcId="{83717E5B-BB97-2A41-B487-8A49577C9D19}" destId="{AA61AD4D-B4B8-D845-BE97-1054FDF9252B}" srcOrd="1" destOrd="0" presId="urn:microsoft.com/office/officeart/2005/8/layout/vList2"/>
    <dgm:cxn modelId="{65C480A5-EF7F-B649-BF19-ACB00CBC73FB}" type="presParOf" srcId="{83717E5B-BB97-2A41-B487-8A49577C9D19}" destId="{E35CFE6D-45F9-A448-8B8B-462BD8E4AE13}" srcOrd="2" destOrd="0" presId="urn:microsoft.com/office/officeart/2005/8/layout/vList2"/>
    <dgm:cxn modelId="{3572830D-61C9-244D-B85B-E91961D241B5}" type="presParOf" srcId="{83717E5B-BB97-2A41-B487-8A49577C9D19}" destId="{DA7F0445-A7AD-B34B-9D5E-817842EBB0DA}" srcOrd="3" destOrd="0" presId="urn:microsoft.com/office/officeart/2005/8/layout/vList2"/>
    <dgm:cxn modelId="{94ED33B9-8FCE-2F40-B62C-B575A918B58F}" type="presParOf" srcId="{83717E5B-BB97-2A41-B487-8A49577C9D19}" destId="{E40B5654-92E7-7F46-B7CC-37CF40268116}" srcOrd="4" destOrd="0" presId="urn:microsoft.com/office/officeart/2005/8/layout/vList2"/>
    <dgm:cxn modelId="{89525B54-6475-E640-A75C-DE6FAA80A86C}" type="presParOf" srcId="{83717E5B-BB97-2A41-B487-8A49577C9D19}" destId="{3D594160-2A69-2543-B25A-EB2B257650E1}" srcOrd="5" destOrd="0" presId="urn:microsoft.com/office/officeart/2005/8/layout/vList2"/>
    <dgm:cxn modelId="{6B14CED5-93A0-5646-8EC9-E2D7C7589A80}" type="presParOf" srcId="{83717E5B-BB97-2A41-B487-8A49577C9D19}" destId="{ED081E93-BFE5-B34D-BBE7-903776FA015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F785C0-E95D-4CC2-B91D-6FE3E7E4B43A}"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14DECE01-EBA3-4404-9C2D-A52B9B76E4E7}">
      <dgm:prSet custT="1"/>
      <dgm:spPr/>
      <dgm:t>
        <a:bodyPr/>
        <a:lstStyle/>
        <a:p>
          <a:r>
            <a:rPr lang="it-IT" sz="1200" b="0" dirty="0"/>
            <a:t>«Nella tensione fisica dovuta a un </a:t>
          </a:r>
          <a:r>
            <a:rPr lang="it-IT" sz="1200" b="0" dirty="0" err="1"/>
            <a:t>sovrastimolo</a:t>
          </a:r>
          <a:r>
            <a:rPr lang="it-IT" sz="1200" b="0" dirty="0"/>
            <a:t> di qualunque tipo, il sistema nervoso centrale, al fine di proteggersi, provvede strategicamente ad amputare o isolare l’organo, il senso o la funzione molesta. Il principio dell’amputazione come sollievo immediato alle tensioni del sistema nervoso centrale si applica facilmente alle origini di tutti i media di comunicazione, dalla parola al calcolatore».</a:t>
          </a:r>
          <a:endParaRPr lang="en-US" sz="1200" b="0" dirty="0"/>
        </a:p>
      </dgm:t>
    </dgm:pt>
    <dgm:pt modelId="{E153591B-AF95-47D9-8147-92AD2807DF50}" type="parTrans" cxnId="{C7D49DF5-2AE6-4B73-AB84-35687C1A0F85}">
      <dgm:prSet/>
      <dgm:spPr/>
      <dgm:t>
        <a:bodyPr/>
        <a:lstStyle/>
        <a:p>
          <a:endParaRPr lang="en-US"/>
        </a:p>
      </dgm:t>
    </dgm:pt>
    <dgm:pt modelId="{1F769503-DA28-44A7-91FB-F98B745A1E9C}" type="sibTrans" cxnId="{C7D49DF5-2AE6-4B73-AB84-35687C1A0F85}">
      <dgm:prSet/>
      <dgm:spPr/>
      <dgm:t>
        <a:bodyPr/>
        <a:lstStyle/>
        <a:p>
          <a:endParaRPr lang="en-US"/>
        </a:p>
      </dgm:t>
    </dgm:pt>
    <dgm:pt modelId="{A5B40683-0642-440C-B8D3-2653BD8CCAB3}">
      <dgm:prSet custT="1"/>
      <dgm:spPr/>
      <dgm:t>
        <a:bodyPr/>
        <a:lstStyle/>
        <a:p>
          <a:r>
            <a:rPr lang="it-IT" sz="1200" b="0" dirty="0"/>
            <a:t>«L’ibrido, ossia l’incontro tra due media, è un momento di verità e di rivelazione, dal quale nasce una nuova forma. Ogni volta che si stabilisce un immediato confronto tra due strumenti della comunicazione anche noi siamo costretti, per così dire, a un urto diretto con le nuove frontiere che vengono a stabilirsi tra le forme; e ciò significa che siamo trascinati fuori dal sonno ipnotico in cui ci aveva trascinati la narcosi narcisistica. Il momento dell’incontro tra i media è un momento di libertà e di scioglimento dallo stato di trance e di torpore da essi imposto ai nostri sensi (McLuhan 1964, pp. 65-66)</a:t>
          </a:r>
          <a:endParaRPr lang="en-US" sz="1200" b="0" dirty="0"/>
        </a:p>
      </dgm:t>
    </dgm:pt>
    <dgm:pt modelId="{BDA5212A-36BC-4A93-9353-2C235217E386}" type="parTrans" cxnId="{467D4CE8-C68A-4D8E-91D6-2F2F54E15286}">
      <dgm:prSet/>
      <dgm:spPr/>
      <dgm:t>
        <a:bodyPr/>
        <a:lstStyle/>
        <a:p>
          <a:endParaRPr lang="en-US"/>
        </a:p>
      </dgm:t>
    </dgm:pt>
    <dgm:pt modelId="{36EA6D21-69A0-4A37-BC5E-D7B7AD6D994F}" type="sibTrans" cxnId="{467D4CE8-C68A-4D8E-91D6-2F2F54E15286}">
      <dgm:prSet/>
      <dgm:spPr/>
      <dgm:t>
        <a:bodyPr/>
        <a:lstStyle/>
        <a:p>
          <a:endParaRPr lang="en-US"/>
        </a:p>
      </dgm:t>
    </dgm:pt>
    <dgm:pt modelId="{C27210C2-6F2A-9B4D-9D51-54B3C3D551F4}" type="pres">
      <dgm:prSet presAssocID="{3DF785C0-E95D-4CC2-B91D-6FE3E7E4B43A}" presName="diagram" presStyleCnt="0">
        <dgm:presLayoutVars>
          <dgm:dir/>
          <dgm:resizeHandles val="exact"/>
        </dgm:presLayoutVars>
      </dgm:prSet>
      <dgm:spPr/>
    </dgm:pt>
    <dgm:pt modelId="{6E1CD4F8-9668-FC45-B91D-A66124F614E4}" type="pres">
      <dgm:prSet presAssocID="{14DECE01-EBA3-4404-9C2D-A52B9B76E4E7}" presName="arrow" presStyleLbl="node1" presStyleIdx="0" presStyleCnt="2">
        <dgm:presLayoutVars>
          <dgm:bulletEnabled val="1"/>
        </dgm:presLayoutVars>
      </dgm:prSet>
      <dgm:spPr/>
    </dgm:pt>
    <dgm:pt modelId="{7733C0A6-6B65-664B-BABE-7AB4F0E4B315}" type="pres">
      <dgm:prSet presAssocID="{A5B40683-0642-440C-B8D3-2653BD8CCAB3}" presName="arrow" presStyleLbl="node1" presStyleIdx="1" presStyleCnt="2">
        <dgm:presLayoutVars>
          <dgm:bulletEnabled val="1"/>
        </dgm:presLayoutVars>
      </dgm:prSet>
      <dgm:spPr/>
    </dgm:pt>
  </dgm:ptLst>
  <dgm:cxnLst>
    <dgm:cxn modelId="{AE46D173-BA88-6546-BC07-ABD6F2CC3243}" type="presOf" srcId="{3DF785C0-E95D-4CC2-B91D-6FE3E7E4B43A}" destId="{C27210C2-6F2A-9B4D-9D51-54B3C3D551F4}" srcOrd="0" destOrd="0" presId="urn:microsoft.com/office/officeart/2005/8/layout/arrow5"/>
    <dgm:cxn modelId="{292B3D8D-69FA-EE44-AD71-084B2833B776}" type="presOf" srcId="{A5B40683-0642-440C-B8D3-2653BD8CCAB3}" destId="{7733C0A6-6B65-664B-BABE-7AB4F0E4B315}" srcOrd="0" destOrd="0" presId="urn:microsoft.com/office/officeart/2005/8/layout/arrow5"/>
    <dgm:cxn modelId="{0CDE5C91-4422-9A44-8C46-4425FF8BD941}" type="presOf" srcId="{14DECE01-EBA3-4404-9C2D-A52B9B76E4E7}" destId="{6E1CD4F8-9668-FC45-B91D-A66124F614E4}" srcOrd="0" destOrd="0" presId="urn:microsoft.com/office/officeart/2005/8/layout/arrow5"/>
    <dgm:cxn modelId="{467D4CE8-C68A-4D8E-91D6-2F2F54E15286}" srcId="{3DF785C0-E95D-4CC2-B91D-6FE3E7E4B43A}" destId="{A5B40683-0642-440C-B8D3-2653BD8CCAB3}" srcOrd="1" destOrd="0" parTransId="{BDA5212A-36BC-4A93-9353-2C235217E386}" sibTransId="{36EA6D21-69A0-4A37-BC5E-D7B7AD6D994F}"/>
    <dgm:cxn modelId="{C7D49DF5-2AE6-4B73-AB84-35687C1A0F85}" srcId="{3DF785C0-E95D-4CC2-B91D-6FE3E7E4B43A}" destId="{14DECE01-EBA3-4404-9C2D-A52B9B76E4E7}" srcOrd="0" destOrd="0" parTransId="{E153591B-AF95-47D9-8147-92AD2807DF50}" sibTransId="{1F769503-DA28-44A7-91FB-F98B745A1E9C}"/>
    <dgm:cxn modelId="{1EE8631C-6CE4-FF44-8A1F-CEF13BCCA33A}" type="presParOf" srcId="{C27210C2-6F2A-9B4D-9D51-54B3C3D551F4}" destId="{6E1CD4F8-9668-FC45-B91D-A66124F614E4}" srcOrd="0" destOrd="0" presId="urn:microsoft.com/office/officeart/2005/8/layout/arrow5"/>
    <dgm:cxn modelId="{2695BDC1-7BFE-1044-80FB-F8E859E57741}" type="presParOf" srcId="{C27210C2-6F2A-9B4D-9D51-54B3C3D551F4}" destId="{7733C0A6-6B65-664B-BABE-7AB4F0E4B315}"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780A4A-D2C0-404F-AC41-EC9962A6F36D}"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4D1FA32F-2643-42AE-A189-74851556D36D}">
      <dgm:prSet/>
      <dgm:spPr/>
      <dgm:t>
        <a:bodyPr/>
        <a:lstStyle/>
        <a:p>
          <a:pPr>
            <a:defRPr cap="all"/>
          </a:pPr>
          <a:r>
            <a:rPr lang="it-IT" b="1"/>
            <a:t>Le epoche storiche si succedono in base al rapporto che esse stabiliscono con le tecnologie della comunicazione</a:t>
          </a:r>
          <a:endParaRPr lang="en-US"/>
        </a:p>
      </dgm:t>
    </dgm:pt>
    <dgm:pt modelId="{44BC52AB-1B30-4452-94DD-1B630A6ABF65}" type="parTrans" cxnId="{801BFD02-EE69-41FE-B3C3-F6DAE8B7E3BF}">
      <dgm:prSet/>
      <dgm:spPr/>
      <dgm:t>
        <a:bodyPr/>
        <a:lstStyle/>
        <a:p>
          <a:endParaRPr lang="en-US"/>
        </a:p>
      </dgm:t>
    </dgm:pt>
    <dgm:pt modelId="{BD2D8E17-0562-44B1-9B6B-58EAAEE4D3B7}" type="sibTrans" cxnId="{801BFD02-EE69-41FE-B3C3-F6DAE8B7E3BF}">
      <dgm:prSet/>
      <dgm:spPr/>
      <dgm:t>
        <a:bodyPr/>
        <a:lstStyle/>
        <a:p>
          <a:endParaRPr lang="en-US"/>
        </a:p>
      </dgm:t>
    </dgm:pt>
    <dgm:pt modelId="{CEDA3637-2BA3-4E84-9C6A-FC9A2E19E03B}">
      <dgm:prSet/>
      <dgm:spPr/>
      <dgm:t>
        <a:bodyPr/>
        <a:lstStyle/>
        <a:p>
          <a:pPr>
            <a:defRPr cap="all"/>
          </a:pPr>
          <a:r>
            <a:rPr lang="it-IT" b="1"/>
            <a:t>I media sono estensioni dell’uomo </a:t>
          </a:r>
          <a:endParaRPr lang="en-US"/>
        </a:p>
      </dgm:t>
    </dgm:pt>
    <dgm:pt modelId="{89DA4C75-4B8F-41AB-8927-F93A8DAE4BBD}" type="parTrans" cxnId="{3B0BE10C-062B-4CFB-9984-B0F401FF8AB9}">
      <dgm:prSet/>
      <dgm:spPr/>
      <dgm:t>
        <a:bodyPr/>
        <a:lstStyle/>
        <a:p>
          <a:endParaRPr lang="en-US"/>
        </a:p>
      </dgm:t>
    </dgm:pt>
    <dgm:pt modelId="{8B91A79B-2BD8-4A96-A477-D2A53B9F3239}" type="sibTrans" cxnId="{3B0BE10C-062B-4CFB-9984-B0F401FF8AB9}">
      <dgm:prSet/>
      <dgm:spPr/>
      <dgm:t>
        <a:bodyPr/>
        <a:lstStyle/>
        <a:p>
          <a:endParaRPr lang="en-US"/>
        </a:p>
      </dgm:t>
    </dgm:pt>
    <dgm:pt modelId="{B35FA0F6-6EFA-4811-B690-D59AD7BDECBB}">
      <dgm:prSet/>
      <dgm:spPr/>
      <dgm:t>
        <a:bodyPr/>
        <a:lstStyle/>
        <a:p>
          <a:pPr>
            <a:defRPr cap="all"/>
          </a:pPr>
          <a:r>
            <a:rPr lang="it-IT" b="1"/>
            <a:t>Il medium non comprende solamente gli strumenti della comunicazione ma tutti gli artefatti umani, sia materiali che immateriali</a:t>
          </a:r>
          <a:endParaRPr lang="en-US"/>
        </a:p>
      </dgm:t>
    </dgm:pt>
    <dgm:pt modelId="{C7A8D1C0-2959-480C-A8CE-B27A88662C40}" type="parTrans" cxnId="{AE044832-36BC-4ECB-8756-7632056201C4}">
      <dgm:prSet/>
      <dgm:spPr/>
      <dgm:t>
        <a:bodyPr/>
        <a:lstStyle/>
        <a:p>
          <a:endParaRPr lang="en-US"/>
        </a:p>
      </dgm:t>
    </dgm:pt>
    <dgm:pt modelId="{CC2C3DEC-2EFE-4847-880B-FA3B13C10C36}" type="sibTrans" cxnId="{AE044832-36BC-4ECB-8756-7632056201C4}">
      <dgm:prSet/>
      <dgm:spPr/>
      <dgm:t>
        <a:bodyPr/>
        <a:lstStyle/>
        <a:p>
          <a:endParaRPr lang="en-US"/>
        </a:p>
      </dgm:t>
    </dgm:pt>
    <dgm:pt modelId="{1EC60482-569A-43B9-8871-26F1A21CEB1C}">
      <dgm:prSet/>
      <dgm:spPr/>
      <dgm:t>
        <a:bodyPr/>
        <a:lstStyle/>
        <a:p>
          <a:pPr>
            <a:defRPr cap="all"/>
          </a:pPr>
          <a:r>
            <a:rPr lang="it-IT" b="1"/>
            <a:t>Il ruolo dei media non si esercita solamente attraverso la trasmissioni di informazioni, ma alterando il modo di sentire</a:t>
          </a:r>
          <a:endParaRPr lang="en-US"/>
        </a:p>
      </dgm:t>
    </dgm:pt>
    <dgm:pt modelId="{5811EE5B-5970-4CE9-82D8-5C28DC92CB46}" type="parTrans" cxnId="{9A2EFE44-0E39-4202-ADB4-0C3031F0ACEA}">
      <dgm:prSet/>
      <dgm:spPr/>
      <dgm:t>
        <a:bodyPr/>
        <a:lstStyle/>
        <a:p>
          <a:endParaRPr lang="en-US"/>
        </a:p>
      </dgm:t>
    </dgm:pt>
    <dgm:pt modelId="{59D26E7D-30D0-45F0-ABF9-DF33FDDF5A0B}" type="sibTrans" cxnId="{9A2EFE44-0E39-4202-ADB4-0C3031F0ACEA}">
      <dgm:prSet/>
      <dgm:spPr/>
      <dgm:t>
        <a:bodyPr/>
        <a:lstStyle/>
        <a:p>
          <a:endParaRPr lang="en-US"/>
        </a:p>
      </dgm:t>
    </dgm:pt>
    <dgm:pt modelId="{5989FF60-1A6E-4359-B5A6-498290174D5B}">
      <dgm:prSet/>
      <dgm:spPr/>
      <dgm:t>
        <a:bodyPr/>
        <a:lstStyle/>
        <a:p>
          <a:pPr>
            <a:defRPr cap="all"/>
          </a:pPr>
          <a:r>
            <a:rPr lang="it-IT" b="1"/>
            <a:t>I media producono una narcosi del soggetto, ovvero un ottundimento della facoltà di avere completa coscienza del proprio vissuto</a:t>
          </a:r>
          <a:endParaRPr lang="en-US"/>
        </a:p>
      </dgm:t>
    </dgm:pt>
    <dgm:pt modelId="{81DCDAA0-68AF-4633-92D1-FF0D26FE112F}" type="parTrans" cxnId="{7091F69F-04CB-4196-B350-C653B2547DF5}">
      <dgm:prSet/>
      <dgm:spPr/>
      <dgm:t>
        <a:bodyPr/>
        <a:lstStyle/>
        <a:p>
          <a:endParaRPr lang="en-US"/>
        </a:p>
      </dgm:t>
    </dgm:pt>
    <dgm:pt modelId="{AE5D197F-5081-49A1-8CA4-42820A3E356C}" type="sibTrans" cxnId="{7091F69F-04CB-4196-B350-C653B2547DF5}">
      <dgm:prSet/>
      <dgm:spPr/>
      <dgm:t>
        <a:bodyPr/>
        <a:lstStyle/>
        <a:p>
          <a:endParaRPr lang="en-US"/>
        </a:p>
      </dgm:t>
    </dgm:pt>
    <dgm:pt modelId="{EBB6BD6D-5DDC-4DE5-BDE0-80175FA5122C}">
      <dgm:prSet/>
      <dgm:spPr/>
      <dgm:t>
        <a:bodyPr/>
        <a:lstStyle/>
        <a:p>
          <a:pPr>
            <a:defRPr cap="all"/>
          </a:pPr>
          <a:r>
            <a:rPr lang="en-US" b="1"/>
            <a:t>I</a:t>
          </a:r>
          <a:r>
            <a:rPr lang="it-IT" b="1"/>
            <a:t> media subiscono un continuo processo di riconfigurazione dai media che cronologicamente e tecnicamente li sopravanzano.</a:t>
          </a:r>
          <a:endParaRPr lang="en-US"/>
        </a:p>
      </dgm:t>
    </dgm:pt>
    <dgm:pt modelId="{AF07E197-C3D8-4AD0-9C4C-9CA8A43FCE35}" type="parTrans" cxnId="{4A3B3AC5-EDFF-439D-B3C8-1B528DE74C39}">
      <dgm:prSet/>
      <dgm:spPr/>
      <dgm:t>
        <a:bodyPr/>
        <a:lstStyle/>
        <a:p>
          <a:endParaRPr lang="en-US"/>
        </a:p>
      </dgm:t>
    </dgm:pt>
    <dgm:pt modelId="{55456878-8F3F-465C-800A-6DCC9C8F16FB}" type="sibTrans" cxnId="{4A3B3AC5-EDFF-439D-B3C8-1B528DE74C39}">
      <dgm:prSet/>
      <dgm:spPr/>
      <dgm:t>
        <a:bodyPr/>
        <a:lstStyle/>
        <a:p>
          <a:endParaRPr lang="en-US"/>
        </a:p>
      </dgm:t>
    </dgm:pt>
    <dgm:pt modelId="{62040205-5DC8-B447-9735-9E2163FADB5A}" type="pres">
      <dgm:prSet presAssocID="{DE780A4A-D2C0-404F-AC41-EC9962A6F36D}" presName="Name0" presStyleCnt="0">
        <dgm:presLayoutVars>
          <dgm:dir/>
          <dgm:resizeHandles val="exact"/>
        </dgm:presLayoutVars>
      </dgm:prSet>
      <dgm:spPr/>
    </dgm:pt>
    <dgm:pt modelId="{0088601B-DA30-0240-9510-AB2EDE0E95E4}" type="pres">
      <dgm:prSet presAssocID="{CEDA3637-2BA3-4E84-9C6A-FC9A2E19E03B}" presName="node" presStyleLbl="node1" presStyleIdx="0" presStyleCnt="6">
        <dgm:presLayoutVars>
          <dgm:bulletEnabled val="1"/>
        </dgm:presLayoutVars>
      </dgm:prSet>
      <dgm:spPr/>
    </dgm:pt>
    <dgm:pt modelId="{0F920D7C-2893-E843-905A-31BDF1DF3F93}" type="pres">
      <dgm:prSet presAssocID="{8B91A79B-2BD8-4A96-A477-D2A53B9F3239}" presName="sibTrans" presStyleLbl="sibTrans1D1" presStyleIdx="0" presStyleCnt="5"/>
      <dgm:spPr/>
    </dgm:pt>
    <dgm:pt modelId="{74D53B79-2D2E-9B46-9C9F-F4E4D25C2711}" type="pres">
      <dgm:prSet presAssocID="{8B91A79B-2BD8-4A96-A477-D2A53B9F3239}" presName="connectorText" presStyleLbl="sibTrans1D1" presStyleIdx="0" presStyleCnt="5"/>
      <dgm:spPr/>
    </dgm:pt>
    <dgm:pt modelId="{E401EA2B-45BD-F84B-B777-328BFA72FE5D}" type="pres">
      <dgm:prSet presAssocID="{4D1FA32F-2643-42AE-A189-74851556D36D}" presName="node" presStyleLbl="node1" presStyleIdx="1" presStyleCnt="6">
        <dgm:presLayoutVars>
          <dgm:bulletEnabled val="1"/>
        </dgm:presLayoutVars>
      </dgm:prSet>
      <dgm:spPr/>
    </dgm:pt>
    <dgm:pt modelId="{AC28436F-6CA3-AF41-9E25-A7D187E2C743}" type="pres">
      <dgm:prSet presAssocID="{BD2D8E17-0562-44B1-9B6B-58EAAEE4D3B7}" presName="sibTrans" presStyleLbl="sibTrans1D1" presStyleIdx="1" presStyleCnt="5"/>
      <dgm:spPr/>
    </dgm:pt>
    <dgm:pt modelId="{EDEEE5DF-EEBC-B14A-9D51-2DF0D20C9907}" type="pres">
      <dgm:prSet presAssocID="{BD2D8E17-0562-44B1-9B6B-58EAAEE4D3B7}" presName="connectorText" presStyleLbl="sibTrans1D1" presStyleIdx="1" presStyleCnt="5"/>
      <dgm:spPr/>
    </dgm:pt>
    <dgm:pt modelId="{AA848B64-331C-A54E-BC6F-71D5E03A311F}" type="pres">
      <dgm:prSet presAssocID="{B35FA0F6-6EFA-4811-B690-D59AD7BDECBB}" presName="node" presStyleLbl="node1" presStyleIdx="2" presStyleCnt="6">
        <dgm:presLayoutVars>
          <dgm:bulletEnabled val="1"/>
        </dgm:presLayoutVars>
      </dgm:prSet>
      <dgm:spPr/>
    </dgm:pt>
    <dgm:pt modelId="{734D4B2F-327C-9B41-B167-28361E385A08}" type="pres">
      <dgm:prSet presAssocID="{CC2C3DEC-2EFE-4847-880B-FA3B13C10C36}" presName="sibTrans" presStyleLbl="sibTrans1D1" presStyleIdx="2" presStyleCnt="5"/>
      <dgm:spPr/>
    </dgm:pt>
    <dgm:pt modelId="{843C95D6-DCD7-9741-B7A6-BE2B9CC492FA}" type="pres">
      <dgm:prSet presAssocID="{CC2C3DEC-2EFE-4847-880B-FA3B13C10C36}" presName="connectorText" presStyleLbl="sibTrans1D1" presStyleIdx="2" presStyleCnt="5"/>
      <dgm:spPr/>
    </dgm:pt>
    <dgm:pt modelId="{8E1903EC-293F-6341-A3BF-F6E0DA68CF6A}" type="pres">
      <dgm:prSet presAssocID="{1EC60482-569A-43B9-8871-26F1A21CEB1C}" presName="node" presStyleLbl="node1" presStyleIdx="3" presStyleCnt="6">
        <dgm:presLayoutVars>
          <dgm:bulletEnabled val="1"/>
        </dgm:presLayoutVars>
      </dgm:prSet>
      <dgm:spPr/>
    </dgm:pt>
    <dgm:pt modelId="{71906C00-9F99-C34B-936A-C928BE3B1692}" type="pres">
      <dgm:prSet presAssocID="{59D26E7D-30D0-45F0-ABF9-DF33FDDF5A0B}" presName="sibTrans" presStyleLbl="sibTrans1D1" presStyleIdx="3" presStyleCnt="5"/>
      <dgm:spPr/>
    </dgm:pt>
    <dgm:pt modelId="{EE261713-D6F1-274E-B6E5-0E2F4564F600}" type="pres">
      <dgm:prSet presAssocID="{59D26E7D-30D0-45F0-ABF9-DF33FDDF5A0B}" presName="connectorText" presStyleLbl="sibTrans1D1" presStyleIdx="3" presStyleCnt="5"/>
      <dgm:spPr/>
    </dgm:pt>
    <dgm:pt modelId="{ED2B1B0B-4EE3-CE4B-9E5E-962066AADBF0}" type="pres">
      <dgm:prSet presAssocID="{5989FF60-1A6E-4359-B5A6-498290174D5B}" presName="node" presStyleLbl="node1" presStyleIdx="4" presStyleCnt="6">
        <dgm:presLayoutVars>
          <dgm:bulletEnabled val="1"/>
        </dgm:presLayoutVars>
      </dgm:prSet>
      <dgm:spPr/>
    </dgm:pt>
    <dgm:pt modelId="{F0AD3639-3147-0A43-9184-F53BB81A690A}" type="pres">
      <dgm:prSet presAssocID="{AE5D197F-5081-49A1-8CA4-42820A3E356C}" presName="sibTrans" presStyleLbl="sibTrans1D1" presStyleIdx="4" presStyleCnt="5"/>
      <dgm:spPr/>
    </dgm:pt>
    <dgm:pt modelId="{2DBE86E8-73AF-7D4F-AF5D-2633B5A5EE97}" type="pres">
      <dgm:prSet presAssocID="{AE5D197F-5081-49A1-8CA4-42820A3E356C}" presName="connectorText" presStyleLbl="sibTrans1D1" presStyleIdx="4" presStyleCnt="5"/>
      <dgm:spPr/>
    </dgm:pt>
    <dgm:pt modelId="{F329D399-FEA7-F245-984C-DA5A9F4FE58C}" type="pres">
      <dgm:prSet presAssocID="{EBB6BD6D-5DDC-4DE5-BDE0-80175FA5122C}" presName="node" presStyleLbl="node1" presStyleIdx="5" presStyleCnt="6">
        <dgm:presLayoutVars>
          <dgm:bulletEnabled val="1"/>
        </dgm:presLayoutVars>
      </dgm:prSet>
      <dgm:spPr/>
    </dgm:pt>
  </dgm:ptLst>
  <dgm:cxnLst>
    <dgm:cxn modelId="{801BFD02-EE69-41FE-B3C3-F6DAE8B7E3BF}" srcId="{DE780A4A-D2C0-404F-AC41-EC9962A6F36D}" destId="{4D1FA32F-2643-42AE-A189-74851556D36D}" srcOrd="1" destOrd="0" parTransId="{44BC52AB-1B30-4452-94DD-1B630A6ABF65}" sibTransId="{BD2D8E17-0562-44B1-9B6B-58EAAEE4D3B7}"/>
    <dgm:cxn modelId="{8920E705-BE1E-654D-884B-13C4600D1AB2}" type="presOf" srcId="{AE5D197F-5081-49A1-8CA4-42820A3E356C}" destId="{F0AD3639-3147-0A43-9184-F53BB81A690A}" srcOrd="0" destOrd="0" presId="urn:microsoft.com/office/officeart/2016/7/layout/RepeatingBendingProcessNew"/>
    <dgm:cxn modelId="{3B0BE10C-062B-4CFB-9984-B0F401FF8AB9}" srcId="{DE780A4A-D2C0-404F-AC41-EC9962A6F36D}" destId="{CEDA3637-2BA3-4E84-9C6A-FC9A2E19E03B}" srcOrd="0" destOrd="0" parTransId="{89DA4C75-4B8F-41AB-8927-F93A8DAE4BBD}" sibTransId="{8B91A79B-2BD8-4A96-A477-D2A53B9F3239}"/>
    <dgm:cxn modelId="{8A57F110-7807-D447-96EC-D3D4ABB3B609}" type="presOf" srcId="{59D26E7D-30D0-45F0-ABF9-DF33FDDF5A0B}" destId="{EE261713-D6F1-274E-B6E5-0E2F4564F600}" srcOrd="1" destOrd="0" presId="urn:microsoft.com/office/officeart/2016/7/layout/RepeatingBendingProcessNew"/>
    <dgm:cxn modelId="{EC7F261B-2B9A-1F40-BF9A-5983DE8FF97F}" type="presOf" srcId="{EBB6BD6D-5DDC-4DE5-BDE0-80175FA5122C}" destId="{F329D399-FEA7-F245-984C-DA5A9F4FE58C}" srcOrd="0" destOrd="0" presId="urn:microsoft.com/office/officeart/2016/7/layout/RepeatingBendingProcessNew"/>
    <dgm:cxn modelId="{F6F9D921-986B-C546-B571-7BA3A8C1DF38}" type="presOf" srcId="{4D1FA32F-2643-42AE-A189-74851556D36D}" destId="{E401EA2B-45BD-F84B-B777-328BFA72FE5D}" srcOrd="0" destOrd="0" presId="urn:microsoft.com/office/officeart/2016/7/layout/RepeatingBendingProcessNew"/>
    <dgm:cxn modelId="{05CB9C2D-BC8A-1746-B0F4-00A424A33ADB}" type="presOf" srcId="{1EC60482-569A-43B9-8871-26F1A21CEB1C}" destId="{8E1903EC-293F-6341-A3BF-F6E0DA68CF6A}" srcOrd="0" destOrd="0" presId="urn:microsoft.com/office/officeart/2016/7/layout/RepeatingBendingProcessNew"/>
    <dgm:cxn modelId="{AE044832-36BC-4ECB-8756-7632056201C4}" srcId="{DE780A4A-D2C0-404F-AC41-EC9962A6F36D}" destId="{B35FA0F6-6EFA-4811-B690-D59AD7BDECBB}" srcOrd="2" destOrd="0" parTransId="{C7A8D1C0-2959-480C-A8CE-B27A88662C40}" sibTransId="{CC2C3DEC-2EFE-4847-880B-FA3B13C10C36}"/>
    <dgm:cxn modelId="{FE308234-5106-D04B-B09C-E3844CFA10DB}" type="presOf" srcId="{CEDA3637-2BA3-4E84-9C6A-FC9A2E19E03B}" destId="{0088601B-DA30-0240-9510-AB2EDE0E95E4}" srcOrd="0" destOrd="0" presId="urn:microsoft.com/office/officeart/2016/7/layout/RepeatingBendingProcessNew"/>
    <dgm:cxn modelId="{E0459440-D4DB-F546-815A-B3DF7AA6239C}" type="presOf" srcId="{B35FA0F6-6EFA-4811-B690-D59AD7BDECBB}" destId="{AA848B64-331C-A54E-BC6F-71D5E03A311F}" srcOrd="0" destOrd="0" presId="urn:microsoft.com/office/officeart/2016/7/layout/RepeatingBendingProcessNew"/>
    <dgm:cxn modelId="{9A2EFE44-0E39-4202-ADB4-0C3031F0ACEA}" srcId="{DE780A4A-D2C0-404F-AC41-EC9962A6F36D}" destId="{1EC60482-569A-43B9-8871-26F1A21CEB1C}" srcOrd="3" destOrd="0" parTransId="{5811EE5B-5970-4CE9-82D8-5C28DC92CB46}" sibTransId="{59D26E7D-30D0-45F0-ABF9-DF33FDDF5A0B}"/>
    <dgm:cxn modelId="{7D60BA62-0387-544D-93AD-992966688A21}" type="presOf" srcId="{5989FF60-1A6E-4359-B5A6-498290174D5B}" destId="{ED2B1B0B-4EE3-CE4B-9E5E-962066AADBF0}" srcOrd="0" destOrd="0" presId="urn:microsoft.com/office/officeart/2016/7/layout/RepeatingBendingProcessNew"/>
    <dgm:cxn modelId="{03594674-6FED-614E-9080-6E025542B17B}" type="presOf" srcId="{CC2C3DEC-2EFE-4847-880B-FA3B13C10C36}" destId="{843C95D6-DCD7-9741-B7A6-BE2B9CC492FA}" srcOrd="1" destOrd="0" presId="urn:microsoft.com/office/officeart/2016/7/layout/RepeatingBendingProcessNew"/>
    <dgm:cxn modelId="{61376C74-BEE2-A946-AB60-C20069E12ACE}" type="presOf" srcId="{DE780A4A-D2C0-404F-AC41-EC9962A6F36D}" destId="{62040205-5DC8-B447-9735-9E2163FADB5A}" srcOrd="0" destOrd="0" presId="urn:microsoft.com/office/officeart/2016/7/layout/RepeatingBendingProcessNew"/>
    <dgm:cxn modelId="{0CE6A28B-81D5-B149-9716-11C975F1890E}" type="presOf" srcId="{BD2D8E17-0562-44B1-9B6B-58EAAEE4D3B7}" destId="{EDEEE5DF-EEBC-B14A-9D51-2DF0D20C9907}" srcOrd="1" destOrd="0" presId="urn:microsoft.com/office/officeart/2016/7/layout/RepeatingBendingProcessNew"/>
    <dgm:cxn modelId="{2286F299-55CD-0E49-ABCD-64A15216AFC0}" type="presOf" srcId="{BD2D8E17-0562-44B1-9B6B-58EAAEE4D3B7}" destId="{AC28436F-6CA3-AF41-9E25-A7D187E2C743}" srcOrd="0" destOrd="0" presId="urn:microsoft.com/office/officeart/2016/7/layout/RepeatingBendingProcessNew"/>
    <dgm:cxn modelId="{7091F69F-04CB-4196-B350-C653B2547DF5}" srcId="{DE780A4A-D2C0-404F-AC41-EC9962A6F36D}" destId="{5989FF60-1A6E-4359-B5A6-498290174D5B}" srcOrd="4" destOrd="0" parTransId="{81DCDAA0-68AF-4633-92D1-FF0D26FE112F}" sibTransId="{AE5D197F-5081-49A1-8CA4-42820A3E356C}"/>
    <dgm:cxn modelId="{E3E983B0-A1FB-9B40-A2F6-054ED1CA5FF8}" type="presOf" srcId="{8B91A79B-2BD8-4A96-A477-D2A53B9F3239}" destId="{0F920D7C-2893-E843-905A-31BDF1DF3F93}" srcOrd="0" destOrd="0" presId="urn:microsoft.com/office/officeart/2016/7/layout/RepeatingBendingProcessNew"/>
    <dgm:cxn modelId="{C7E28BB2-2D06-7A46-BF2F-9EC58EC673B6}" type="presOf" srcId="{AE5D197F-5081-49A1-8CA4-42820A3E356C}" destId="{2DBE86E8-73AF-7D4F-AF5D-2633B5A5EE97}" srcOrd="1" destOrd="0" presId="urn:microsoft.com/office/officeart/2016/7/layout/RepeatingBendingProcessNew"/>
    <dgm:cxn modelId="{A5634DB4-5470-EE4C-909F-78F3ABEE9D62}" type="presOf" srcId="{CC2C3DEC-2EFE-4847-880B-FA3B13C10C36}" destId="{734D4B2F-327C-9B41-B167-28361E385A08}" srcOrd="0" destOrd="0" presId="urn:microsoft.com/office/officeart/2016/7/layout/RepeatingBendingProcessNew"/>
    <dgm:cxn modelId="{793BAEB6-4E0B-2647-946C-1170D3792A57}" type="presOf" srcId="{59D26E7D-30D0-45F0-ABF9-DF33FDDF5A0B}" destId="{71906C00-9F99-C34B-936A-C928BE3B1692}" srcOrd="0" destOrd="0" presId="urn:microsoft.com/office/officeart/2016/7/layout/RepeatingBendingProcessNew"/>
    <dgm:cxn modelId="{4A3B3AC5-EDFF-439D-B3C8-1B528DE74C39}" srcId="{DE780A4A-D2C0-404F-AC41-EC9962A6F36D}" destId="{EBB6BD6D-5DDC-4DE5-BDE0-80175FA5122C}" srcOrd="5" destOrd="0" parTransId="{AF07E197-C3D8-4AD0-9C4C-9CA8A43FCE35}" sibTransId="{55456878-8F3F-465C-800A-6DCC9C8F16FB}"/>
    <dgm:cxn modelId="{050F92DF-796B-984D-A106-4AA0913613DC}" type="presOf" srcId="{8B91A79B-2BD8-4A96-A477-D2A53B9F3239}" destId="{74D53B79-2D2E-9B46-9C9F-F4E4D25C2711}" srcOrd="1" destOrd="0" presId="urn:microsoft.com/office/officeart/2016/7/layout/RepeatingBendingProcessNew"/>
    <dgm:cxn modelId="{638DC4E2-C60F-974F-A6D0-A8140DDB9CA8}" type="presParOf" srcId="{62040205-5DC8-B447-9735-9E2163FADB5A}" destId="{0088601B-DA30-0240-9510-AB2EDE0E95E4}" srcOrd="0" destOrd="0" presId="urn:microsoft.com/office/officeart/2016/7/layout/RepeatingBendingProcessNew"/>
    <dgm:cxn modelId="{289F27B8-6141-F24F-AA60-BF069F216B0D}" type="presParOf" srcId="{62040205-5DC8-B447-9735-9E2163FADB5A}" destId="{0F920D7C-2893-E843-905A-31BDF1DF3F93}" srcOrd="1" destOrd="0" presId="urn:microsoft.com/office/officeart/2016/7/layout/RepeatingBendingProcessNew"/>
    <dgm:cxn modelId="{F75273D7-6501-3549-B4BC-C5A2563EEA80}" type="presParOf" srcId="{0F920D7C-2893-E843-905A-31BDF1DF3F93}" destId="{74D53B79-2D2E-9B46-9C9F-F4E4D25C2711}" srcOrd="0" destOrd="0" presId="urn:microsoft.com/office/officeart/2016/7/layout/RepeatingBendingProcessNew"/>
    <dgm:cxn modelId="{4EA39C8A-CE44-A84C-ADFB-491D00420096}" type="presParOf" srcId="{62040205-5DC8-B447-9735-9E2163FADB5A}" destId="{E401EA2B-45BD-F84B-B777-328BFA72FE5D}" srcOrd="2" destOrd="0" presId="urn:microsoft.com/office/officeart/2016/7/layout/RepeatingBendingProcessNew"/>
    <dgm:cxn modelId="{F5F8BC03-52E1-B542-A211-0B87E63BD03F}" type="presParOf" srcId="{62040205-5DC8-B447-9735-9E2163FADB5A}" destId="{AC28436F-6CA3-AF41-9E25-A7D187E2C743}" srcOrd="3" destOrd="0" presId="urn:microsoft.com/office/officeart/2016/7/layout/RepeatingBendingProcessNew"/>
    <dgm:cxn modelId="{3F1DA978-A384-4149-9C84-7E9FC17854F9}" type="presParOf" srcId="{AC28436F-6CA3-AF41-9E25-A7D187E2C743}" destId="{EDEEE5DF-EEBC-B14A-9D51-2DF0D20C9907}" srcOrd="0" destOrd="0" presId="urn:microsoft.com/office/officeart/2016/7/layout/RepeatingBendingProcessNew"/>
    <dgm:cxn modelId="{6543D8FA-2F73-0147-86A7-C73A6B846AF1}" type="presParOf" srcId="{62040205-5DC8-B447-9735-9E2163FADB5A}" destId="{AA848B64-331C-A54E-BC6F-71D5E03A311F}" srcOrd="4" destOrd="0" presId="urn:microsoft.com/office/officeart/2016/7/layout/RepeatingBendingProcessNew"/>
    <dgm:cxn modelId="{193A0153-2558-FB4F-9176-5B7E3729F80E}" type="presParOf" srcId="{62040205-5DC8-B447-9735-9E2163FADB5A}" destId="{734D4B2F-327C-9B41-B167-28361E385A08}" srcOrd="5" destOrd="0" presId="urn:microsoft.com/office/officeart/2016/7/layout/RepeatingBendingProcessNew"/>
    <dgm:cxn modelId="{9FE5F810-7326-CD4E-BB49-19CD517635E6}" type="presParOf" srcId="{734D4B2F-327C-9B41-B167-28361E385A08}" destId="{843C95D6-DCD7-9741-B7A6-BE2B9CC492FA}" srcOrd="0" destOrd="0" presId="urn:microsoft.com/office/officeart/2016/7/layout/RepeatingBendingProcessNew"/>
    <dgm:cxn modelId="{821D5BBB-A16F-474D-AD90-CA9570549976}" type="presParOf" srcId="{62040205-5DC8-B447-9735-9E2163FADB5A}" destId="{8E1903EC-293F-6341-A3BF-F6E0DA68CF6A}" srcOrd="6" destOrd="0" presId="urn:microsoft.com/office/officeart/2016/7/layout/RepeatingBendingProcessNew"/>
    <dgm:cxn modelId="{7D3966FA-4EAF-C64C-8AB9-A290C3633530}" type="presParOf" srcId="{62040205-5DC8-B447-9735-9E2163FADB5A}" destId="{71906C00-9F99-C34B-936A-C928BE3B1692}" srcOrd="7" destOrd="0" presId="urn:microsoft.com/office/officeart/2016/7/layout/RepeatingBendingProcessNew"/>
    <dgm:cxn modelId="{21271FD5-A1FE-5B4D-92AF-5E580DE606E8}" type="presParOf" srcId="{71906C00-9F99-C34B-936A-C928BE3B1692}" destId="{EE261713-D6F1-274E-B6E5-0E2F4564F600}" srcOrd="0" destOrd="0" presId="urn:microsoft.com/office/officeart/2016/7/layout/RepeatingBendingProcessNew"/>
    <dgm:cxn modelId="{F751C661-334C-864D-949F-1962F9BD1B46}" type="presParOf" srcId="{62040205-5DC8-B447-9735-9E2163FADB5A}" destId="{ED2B1B0B-4EE3-CE4B-9E5E-962066AADBF0}" srcOrd="8" destOrd="0" presId="urn:microsoft.com/office/officeart/2016/7/layout/RepeatingBendingProcessNew"/>
    <dgm:cxn modelId="{155EDFA0-EF97-154A-ADCE-0E6D1819F044}" type="presParOf" srcId="{62040205-5DC8-B447-9735-9E2163FADB5A}" destId="{F0AD3639-3147-0A43-9184-F53BB81A690A}" srcOrd="9" destOrd="0" presId="urn:microsoft.com/office/officeart/2016/7/layout/RepeatingBendingProcessNew"/>
    <dgm:cxn modelId="{D99A96E3-6B72-2148-9293-BF284C6388EF}" type="presParOf" srcId="{F0AD3639-3147-0A43-9184-F53BB81A690A}" destId="{2DBE86E8-73AF-7D4F-AF5D-2633B5A5EE97}" srcOrd="0" destOrd="0" presId="urn:microsoft.com/office/officeart/2016/7/layout/RepeatingBendingProcessNew"/>
    <dgm:cxn modelId="{4E328FDF-F1B0-8C4C-BC3F-128E988E193A}" type="presParOf" srcId="{62040205-5DC8-B447-9735-9E2163FADB5A}" destId="{F329D399-FEA7-F245-984C-DA5A9F4FE58C}"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DF785C0-E95D-4CC2-B91D-6FE3E7E4B43A}" type="doc">
      <dgm:prSet loTypeId="urn:microsoft.com/office/officeart/2005/8/layout/chart3" loCatId="cycle" qsTypeId="urn:microsoft.com/office/officeart/2005/8/quickstyle/simple1" qsCatId="simple" csTypeId="urn:microsoft.com/office/officeart/2005/8/colors/accent1_2" csCatId="accent1" phldr="1"/>
      <dgm:spPr/>
      <dgm:t>
        <a:bodyPr/>
        <a:lstStyle/>
        <a:p>
          <a:endParaRPr lang="en-US"/>
        </a:p>
      </dgm:t>
    </dgm:pt>
    <dgm:pt modelId="{14DECE01-EBA3-4404-9C2D-A52B9B76E4E7}">
      <dgm:prSet custT="1"/>
      <dgm:spPr>
        <a:solidFill>
          <a:schemeClr val="accent2">
            <a:lumMod val="60000"/>
            <a:lumOff val="40000"/>
          </a:schemeClr>
        </a:solidFill>
      </dgm:spPr>
      <dgm:t>
        <a:bodyPr/>
        <a:lstStyle/>
        <a:p>
          <a:r>
            <a:rPr lang="it-IT" sz="1400" b="0" dirty="0"/>
            <a:t>«Nella tensione fisica dovuta a un </a:t>
          </a:r>
          <a:r>
            <a:rPr lang="it-IT" sz="1400" b="0" dirty="0" err="1"/>
            <a:t>sovrastimolo</a:t>
          </a:r>
          <a:r>
            <a:rPr lang="it-IT" sz="1400" b="0" dirty="0"/>
            <a:t> di qualunque tipo, il sistema nervoso centrale, al fine di proteggersi, provvede strategicamente ad amputare o isolare l’organo, il senso o la funzione molesta. Il principio dell’amputazione come sollievo immediato alle tensioni del sistema nervoso centrale si applica facilmente alle origini di tutti i media di comunicazione, dalla parola al calcolatore».</a:t>
          </a:r>
          <a:endParaRPr lang="en-US" sz="1400" b="0" dirty="0"/>
        </a:p>
      </dgm:t>
    </dgm:pt>
    <dgm:pt modelId="{E153591B-AF95-47D9-8147-92AD2807DF50}" type="parTrans" cxnId="{C7D49DF5-2AE6-4B73-AB84-35687C1A0F85}">
      <dgm:prSet/>
      <dgm:spPr/>
      <dgm:t>
        <a:bodyPr/>
        <a:lstStyle/>
        <a:p>
          <a:endParaRPr lang="en-US"/>
        </a:p>
      </dgm:t>
    </dgm:pt>
    <dgm:pt modelId="{1F769503-DA28-44A7-91FB-F98B745A1E9C}" type="sibTrans" cxnId="{C7D49DF5-2AE6-4B73-AB84-35687C1A0F85}">
      <dgm:prSet/>
      <dgm:spPr/>
      <dgm:t>
        <a:bodyPr/>
        <a:lstStyle/>
        <a:p>
          <a:endParaRPr lang="en-US"/>
        </a:p>
      </dgm:t>
    </dgm:pt>
    <dgm:pt modelId="{A5B40683-0642-440C-B8D3-2653BD8CCAB3}">
      <dgm:prSet custT="1"/>
      <dgm:spPr>
        <a:solidFill>
          <a:schemeClr val="accent2">
            <a:lumMod val="75000"/>
          </a:schemeClr>
        </a:solidFill>
      </dgm:spPr>
      <dgm:t>
        <a:bodyPr/>
        <a:lstStyle/>
        <a:p>
          <a:r>
            <a:rPr lang="it-IT" sz="1200" b="0" dirty="0"/>
            <a:t>«L’ibrido, ossia l’incontro tra due media, è un momento di verità e di rivelazione, dal quale nasce una nuova forma. Ogni volta che si stabilisce un immediato confronto tra due strumenti della comunicazione anche noi siamo costretti, per così dire, a un urto diretto con le nuove frontiere che vengono a stabilirsi tra le forme; e ciò significa che siamo trascinati fuori dal sonno ipnotico in cui ci aveva trascinati la narcosi narcisistica. Il momento dell’incontro tra i media è un momento di libertà e di scioglimento dallo stato di trance e di torpore da essi imposto ai nostri sensi (McLuhan 1964, pp. 65-66)</a:t>
          </a:r>
          <a:endParaRPr lang="en-US" sz="1200" b="0" dirty="0"/>
        </a:p>
      </dgm:t>
    </dgm:pt>
    <dgm:pt modelId="{BDA5212A-36BC-4A93-9353-2C235217E386}" type="parTrans" cxnId="{467D4CE8-C68A-4D8E-91D6-2F2F54E15286}">
      <dgm:prSet/>
      <dgm:spPr/>
      <dgm:t>
        <a:bodyPr/>
        <a:lstStyle/>
        <a:p>
          <a:endParaRPr lang="en-US"/>
        </a:p>
      </dgm:t>
    </dgm:pt>
    <dgm:pt modelId="{36EA6D21-69A0-4A37-BC5E-D7B7AD6D994F}" type="sibTrans" cxnId="{467D4CE8-C68A-4D8E-91D6-2F2F54E15286}">
      <dgm:prSet/>
      <dgm:spPr/>
      <dgm:t>
        <a:bodyPr/>
        <a:lstStyle/>
        <a:p>
          <a:endParaRPr lang="en-US"/>
        </a:p>
      </dgm:t>
    </dgm:pt>
    <dgm:pt modelId="{F88C9F7C-A3B1-894B-A1FD-68E6C3BD8A9C}" type="pres">
      <dgm:prSet presAssocID="{3DF785C0-E95D-4CC2-B91D-6FE3E7E4B43A}" presName="compositeShape" presStyleCnt="0">
        <dgm:presLayoutVars>
          <dgm:chMax val="7"/>
          <dgm:dir/>
          <dgm:resizeHandles val="exact"/>
        </dgm:presLayoutVars>
      </dgm:prSet>
      <dgm:spPr/>
    </dgm:pt>
    <dgm:pt modelId="{79F5AE6C-4E00-AD44-BAA2-1FDFE8A39770}" type="pres">
      <dgm:prSet presAssocID="{3DF785C0-E95D-4CC2-B91D-6FE3E7E4B43A}" presName="wedge1" presStyleLbl="node1" presStyleIdx="0" presStyleCnt="2" custScaleX="113936"/>
      <dgm:spPr/>
    </dgm:pt>
    <dgm:pt modelId="{89BCD589-FD77-1B48-8C21-29CC30E0927D}" type="pres">
      <dgm:prSet presAssocID="{3DF785C0-E95D-4CC2-B91D-6FE3E7E4B43A}" presName="wedge1Tx" presStyleLbl="node1" presStyleIdx="0" presStyleCnt="2">
        <dgm:presLayoutVars>
          <dgm:chMax val="0"/>
          <dgm:chPref val="0"/>
          <dgm:bulletEnabled val="1"/>
        </dgm:presLayoutVars>
      </dgm:prSet>
      <dgm:spPr/>
    </dgm:pt>
    <dgm:pt modelId="{EC313A2A-9D9D-6948-9F41-0A1E5D206B1E}" type="pres">
      <dgm:prSet presAssocID="{3DF785C0-E95D-4CC2-B91D-6FE3E7E4B43A}" presName="wedge2" presStyleLbl="node1" presStyleIdx="1" presStyleCnt="2" custScaleX="114144"/>
      <dgm:spPr/>
    </dgm:pt>
    <dgm:pt modelId="{4D4908E8-6A79-4647-916C-FA8BCFA968D8}" type="pres">
      <dgm:prSet presAssocID="{3DF785C0-E95D-4CC2-B91D-6FE3E7E4B43A}" presName="wedge2Tx" presStyleLbl="node1" presStyleIdx="1" presStyleCnt="2">
        <dgm:presLayoutVars>
          <dgm:chMax val="0"/>
          <dgm:chPref val="0"/>
          <dgm:bulletEnabled val="1"/>
        </dgm:presLayoutVars>
      </dgm:prSet>
      <dgm:spPr/>
    </dgm:pt>
  </dgm:ptLst>
  <dgm:cxnLst>
    <dgm:cxn modelId="{A606D32F-D931-664F-984D-C27AFE9FA163}" type="presOf" srcId="{3DF785C0-E95D-4CC2-B91D-6FE3E7E4B43A}" destId="{F88C9F7C-A3B1-894B-A1FD-68E6C3BD8A9C}" srcOrd="0" destOrd="0" presId="urn:microsoft.com/office/officeart/2005/8/layout/chart3"/>
    <dgm:cxn modelId="{EFF15E46-1BED-594B-9CE2-BA913DF355D0}" type="presOf" srcId="{A5B40683-0642-440C-B8D3-2653BD8CCAB3}" destId="{4D4908E8-6A79-4647-916C-FA8BCFA968D8}" srcOrd="1" destOrd="0" presId="urn:microsoft.com/office/officeart/2005/8/layout/chart3"/>
    <dgm:cxn modelId="{18E31965-2A62-6741-999E-98772CFB3DC7}" type="presOf" srcId="{14DECE01-EBA3-4404-9C2D-A52B9B76E4E7}" destId="{79F5AE6C-4E00-AD44-BAA2-1FDFE8A39770}" srcOrd="0" destOrd="0" presId="urn:microsoft.com/office/officeart/2005/8/layout/chart3"/>
    <dgm:cxn modelId="{BD9B0EB2-7F9A-FA4A-ACE7-9C40DB0FA215}" type="presOf" srcId="{A5B40683-0642-440C-B8D3-2653BD8CCAB3}" destId="{EC313A2A-9D9D-6948-9F41-0A1E5D206B1E}" srcOrd="0" destOrd="0" presId="urn:microsoft.com/office/officeart/2005/8/layout/chart3"/>
    <dgm:cxn modelId="{BB8A4ED9-89C3-234E-B0DA-3BBAAB29523B}" type="presOf" srcId="{14DECE01-EBA3-4404-9C2D-A52B9B76E4E7}" destId="{89BCD589-FD77-1B48-8C21-29CC30E0927D}" srcOrd="1" destOrd="0" presId="urn:microsoft.com/office/officeart/2005/8/layout/chart3"/>
    <dgm:cxn modelId="{467D4CE8-C68A-4D8E-91D6-2F2F54E15286}" srcId="{3DF785C0-E95D-4CC2-B91D-6FE3E7E4B43A}" destId="{A5B40683-0642-440C-B8D3-2653BD8CCAB3}" srcOrd="1" destOrd="0" parTransId="{BDA5212A-36BC-4A93-9353-2C235217E386}" sibTransId="{36EA6D21-69A0-4A37-BC5E-D7B7AD6D994F}"/>
    <dgm:cxn modelId="{C7D49DF5-2AE6-4B73-AB84-35687C1A0F85}" srcId="{3DF785C0-E95D-4CC2-B91D-6FE3E7E4B43A}" destId="{14DECE01-EBA3-4404-9C2D-A52B9B76E4E7}" srcOrd="0" destOrd="0" parTransId="{E153591B-AF95-47D9-8147-92AD2807DF50}" sibTransId="{1F769503-DA28-44A7-91FB-F98B745A1E9C}"/>
    <dgm:cxn modelId="{874AEB9E-561A-6D42-9CF8-D6061E41CCB7}" type="presParOf" srcId="{F88C9F7C-A3B1-894B-A1FD-68E6C3BD8A9C}" destId="{79F5AE6C-4E00-AD44-BAA2-1FDFE8A39770}" srcOrd="0" destOrd="0" presId="urn:microsoft.com/office/officeart/2005/8/layout/chart3"/>
    <dgm:cxn modelId="{7BEE7338-EDA9-8F49-BC55-343849C8DC05}" type="presParOf" srcId="{F88C9F7C-A3B1-894B-A1FD-68E6C3BD8A9C}" destId="{89BCD589-FD77-1B48-8C21-29CC30E0927D}" srcOrd="1" destOrd="0" presId="urn:microsoft.com/office/officeart/2005/8/layout/chart3"/>
    <dgm:cxn modelId="{B5D331FC-4945-CC4A-9B91-7B4442E956B8}" type="presParOf" srcId="{F88C9F7C-A3B1-894B-A1FD-68E6C3BD8A9C}" destId="{EC313A2A-9D9D-6948-9F41-0A1E5D206B1E}" srcOrd="2" destOrd="0" presId="urn:microsoft.com/office/officeart/2005/8/layout/chart3"/>
    <dgm:cxn modelId="{3E3A1CFE-6B95-0043-9115-2FF4BD852C8E}" type="presParOf" srcId="{F88C9F7C-A3B1-894B-A1FD-68E6C3BD8A9C}" destId="{4D4908E8-6A79-4647-916C-FA8BCFA968D8}" srcOrd="3"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430D9E-DF6D-3242-9D68-3DBEA066650C}">
      <dsp:nvSpPr>
        <dsp:cNvPr id="0" name=""/>
        <dsp:cNvSpPr/>
      </dsp:nvSpPr>
      <dsp:spPr>
        <a:xfrm>
          <a:off x="426932" y="922"/>
          <a:ext cx="1705364" cy="10829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625D6B-2EBA-5E42-8F67-4CB521ED900E}">
      <dsp:nvSpPr>
        <dsp:cNvPr id="0" name=""/>
        <dsp:cNvSpPr/>
      </dsp:nvSpPr>
      <dsp:spPr>
        <a:xfrm>
          <a:off x="616417" y="180933"/>
          <a:ext cx="1705364" cy="108290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it-IT" sz="1500" b="1" kern="1200" dirty="0"/>
            <a:t>Paleotelevisione </a:t>
          </a:r>
          <a:endParaRPr lang="en-US" sz="1500" kern="1200" dirty="0"/>
        </a:p>
      </dsp:txBody>
      <dsp:txXfrm>
        <a:off x="648134" y="212650"/>
        <a:ext cx="1641930" cy="1019472"/>
      </dsp:txXfrm>
    </dsp:sp>
    <dsp:sp modelId="{0A34F24F-76B1-9644-B8EE-8659C5CC5296}">
      <dsp:nvSpPr>
        <dsp:cNvPr id="0" name=""/>
        <dsp:cNvSpPr/>
      </dsp:nvSpPr>
      <dsp:spPr>
        <a:xfrm>
          <a:off x="2511266" y="922"/>
          <a:ext cx="1705364" cy="10829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7AD814-D9BF-E240-A091-4BFDEA0C12A6}">
      <dsp:nvSpPr>
        <dsp:cNvPr id="0" name=""/>
        <dsp:cNvSpPr/>
      </dsp:nvSpPr>
      <dsp:spPr>
        <a:xfrm>
          <a:off x="2700751" y="180933"/>
          <a:ext cx="1705364" cy="108290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it-IT" sz="1500" b="1" kern="1200"/>
            <a:t>Neotelevisione</a:t>
          </a:r>
          <a:endParaRPr lang="en-US" sz="1500" kern="1200"/>
        </a:p>
      </dsp:txBody>
      <dsp:txXfrm>
        <a:off x="2732468" y="212650"/>
        <a:ext cx="1641930" cy="1019472"/>
      </dsp:txXfrm>
    </dsp:sp>
    <dsp:sp modelId="{F18C57C1-FEFF-EC4D-BE13-347EB8F5EB0B}">
      <dsp:nvSpPr>
        <dsp:cNvPr id="0" name=""/>
        <dsp:cNvSpPr/>
      </dsp:nvSpPr>
      <dsp:spPr>
        <a:xfrm>
          <a:off x="4595601" y="922"/>
          <a:ext cx="1705364" cy="10829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073266-AE23-5A45-BC28-81BE5B432456}">
      <dsp:nvSpPr>
        <dsp:cNvPr id="0" name=""/>
        <dsp:cNvSpPr/>
      </dsp:nvSpPr>
      <dsp:spPr>
        <a:xfrm>
          <a:off x="4785086" y="180933"/>
          <a:ext cx="1705364" cy="108290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it-IT" sz="1500" b="1" kern="1200"/>
            <a:t>Post-televisione</a:t>
          </a:r>
          <a:endParaRPr lang="en-US" sz="1500" kern="1200"/>
        </a:p>
      </dsp:txBody>
      <dsp:txXfrm>
        <a:off x="4816803" y="212650"/>
        <a:ext cx="1641930" cy="10194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A74C13-18DA-0B42-B7A5-C1B836077819}">
      <dsp:nvSpPr>
        <dsp:cNvPr id="0" name=""/>
        <dsp:cNvSpPr/>
      </dsp:nvSpPr>
      <dsp:spPr>
        <a:xfrm>
          <a:off x="0" y="1132"/>
          <a:ext cx="3326041" cy="135779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dirty="0"/>
            <a:t>«</a:t>
          </a:r>
          <a:r>
            <a:rPr lang="en-US" sz="1400" b="1" kern="1200" dirty="0" err="1"/>
            <a:t>C’è</a:t>
          </a:r>
          <a:r>
            <a:rPr lang="en-US" sz="1400" b="1" kern="1200" dirty="0"/>
            <a:t> un principio base </a:t>
          </a:r>
          <a:r>
            <a:rPr lang="en-US" sz="1400" b="1" kern="1200" dirty="0" err="1"/>
            <a:t>che</a:t>
          </a:r>
          <a:r>
            <a:rPr lang="en-US" sz="1400" b="1" kern="1200" dirty="0"/>
            <a:t> distingue un medium </a:t>
          </a:r>
          <a:r>
            <a:rPr lang="en-US" sz="1400" b="1" kern="1200" dirty="0" err="1"/>
            <a:t>caldo</a:t>
          </a:r>
          <a:r>
            <a:rPr lang="en-US" sz="1400" b="1" kern="1200" dirty="0"/>
            <a:t> come la radio o il cinema, da un medium freddo come il </a:t>
          </a:r>
          <a:r>
            <a:rPr lang="en-US" sz="1400" b="1" kern="1200" dirty="0" err="1"/>
            <a:t>telefono</a:t>
          </a:r>
          <a:r>
            <a:rPr lang="en-US" sz="1400" b="1" kern="1200" dirty="0"/>
            <a:t> o la tv. </a:t>
          </a:r>
          <a:r>
            <a:rPr lang="en-US" sz="1400" b="1" kern="1200" dirty="0" err="1"/>
            <a:t>È</a:t>
          </a:r>
          <a:r>
            <a:rPr lang="en-US" sz="1400" b="1" kern="1200" dirty="0"/>
            <a:t> </a:t>
          </a:r>
          <a:r>
            <a:rPr lang="en-US" sz="1400" b="1" kern="1200" dirty="0" err="1"/>
            <a:t>caldo</a:t>
          </a:r>
          <a:r>
            <a:rPr lang="en-US" sz="1400" b="1" kern="1200" dirty="0"/>
            <a:t> il medium </a:t>
          </a:r>
          <a:r>
            <a:rPr lang="en-US" sz="1400" b="1" kern="1200" dirty="0" err="1"/>
            <a:t>che</a:t>
          </a:r>
          <a:r>
            <a:rPr lang="en-US" sz="1400" b="1" kern="1200" dirty="0"/>
            <a:t> </a:t>
          </a:r>
          <a:r>
            <a:rPr lang="en-US" sz="1400" b="1" kern="1200" dirty="0" err="1"/>
            <a:t>estende</a:t>
          </a:r>
          <a:r>
            <a:rPr lang="en-US" sz="1400" b="1" kern="1200" dirty="0"/>
            <a:t> un </a:t>
          </a:r>
          <a:r>
            <a:rPr lang="en-US" sz="1400" b="1" kern="1200" dirty="0" err="1"/>
            <a:t>unico</a:t>
          </a:r>
          <a:r>
            <a:rPr lang="en-US" sz="1400" b="1" kern="1200" dirty="0"/>
            <a:t> senso </a:t>
          </a:r>
          <a:r>
            <a:rPr lang="en-US" sz="1400" b="1" kern="1200" dirty="0" err="1"/>
            <a:t>fino</a:t>
          </a:r>
          <a:r>
            <a:rPr lang="en-US" sz="1400" b="1" kern="1200" dirty="0"/>
            <a:t> a </a:t>
          </a:r>
          <a:r>
            <a:rPr lang="en-US" sz="1400" b="1" kern="1200" dirty="0" err="1"/>
            <a:t>un’alta</a:t>
          </a:r>
          <a:r>
            <a:rPr lang="en-US" sz="1400" b="1" kern="1200" dirty="0"/>
            <a:t> </a:t>
          </a:r>
          <a:r>
            <a:rPr lang="en-US" sz="1400" b="1" kern="1200" dirty="0" err="1"/>
            <a:t>definizione</a:t>
          </a:r>
          <a:r>
            <a:rPr lang="en-US" sz="1400" b="1" kern="1200" dirty="0"/>
            <a:t>: </a:t>
          </a:r>
          <a:r>
            <a:rPr lang="en-US" sz="1400" b="1" kern="1200" dirty="0" err="1"/>
            <a:t>fino</a:t>
          </a:r>
          <a:r>
            <a:rPr lang="en-US" sz="1400" b="1" kern="1200" dirty="0"/>
            <a:t> </a:t>
          </a:r>
          <a:r>
            <a:rPr lang="en-US" sz="1400" b="1" kern="1200" dirty="0" err="1"/>
            <a:t>alla</a:t>
          </a:r>
          <a:r>
            <a:rPr lang="en-US" sz="1400" b="1" kern="1200" dirty="0"/>
            <a:t> </a:t>
          </a:r>
          <a:r>
            <a:rPr lang="en-US" sz="1400" b="1" kern="1200" dirty="0" err="1"/>
            <a:t>stato</a:t>
          </a:r>
          <a:r>
            <a:rPr lang="en-US" sz="1400" b="1" kern="1200" dirty="0"/>
            <a:t>, </a:t>
          </a:r>
          <a:r>
            <a:rPr lang="en-US" sz="1400" b="1" kern="1200" dirty="0" err="1"/>
            <a:t>cioè</a:t>
          </a:r>
          <a:r>
            <a:rPr lang="en-US" sz="1400" b="1" kern="1200" dirty="0"/>
            <a:t>, in cui </a:t>
          </a:r>
          <a:r>
            <a:rPr lang="en-US" sz="1400" b="1" kern="1200" dirty="0" err="1"/>
            <a:t>si</a:t>
          </a:r>
          <a:r>
            <a:rPr lang="en-US" sz="1400" b="1" kern="1200" dirty="0"/>
            <a:t> </a:t>
          </a:r>
          <a:r>
            <a:rPr lang="en-US" sz="1400" b="1" kern="1200" dirty="0" err="1"/>
            <a:t>è</a:t>
          </a:r>
          <a:r>
            <a:rPr lang="en-US" sz="1400" b="1" kern="1200" dirty="0"/>
            <a:t> </a:t>
          </a:r>
          <a:r>
            <a:rPr lang="en-US" sz="1400" b="1" kern="1200" dirty="0" err="1"/>
            <a:t>abbondantemente</a:t>
          </a:r>
          <a:r>
            <a:rPr lang="en-US" sz="1400" b="1" kern="1200" dirty="0"/>
            <a:t> </a:t>
          </a:r>
          <a:r>
            <a:rPr lang="en-US" sz="1400" b="1" kern="1200" dirty="0" err="1"/>
            <a:t>colmi</a:t>
          </a:r>
          <a:r>
            <a:rPr lang="en-US" sz="1400" b="1" kern="1200" dirty="0"/>
            <a:t> di </a:t>
          </a:r>
          <a:r>
            <a:rPr lang="en-US" sz="1400" b="1" kern="1200" dirty="0" err="1"/>
            <a:t>dati</a:t>
          </a:r>
          <a:r>
            <a:rPr lang="en-US" sz="1400" b="1" kern="1200" dirty="0"/>
            <a:t>»</a:t>
          </a:r>
          <a:endParaRPr lang="en-US" sz="1400" kern="1200" dirty="0"/>
        </a:p>
      </dsp:txBody>
      <dsp:txXfrm>
        <a:off x="66282" y="67414"/>
        <a:ext cx="3193477" cy="1225235"/>
      </dsp:txXfrm>
    </dsp:sp>
    <dsp:sp modelId="{E35CFE6D-45F9-A448-8B8B-462BD8E4AE13}">
      <dsp:nvSpPr>
        <dsp:cNvPr id="0" name=""/>
        <dsp:cNvSpPr/>
      </dsp:nvSpPr>
      <dsp:spPr>
        <a:xfrm>
          <a:off x="0" y="1361392"/>
          <a:ext cx="3326041" cy="524830"/>
        </a:xfrm>
        <a:prstGeom prst="roundRect">
          <a:avLst/>
        </a:prstGeom>
        <a:gradFill rotWithShape="0">
          <a:gsLst>
            <a:gs pos="0">
              <a:schemeClr val="accent5">
                <a:hueOff val="-2513827"/>
                <a:satOff val="0"/>
                <a:lumOff val="-327"/>
                <a:alphaOff val="0"/>
                <a:satMod val="103000"/>
                <a:lumMod val="102000"/>
                <a:tint val="94000"/>
              </a:schemeClr>
            </a:gs>
            <a:gs pos="50000">
              <a:schemeClr val="accent5">
                <a:hueOff val="-2513827"/>
                <a:satOff val="0"/>
                <a:lumOff val="-327"/>
                <a:alphaOff val="0"/>
                <a:satMod val="110000"/>
                <a:lumMod val="100000"/>
                <a:shade val="100000"/>
              </a:schemeClr>
            </a:gs>
            <a:gs pos="100000">
              <a:schemeClr val="accent5">
                <a:hueOff val="-2513827"/>
                <a:satOff val="0"/>
                <a:lumOff val="-32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dirty="0"/>
            <a:t>«la forma </a:t>
          </a:r>
          <a:r>
            <a:rPr lang="en-US" sz="1400" b="1" kern="1200" dirty="0" err="1"/>
            <a:t>calda</a:t>
          </a:r>
          <a:r>
            <a:rPr lang="en-US" sz="1400" b="1" kern="1200" dirty="0"/>
            <a:t> </a:t>
          </a:r>
          <a:r>
            <a:rPr lang="en-US" sz="1400" b="1" kern="1200" dirty="0" err="1"/>
            <a:t>esclude</a:t>
          </a:r>
          <a:r>
            <a:rPr lang="en-US" sz="1400" b="1" kern="1200" dirty="0"/>
            <a:t>, la forma </a:t>
          </a:r>
          <a:r>
            <a:rPr lang="en-US" sz="1400" b="1" kern="1200" dirty="0" err="1"/>
            <a:t>fredda</a:t>
          </a:r>
          <a:r>
            <a:rPr lang="en-US" sz="1400" b="1" kern="1200" dirty="0"/>
            <a:t> include»</a:t>
          </a:r>
          <a:endParaRPr lang="en-US" sz="1400" kern="1200" dirty="0"/>
        </a:p>
      </dsp:txBody>
      <dsp:txXfrm>
        <a:off x="25620" y="1387012"/>
        <a:ext cx="3274801" cy="473590"/>
      </dsp:txXfrm>
    </dsp:sp>
    <dsp:sp modelId="{E40B5654-92E7-7F46-B7CC-37CF40268116}">
      <dsp:nvSpPr>
        <dsp:cNvPr id="0" name=""/>
        <dsp:cNvSpPr/>
      </dsp:nvSpPr>
      <dsp:spPr>
        <a:xfrm>
          <a:off x="0" y="1888683"/>
          <a:ext cx="3326041" cy="655013"/>
        </a:xfrm>
        <a:prstGeom prst="roundRect">
          <a:avLst/>
        </a:prstGeom>
        <a:gradFill rotWithShape="0">
          <a:gsLst>
            <a:gs pos="0">
              <a:schemeClr val="accent5">
                <a:hueOff val="-5027653"/>
                <a:satOff val="0"/>
                <a:lumOff val="-653"/>
                <a:alphaOff val="0"/>
                <a:satMod val="103000"/>
                <a:lumMod val="102000"/>
                <a:tint val="94000"/>
              </a:schemeClr>
            </a:gs>
            <a:gs pos="50000">
              <a:schemeClr val="accent5">
                <a:hueOff val="-5027653"/>
                <a:satOff val="0"/>
                <a:lumOff val="-653"/>
                <a:alphaOff val="0"/>
                <a:satMod val="110000"/>
                <a:lumMod val="100000"/>
                <a:shade val="100000"/>
              </a:schemeClr>
            </a:gs>
            <a:gs pos="100000">
              <a:schemeClr val="accent5">
                <a:hueOff val="-5027653"/>
                <a:satOff val="0"/>
                <a:lumOff val="-65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dirty="0"/>
            <a:t>«il </a:t>
          </a:r>
          <a:r>
            <a:rPr lang="en-US" sz="1400" b="1" kern="1200" dirty="0" err="1"/>
            <a:t>riscaldamento</a:t>
          </a:r>
          <a:r>
            <a:rPr lang="en-US" sz="1400" b="1" kern="1200" dirty="0"/>
            <a:t> di un </a:t>
          </a:r>
          <a:r>
            <a:rPr lang="en-US" sz="1400" b="1" kern="1200" dirty="0" err="1"/>
            <a:t>unico</a:t>
          </a:r>
          <a:r>
            <a:rPr lang="en-US" sz="1400" b="1" kern="1200" dirty="0"/>
            <a:t> senso </a:t>
          </a:r>
          <a:r>
            <a:rPr lang="en-US" sz="1400" b="1" kern="1200" dirty="0" err="1"/>
            <a:t>tende</a:t>
          </a:r>
          <a:r>
            <a:rPr lang="en-US" sz="1400" b="1" kern="1200" dirty="0"/>
            <a:t> a </a:t>
          </a:r>
          <a:r>
            <a:rPr lang="en-US" sz="1400" b="1" kern="1200" dirty="0" err="1"/>
            <a:t>produrre</a:t>
          </a:r>
          <a:r>
            <a:rPr lang="en-US" sz="1400" b="1" kern="1200" dirty="0"/>
            <a:t> </a:t>
          </a:r>
          <a:r>
            <a:rPr lang="en-US" sz="1400" b="1" kern="1200" dirty="0" err="1"/>
            <a:t>ipnosi</a:t>
          </a:r>
          <a:r>
            <a:rPr lang="en-US" sz="1400" b="1" kern="1200" dirty="0"/>
            <a:t> </a:t>
          </a:r>
          <a:r>
            <a:rPr lang="en-US" sz="1400" b="1" kern="1200" dirty="0" err="1"/>
            <a:t>mentre</a:t>
          </a:r>
          <a:r>
            <a:rPr lang="en-US" sz="1400" b="1" kern="1200" dirty="0"/>
            <a:t> il </a:t>
          </a:r>
          <a:r>
            <a:rPr lang="en-US" sz="1400" b="1" kern="1200" dirty="0" err="1"/>
            <a:t>raffreddamento</a:t>
          </a:r>
          <a:r>
            <a:rPr lang="en-US" sz="1400" b="1" kern="1200" dirty="0"/>
            <a:t> di tutti </a:t>
          </a:r>
          <a:r>
            <a:rPr lang="en-US" sz="1400" b="1" kern="1200" dirty="0" err="1"/>
            <a:t>i</a:t>
          </a:r>
          <a:r>
            <a:rPr lang="en-US" sz="1400" b="1" kern="1200" dirty="0"/>
            <a:t> sensi </a:t>
          </a:r>
          <a:r>
            <a:rPr lang="en-US" sz="1400" b="1" kern="1200" dirty="0" err="1"/>
            <a:t>tende</a:t>
          </a:r>
          <a:r>
            <a:rPr lang="en-US" sz="1400" b="1" kern="1200" dirty="0"/>
            <a:t> a </a:t>
          </a:r>
          <a:r>
            <a:rPr lang="en-US" sz="1400" b="1" kern="1200" dirty="0" err="1"/>
            <a:t>sfociare</a:t>
          </a:r>
          <a:r>
            <a:rPr lang="en-US" sz="1400" b="1" kern="1200" dirty="0"/>
            <a:t> </a:t>
          </a:r>
          <a:r>
            <a:rPr lang="en-US" sz="1400" b="1" kern="1200" dirty="0" err="1"/>
            <a:t>nell’allucinazione</a:t>
          </a:r>
          <a:r>
            <a:rPr lang="en-US" sz="1400" b="1" kern="1200" dirty="0"/>
            <a:t>»</a:t>
          </a:r>
          <a:endParaRPr lang="en-US" sz="1400" kern="1200" dirty="0"/>
        </a:p>
      </dsp:txBody>
      <dsp:txXfrm>
        <a:off x="31975" y="1920658"/>
        <a:ext cx="3262091" cy="591063"/>
      </dsp:txXfrm>
    </dsp:sp>
    <dsp:sp modelId="{ED081E93-BFE5-B34D-BBE7-903776FA0157}">
      <dsp:nvSpPr>
        <dsp:cNvPr id="0" name=""/>
        <dsp:cNvSpPr/>
      </dsp:nvSpPr>
      <dsp:spPr>
        <a:xfrm>
          <a:off x="0" y="2546157"/>
          <a:ext cx="3326041" cy="1057341"/>
        </a:xfrm>
        <a:prstGeom prst="roundRect">
          <a:avLst/>
        </a:prstGeom>
        <a:gradFill rotWithShape="0">
          <a:gsLst>
            <a:gs pos="0">
              <a:schemeClr val="accent5">
                <a:hueOff val="-7541480"/>
                <a:satOff val="0"/>
                <a:lumOff val="-980"/>
                <a:alphaOff val="0"/>
                <a:satMod val="103000"/>
                <a:lumMod val="102000"/>
                <a:tint val="94000"/>
              </a:schemeClr>
            </a:gs>
            <a:gs pos="50000">
              <a:schemeClr val="accent5">
                <a:hueOff val="-7541480"/>
                <a:satOff val="0"/>
                <a:lumOff val="-980"/>
                <a:alphaOff val="0"/>
                <a:satMod val="110000"/>
                <a:lumMod val="100000"/>
                <a:shade val="100000"/>
              </a:schemeClr>
            </a:gs>
            <a:gs pos="100000">
              <a:schemeClr val="accent5">
                <a:hueOff val="-7541480"/>
                <a:satOff val="0"/>
                <a:lumOff val="-98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dirty="0"/>
            <a:t>«</a:t>
          </a:r>
          <a:r>
            <a:rPr lang="en-US" sz="1400" b="1" kern="1200" dirty="0" err="1"/>
            <a:t>L’interesse</a:t>
          </a:r>
          <a:r>
            <a:rPr lang="en-US" sz="1400" b="1" kern="1200" dirty="0"/>
            <a:t>  per </a:t>
          </a:r>
          <a:r>
            <a:rPr lang="en-US" sz="1400" b="1" kern="1200" dirty="0" err="1"/>
            <a:t>l’effetto</a:t>
          </a:r>
          <a:r>
            <a:rPr lang="en-US" sz="1400" b="1" kern="1200" dirty="0"/>
            <a:t> </a:t>
          </a:r>
          <a:r>
            <a:rPr lang="en-US" sz="1400" b="1" kern="1200" dirty="0" err="1"/>
            <a:t>anziché</a:t>
          </a:r>
          <a:r>
            <a:rPr lang="en-US" sz="1400" b="1" kern="1200" dirty="0"/>
            <a:t> per il </a:t>
          </a:r>
          <a:r>
            <a:rPr lang="en-US" sz="1400" b="1" kern="1200" dirty="0" err="1"/>
            <a:t>significato</a:t>
          </a:r>
          <a:r>
            <a:rPr lang="en-US" sz="1400" b="1" kern="1200" dirty="0"/>
            <a:t> </a:t>
          </a:r>
          <a:r>
            <a:rPr lang="en-US" sz="1400" b="1" kern="1200" dirty="0" err="1"/>
            <a:t>è</a:t>
          </a:r>
          <a:r>
            <a:rPr lang="en-US" sz="1400" b="1" kern="1200" dirty="0"/>
            <a:t> </a:t>
          </a:r>
          <a:r>
            <a:rPr lang="en-US" sz="1400" b="1" kern="1200" dirty="0" err="1"/>
            <a:t>una</a:t>
          </a:r>
          <a:r>
            <a:rPr lang="en-US" sz="1400" b="1" kern="1200" dirty="0"/>
            <a:t> </a:t>
          </a:r>
          <a:r>
            <a:rPr lang="en-US" sz="1400" b="1" kern="1200" dirty="0" err="1"/>
            <a:t>novità</a:t>
          </a:r>
          <a:r>
            <a:rPr lang="en-US" sz="1400" b="1" kern="1200" dirty="0"/>
            <a:t> </a:t>
          </a:r>
          <a:r>
            <a:rPr lang="en-US" sz="1400" b="1" kern="1200" dirty="0" err="1"/>
            <a:t>fondamentale</a:t>
          </a:r>
          <a:r>
            <a:rPr lang="en-US" sz="1400" b="1" kern="1200" dirty="0"/>
            <a:t> </a:t>
          </a:r>
          <a:r>
            <a:rPr lang="en-US" sz="1400" b="1" kern="1200" dirty="0" err="1"/>
            <a:t>dell’era</a:t>
          </a:r>
          <a:r>
            <a:rPr lang="en-US" sz="1400" b="1" kern="1200" dirty="0"/>
            <a:t> </a:t>
          </a:r>
          <a:r>
            <a:rPr lang="en-US" sz="1400" b="1" kern="1200" dirty="0" err="1"/>
            <a:t>elettrica</a:t>
          </a:r>
          <a:r>
            <a:rPr lang="en-US" sz="1400" b="1" kern="1200" dirty="0"/>
            <a:t> in </a:t>
          </a:r>
          <a:r>
            <a:rPr lang="en-US" sz="1400" b="1" kern="1200" dirty="0" err="1"/>
            <a:t>quanto</a:t>
          </a:r>
          <a:r>
            <a:rPr lang="en-US" sz="1400" b="1" kern="1200" dirty="0"/>
            <a:t> </a:t>
          </a:r>
          <a:r>
            <a:rPr lang="en-US" sz="1400" b="1" kern="1200" dirty="0" err="1"/>
            <a:t>l’effetto</a:t>
          </a:r>
          <a:r>
            <a:rPr lang="en-US" sz="1400" b="1" kern="1200" dirty="0"/>
            <a:t> </a:t>
          </a:r>
          <a:r>
            <a:rPr lang="en-US" sz="1400" b="1" kern="1200" dirty="0" err="1"/>
            <a:t>mette</a:t>
          </a:r>
          <a:r>
            <a:rPr lang="en-US" sz="1400" b="1" kern="1200" dirty="0"/>
            <a:t> in </a:t>
          </a:r>
          <a:r>
            <a:rPr lang="it-IT" sz="1400" b="1" kern="1200" noProof="0" dirty="0"/>
            <a:t>gioco</a:t>
          </a:r>
          <a:r>
            <a:rPr lang="en-US" sz="1400" b="1" kern="1200" dirty="0"/>
            <a:t> la </a:t>
          </a:r>
          <a:r>
            <a:rPr lang="en-US" sz="1400" b="1" kern="1200" dirty="0" err="1"/>
            <a:t>situazione</a:t>
          </a:r>
          <a:r>
            <a:rPr lang="en-US" sz="1400" b="1" kern="1200" dirty="0"/>
            <a:t> </a:t>
          </a:r>
          <a:r>
            <a:rPr lang="en-US" sz="1400" b="1" kern="1200" dirty="0" err="1"/>
            <a:t>totale</a:t>
          </a:r>
          <a:r>
            <a:rPr lang="en-US" sz="1400" b="1" kern="1200" dirty="0"/>
            <a:t> e non un solo </a:t>
          </a:r>
          <a:r>
            <a:rPr lang="en-US" sz="1400" b="1" kern="1200" dirty="0" err="1"/>
            <a:t>livello</a:t>
          </a:r>
          <a:r>
            <a:rPr lang="en-US" sz="1400" b="1" kern="1200" dirty="0"/>
            <a:t> di </a:t>
          </a:r>
          <a:r>
            <a:rPr lang="en-US" sz="1400" b="1" kern="1200" dirty="0" err="1"/>
            <a:t>informazione</a:t>
          </a:r>
          <a:r>
            <a:rPr lang="en-US" sz="1400" b="1" kern="1200" dirty="0"/>
            <a:t>»</a:t>
          </a:r>
          <a:endParaRPr lang="en-US" sz="1400" kern="1200" dirty="0"/>
        </a:p>
      </dsp:txBody>
      <dsp:txXfrm>
        <a:off x="51615" y="2597772"/>
        <a:ext cx="3222811" cy="9541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CD4F8-9668-FC45-B91D-A66124F614E4}">
      <dsp:nvSpPr>
        <dsp:cNvPr id="0" name=""/>
        <dsp:cNvSpPr/>
      </dsp:nvSpPr>
      <dsp:spPr>
        <a:xfrm rot="16200000">
          <a:off x="1754" y="884"/>
          <a:ext cx="3261735" cy="3261735"/>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it-IT" sz="1200" b="0" kern="1200" dirty="0"/>
            <a:t>«Nella tensione fisica dovuta a un </a:t>
          </a:r>
          <a:r>
            <a:rPr lang="it-IT" sz="1200" b="0" kern="1200" dirty="0" err="1"/>
            <a:t>sovrastimolo</a:t>
          </a:r>
          <a:r>
            <a:rPr lang="it-IT" sz="1200" b="0" kern="1200" dirty="0"/>
            <a:t> di qualunque tipo, il sistema nervoso centrale, al fine di proteggersi, provvede strategicamente ad amputare o isolare l’organo, il senso o la funzione molesta. Il principio dell’amputazione come sollievo immediato alle tensioni del sistema nervoso centrale si applica facilmente alle origini di tutti i media di comunicazione, dalla parola al calcolatore».</a:t>
          </a:r>
          <a:endParaRPr lang="en-US" sz="1200" b="0" kern="1200" dirty="0"/>
        </a:p>
      </dsp:txBody>
      <dsp:txXfrm rot="5400000">
        <a:off x="1754" y="816318"/>
        <a:ext cx="2690931" cy="1630867"/>
      </dsp:txXfrm>
    </dsp:sp>
    <dsp:sp modelId="{7733C0A6-6B65-664B-BABE-7AB4F0E4B315}">
      <dsp:nvSpPr>
        <dsp:cNvPr id="0" name=""/>
        <dsp:cNvSpPr/>
      </dsp:nvSpPr>
      <dsp:spPr>
        <a:xfrm rot="5400000">
          <a:off x="4623210" y="884"/>
          <a:ext cx="3261735" cy="3261735"/>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it-IT" sz="1200" b="0" kern="1200" dirty="0"/>
            <a:t>«L’ibrido, ossia l’incontro tra due media, è un momento di verità e di rivelazione, dal quale nasce una nuova forma. Ogni volta che si stabilisce un immediato confronto tra due strumenti della comunicazione anche noi siamo costretti, per così dire, a un urto diretto con le nuove frontiere che vengono a stabilirsi tra le forme; e ciò significa che siamo trascinati fuori dal sonno ipnotico in cui ci aveva trascinati la narcosi narcisistica. Il momento dell’incontro tra i media è un momento di libertà e di scioglimento dallo stato di trance e di torpore da essi imposto ai nostri sensi (McLuhan 1964, pp. 65-66)</a:t>
          </a:r>
          <a:endParaRPr lang="en-US" sz="1200" b="0" kern="1200" dirty="0"/>
        </a:p>
      </dsp:txBody>
      <dsp:txXfrm rot="-5400000">
        <a:off x="5194014" y="816318"/>
        <a:ext cx="2690931" cy="16308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920D7C-2893-E843-905A-31BDF1DF3F93}">
      <dsp:nvSpPr>
        <dsp:cNvPr id="0" name=""/>
        <dsp:cNvSpPr/>
      </dsp:nvSpPr>
      <dsp:spPr>
        <a:xfrm>
          <a:off x="2281766" y="642456"/>
          <a:ext cx="492345" cy="91440"/>
        </a:xfrm>
        <a:custGeom>
          <a:avLst/>
          <a:gdLst/>
          <a:ahLst/>
          <a:cxnLst/>
          <a:rect l="0" t="0" r="0" b="0"/>
          <a:pathLst>
            <a:path>
              <a:moveTo>
                <a:pt x="0" y="45720"/>
              </a:moveTo>
              <a:lnTo>
                <a:pt x="49234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4865" y="685559"/>
        <a:ext cx="26147" cy="5234"/>
      </dsp:txXfrm>
    </dsp:sp>
    <dsp:sp modelId="{0088601B-DA30-0240-9510-AB2EDE0E95E4}">
      <dsp:nvSpPr>
        <dsp:cNvPr id="0" name=""/>
        <dsp:cNvSpPr/>
      </dsp:nvSpPr>
      <dsp:spPr>
        <a:xfrm>
          <a:off x="9890" y="6073"/>
          <a:ext cx="2273675" cy="13642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a:lnSpc>
              <a:spcPct val="90000"/>
            </a:lnSpc>
            <a:spcBef>
              <a:spcPct val="0"/>
            </a:spcBef>
            <a:spcAft>
              <a:spcPct val="35000"/>
            </a:spcAft>
            <a:buNone/>
            <a:defRPr cap="all"/>
          </a:pPr>
          <a:r>
            <a:rPr lang="it-IT" sz="1200" b="1" kern="1200"/>
            <a:t>I media sono estensioni dell’uomo </a:t>
          </a:r>
          <a:endParaRPr lang="en-US" sz="1200" kern="1200"/>
        </a:p>
      </dsp:txBody>
      <dsp:txXfrm>
        <a:off x="9890" y="6073"/>
        <a:ext cx="2273675" cy="1364205"/>
      </dsp:txXfrm>
    </dsp:sp>
    <dsp:sp modelId="{AC28436F-6CA3-AF41-9E25-A7D187E2C743}">
      <dsp:nvSpPr>
        <dsp:cNvPr id="0" name=""/>
        <dsp:cNvSpPr/>
      </dsp:nvSpPr>
      <dsp:spPr>
        <a:xfrm>
          <a:off x="5078387" y="642456"/>
          <a:ext cx="492345" cy="91440"/>
        </a:xfrm>
        <a:custGeom>
          <a:avLst/>
          <a:gdLst/>
          <a:ahLst/>
          <a:cxnLst/>
          <a:rect l="0" t="0" r="0" b="0"/>
          <a:pathLst>
            <a:path>
              <a:moveTo>
                <a:pt x="0" y="45720"/>
              </a:moveTo>
              <a:lnTo>
                <a:pt x="492345"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1486" y="685559"/>
        <a:ext cx="26147" cy="5234"/>
      </dsp:txXfrm>
    </dsp:sp>
    <dsp:sp modelId="{E401EA2B-45BD-F84B-B777-328BFA72FE5D}">
      <dsp:nvSpPr>
        <dsp:cNvPr id="0" name=""/>
        <dsp:cNvSpPr/>
      </dsp:nvSpPr>
      <dsp:spPr>
        <a:xfrm>
          <a:off x="2806512" y="6073"/>
          <a:ext cx="2273675" cy="136420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a:lnSpc>
              <a:spcPct val="90000"/>
            </a:lnSpc>
            <a:spcBef>
              <a:spcPct val="0"/>
            </a:spcBef>
            <a:spcAft>
              <a:spcPct val="35000"/>
            </a:spcAft>
            <a:buNone/>
            <a:defRPr cap="all"/>
          </a:pPr>
          <a:r>
            <a:rPr lang="it-IT" sz="1200" b="1" kern="1200"/>
            <a:t>Le epoche storiche si succedono in base al rapporto che esse stabiliscono con le tecnologie della comunicazione</a:t>
          </a:r>
          <a:endParaRPr lang="en-US" sz="1200" kern="1200"/>
        </a:p>
      </dsp:txBody>
      <dsp:txXfrm>
        <a:off x="2806512" y="6073"/>
        <a:ext cx="2273675" cy="1364205"/>
      </dsp:txXfrm>
    </dsp:sp>
    <dsp:sp modelId="{734D4B2F-327C-9B41-B167-28361E385A08}">
      <dsp:nvSpPr>
        <dsp:cNvPr id="0" name=""/>
        <dsp:cNvSpPr/>
      </dsp:nvSpPr>
      <dsp:spPr>
        <a:xfrm>
          <a:off x="1146728" y="1368479"/>
          <a:ext cx="5593242" cy="492345"/>
        </a:xfrm>
        <a:custGeom>
          <a:avLst/>
          <a:gdLst/>
          <a:ahLst/>
          <a:cxnLst/>
          <a:rect l="0" t="0" r="0" b="0"/>
          <a:pathLst>
            <a:path>
              <a:moveTo>
                <a:pt x="5593242" y="0"/>
              </a:moveTo>
              <a:lnTo>
                <a:pt x="5593242" y="263272"/>
              </a:lnTo>
              <a:lnTo>
                <a:pt x="0" y="263272"/>
              </a:lnTo>
              <a:lnTo>
                <a:pt x="0" y="492345"/>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02909" y="1612034"/>
        <a:ext cx="280881" cy="5234"/>
      </dsp:txXfrm>
    </dsp:sp>
    <dsp:sp modelId="{AA848B64-331C-A54E-BC6F-71D5E03A311F}">
      <dsp:nvSpPr>
        <dsp:cNvPr id="0" name=""/>
        <dsp:cNvSpPr/>
      </dsp:nvSpPr>
      <dsp:spPr>
        <a:xfrm>
          <a:off x="5603133" y="6073"/>
          <a:ext cx="2273675" cy="136420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a:lnSpc>
              <a:spcPct val="90000"/>
            </a:lnSpc>
            <a:spcBef>
              <a:spcPct val="0"/>
            </a:spcBef>
            <a:spcAft>
              <a:spcPct val="35000"/>
            </a:spcAft>
            <a:buNone/>
            <a:defRPr cap="all"/>
          </a:pPr>
          <a:r>
            <a:rPr lang="it-IT" sz="1200" b="1" kern="1200"/>
            <a:t>Il medium non comprende solamente gli strumenti della comunicazione ma tutti gli artefatti umani, sia materiali che immateriali</a:t>
          </a:r>
          <a:endParaRPr lang="en-US" sz="1200" kern="1200"/>
        </a:p>
      </dsp:txBody>
      <dsp:txXfrm>
        <a:off x="5603133" y="6073"/>
        <a:ext cx="2273675" cy="1364205"/>
      </dsp:txXfrm>
    </dsp:sp>
    <dsp:sp modelId="{71906C00-9F99-C34B-936A-C928BE3B1692}">
      <dsp:nvSpPr>
        <dsp:cNvPr id="0" name=""/>
        <dsp:cNvSpPr/>
      </dsp:nvSpPr>
      <dsp:spPr>
        <a:xfrm>
          <a:off x="2281766" y="2529607"/>
          <a:ext cx="492345" cy="91440"/>
        </a:xfrm>
        <a:custGeom>
          <a:avLst/>
          <a:gdLst/>
          <a:ahLst/>
          <a:cxnLst/>
          <a:rect l="0" t="0" r="0" b="0"/>
          <a:pathLst>
            <a:path>
              <a:moveTo>
                <a:pt x="0" y="45720"/>
              </a:moveTo>
              <a:lnTo>
                <a:pt x="492345"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4865" y="2572710"/>
        <a:ext cx="26147" cy="5234"/>
      </dsp:txXfrm>
    </dsp:sp>
    <dsp:sp modelId="{8E1903EC-293F-6341-A3BF-F6E0DA68CF6A}">
      <dsp:nvSpPr>
        <dsp:cNvPr id="0" name=""/>
        <dsp:cNvSpPr/>
      </dsp:nvSpPr>
      <dsp:spPr>
        <a:xfrm>
          <a:off x="9890" y="1893224"/>
          <a:ext cx="2273675" cy="136420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a:lnSpc>
              <a:spcPct val="90000"/>
            </a:lnSpc>
            <a:spcBef>
              <a:spcPct val="0"/>
            </a:spcBef>
            <a:spcAft>
              <a:spcPct val="35000"/>
            </a:spcAft>
            <a:buNone/>
            <a:defRPr cap="all"/>
          </a:pPr>
          <a:r>
            <a:rPr lang="it-IT" sz="1200" b="1" kern="1200"/>
            <a:t>Il ruolo dei media non si esercita solamente attraverso la trasmissioni di informazioni, ma alterando il modo di sentire</a:t>
          </a:r>
          <a:endParaRPr lang="en-US" sz="1200" kern="1200"/>
        </a:p>
      </dsp:txBody>
      <dsp:txXfrm>
        <a:off x="9890" y="1893224"/>
        <a:ext cx="2273675" cy="1364205"/>
      </dsp:txXfrm>
    </dsp:sp>
    <dsp:sp modelId="{F0AD3639-3147-0A43-9184-F53BB81A690A}">
      <dsp:nvSpPr>
        <dsp:cNvPr id="0" name=""/>
        <dsp:cNvSpPr/>
      </dsp:nvSpPr>
      <dsp:spPr>
        <a:xfrm>
          <a:off x="5078387" y="2529607"/>
          <a:ext cx="492345" cy="91440"/>
        </a:xfrm>
        <a:custGeom>
          <a:avLst/>
          <a:gdLst/>
          <a:ahLst/>
          <a:cxnLst/>
          <a:rect l="0" t="0" r="0" b="0"/>
          <a:pathLst>
            <a:path>
              <a:moveTo>
                <a:pt x="0" y="45720"/>
              </a:moveTo>
              <a:lnTo>
                <a:pt x="49234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1486" y="2572710"/>
        <a:ext cx="26147" cy="5234"/>
      </dsp:txXfrm>
    </dsp:sp>
    <dsp:sp modelId="{ED2B1B0B-4EE3-CE4B-9E5E-962066AADBF0}">
      <dsp:nvSpPr>
        <dsp:cNvPr id="0" name=""/>
        <dsp:cNvSpPr/>
      </dsp:nvSpPr>
      <dsp:spPr>
        <a:xfrm>
          <a:off x="2806512" y="1893224"/>
          <a:ext cx="2273675" cy="136420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a:lnSpc>
              <a:spcPct val="90000"/>
            </a:lnSpc>
            <a:spcBef>
              <a:spcPct val="0"/>
            </a:spcBef>
            <a:spcAft>
              <a:spcPct val="35000"/>
            </a:spcAft>
            <a:buNone/>
            <a:defRPr cap="all"/>
          </a:pPr>
          <a:r>
            <a:rPr lang="it-IT" sz="1200" b="1" kern="1200"/>
            <a:t>I media producono una narcosi del soggetto, ovvero un ottundimento della facoltà di avere completa coscienza del proprio vissuto</a:t>
          </a:r>
          <a:endParaRPr lang="en-US" sz="1200" kern="1200"/>
        </a:p>
      </dsp:txBody>
      <dsp:txXfrm>
        <a:off x="2806512" y="1893224"/>
        <a:ext cx="2273675" cy="1364205"/>
      </dsp:txXfrm>
    </dsp:sp>
    <dsp:sp modelId="{F329D399-FEA7-F245-984C-DA5A9F4FE58C}">
      <dsp:nvSpPr>
        <dsp:cNvPr id="0" name=""/>
        <dsp:cNvSpPr/>
      </dsp:nvSpPr>
      <dsp:spPr>
        <a:xfrm>
          <a:off x="5603133" y="1893224"/>
          <a:ext cx="2273675" cy="13642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a:lnSpc>
              <a:spcPct val="90000"/>
            </a:lnSpc>
            <a:spcBef>
              <a:spcPct val="0"/>
            </a:spcBef>
            <a:spcAft>
              <a:spcPct val="35000"/>
            </a:spcAft>
            <a:buNone/>
            <a:defRPr cap="all"/>
          </a:pPr>
          <a:r>
            <a:rPr lang="en-US" sz="1200" b="1" kern="1200"/>
            <a:t>I</a:t>
          </a:r>
          <a:r>
            <a:rPr lang="it-IT" sz="1200" b="1" kern="1200"/>
            <a:t> media subiscono un continuo processo di riconfigurazione dai media che cronologicamente e tecnicamente li sopravanzano.</a:t>
          </a:r>
          <a:endParaRPr lang="en-US" sz="1200" kern="1200"/>
        </a:p>
      </dsp:txBody>
      <dsp:txXfrm>
        <a:off x="5603133" y="1893224"/>
        <a:ext cx="2273675" cy="13642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F5AE6C-4E00-AD44-BAA2-1FDFE8A39770}">
      <dsp:nvSpPr>
        <dsp:cNvPr id="0" name=""/>
        <dsp:cNvSpPr/>
      </dsp:nvSpPr>
      <dsp:spPr>
        <a:xfrm>
          <a:off x="913509" y="465358"/>
          <a:ext cx="5567209" cy="4886260"/>
        </a:xfrm>
        <a:prstGeom prst="pie">
          <a:avLst>
            <a:gd name="adj1" fmla="val 16200000"/>
            <a:gd name="adj2" fmla="val 5400000"/>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it-IT" sz="1400" b="0" kern="1200" dirty="0"/>
            <a:t>«Nella tensione fisica dovuta a un </a:t>
          </a:r>
          <a:r>
            <a:rPr lang="it-IT" sz="1400" b="0" kern="1200" dirty="0" err="1"/>
            <a:t>sovrastimolo</a:t>
          </a:r>
          <a:r>
            <a:rPr lang="it-IT" sz="1400" b="0" kern="1200" dirty="0"/>
            <a:t> di qualunque tipo, il sistema nervoso centrale, al fine di proteggersi, provvede strategicamente ad amputare o isolare l’organo, il senso o la funzione molesta. Il principio dell’amputazione come sollievo immediato alle tensioni del sistema nervoso centrale si applica facilmente alle origini di tutti i media di comunicazione, dalla parola al calcolatore».</a:t>
          </a:r>
          <a:endParaRPr lang="en-US" sz="1400" b="0" kern="1200" dirty="0"/>
        </a:p>
      </dsp:txBody>
      <dsp:txXfrm>
        <a:off x="3697114" y="1192480"/>
        <a:ext cx="1955151" cy="3432016"/>
      </dsp:txXfrm>
    </dsp:sp>
    <dsp:sp modelId="{EC313A2A-9D9D-6948-9F41-0A1E5D206B1E}">
      <dsp:nvSpPr>
        <dsp:cNvPr id="0" name=""/>
        <dsp:cNvSpPr/>
      </dsp:nvSpPr>
      <dsp:spPr>
        <a:xfrm>
          <a:off x="792088" y="465358"/>
          <a:ext cx="5577373" cy="4886260"/>
        </a:xfrm>
        <a:prstGeom prst="pie">
          <a:avLst>
            <a:gd name="adj1" fmla="val 5400000"/>
            <a:gd name="adj2" fmla="val 16200000"/>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it-IT" sz="1200" b="0" kern="1200" dirty="0"/>
            <a:t>«L’ibrido, ossia l’incontro tra due media, è un momento di verità e di rivelazione, dal quale nasce una nuova forma. Ogni volta che si stabilisce un immediato confronto tra due strumenti della comunicazione anche noi siamo costretti, per così dire, a un urto diretto con le nuove frontiere che vengono a stabilirsi tra le forme; e ciò significa che siamo trascinati fuori dal sonno ipnotico in cui ci aveva trascinati la narcosi narcisistica. Il momento dell’incontro tra i media è un momento di libertà e di scioglimento dallo stato di trance e di torpore da essi imposto ai nostri sensi (McLuhan 1964, pp. 65-66)</a:t>
          </a:r>
          <a:endParaRPr lang="en-US" sz="1200" b="0" kern="1200" dirty="0"/>
        </a:p>
      </dsp:txBody>
      <dsp:txXfrm>
        <a:off x="1588856" y="1192480"/>
        <a:ext cx="1958720" cy="343201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8821A2-52D0-E848-8573-4E0C8C5C1655}" type="datetimeFigureOut">
              <a:rPr lang="it-IT" smtClean="0"/>
              <a:t>25/11/23</a:t>
            </a:fld>
            <a:endParaRPr lang="it-IT"/>
          </a:p>
        </p:txBody>
      </p:sp>
      <p:sp>
        <p:nvSpPr>
          <p:cNvPr id="4" name="Segnaposto immagine diapositiva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it-IT"/>
          </a:p>
        </p:txBody>
      </p:sp>
      <p:sp>
        <p:nvSpPr>
          <p:cNvPr id="5" name="Segnaposto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Segnaposto piè di pa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it-IT"/>
          </a:p>
        </p:txBody>
      </p:sp>
      <p:sp>
        <p:nvSpPr>
          <p:cNvPr id="7" name="Segnaposto numero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2BE48-F12A-E540-8A16-BFAF5B6FAFA8}" type="slidenum">
              <a:rPr lang="it-IT" smtClean="0"/>
              <a:t>‹N›</a:t>
            </a:fld>
            <a:endParaRPr lang="it-IT"/>
          </a:p>
        </p:txBody>
      </p:sp>
    </p:spTree>
    <p:extLst>
      <p:ext uri="{BB962C8B-B14F-4D97-AF65-F5344CB8AC3E}">
        <p14:creationId xmlns:p14="http://schemas.microsoft.com/office/powerpoint/2010/main" val="1358408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E3C0D7-BFA8-DA4B-B9F3-0DF6A5E78B13}" type="slidenum">
              <a:rPr kumimoji="0" lang="it-I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it-I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61903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E3C0D7-BFA8-DA4B-B9F3-0DF6A5E78B13}" type="slidenum">
              <a:rPr kumimoji="0" lang="it-I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it-I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511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E3C0D7-BFA8-DA4B-B9F3-0DF6A5E78B13}" type="slidenum">
              <a:rPr kumimoji="0" lang="it-I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it-I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8986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a titolo">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it-IT"/>
              <a:t>Fare clic per modificare lo stile del titolo dello schema</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it-IT"/>
              <a:t>Fare clic per modificare lo stile del sottotitolo dello schema</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November 25, 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‹N›</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a:p>
        </p:txBody>
      </p:sp>
      <p:sp>
        <p:nvSpPr>
          <p:cNvPr id="3" name="Content Placeholder 2"/>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05EE82CB-274C-4B12-8F0E-D5390A008E17}" type="datetimeFigureOut">
              <a:rPr lang="it-IT" smtClean="0"/>
              <a:t>25/11/23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gli stili del testo dello schema</a:t>
            </a:r>
          </a:p>
        </p:txBody>
      </p:sp>
      <p:sp>
        <p:nvSpPr>
          <p:cNvPr id="7" name="Date Placeholder 6"/>
          <p:cNvSpPr>
            <a:spLocks noGrp="1"/>
          </p:cNvSpPr>
          <p:nvPr>
            <p:ph type="dt" sz="half" idx="10"/>
          </p:nvPr>
        </p:nvSpPr>
        <p:spPr/>
        <p:txBody>
          <a:bodyPr/>
          <a:lstStyle/>
          <a:p>
            <a:fld id="{05EE82CB-274C-4B12-8F0E-D5390A008E17}" type="datetimeFigureOut">
              <a:rPr lang="it-IT" smtClean="0"/>
              <a:t>25/11/23</a:t>
            </a:fld>
            <a:endParaRPr lang="it-IT"/>
          </a:p>
        </p:txBody>
      </p:sp>
      <p:sp>
        <p:nvSpPr>
          <p:cNvPr id="8" name="Slide Number Placeholder 7"/>
          <p:cNvSpPr>
            <a:spLocks noGrp="1"/>
          </p:cNvSpPr>
          <p:nvPr>
            <p:ph type="sldNum" sz="quarter" idx="11"/>
          </p:nvPr>
        </p:nvSpPr>
        <p:spPr/>
        <p:txBody>
          <a:bodyPr/>
          <a:lstStyle/>
          <a:p>
            <a:fld id="{38A34856-E5A8-4394-A58D-854F2EBF3656}" type="slidenum">
              <a:rPr lang="it-IT" smtClean="0"/>
              <a:t>‹N›</a:t>
            </a:fld>
            <a:endParaRPr lang="it-IT"/>
          </a:p>
        </p:txBody>
      </p:sp>
      <p:sp>
        <p:nvSpPr>
          <p:cNvPr id="9" name="Footer Placeholder 8"/>
          <p:cNvSpPr>
            <a:spLocks noGrp="1"/>
          </p:cNvSpPr>
          <p:nvPr>
            <p:ph type="ftr" sz="quarter" idx="12"/>
          </p:nvPr>
        </p:nvSpPr>
        <p:spPr/>
        <p:txBody>
          <a:bodyPr/>
          <a:lstStyle/>
          <a:p>
            <a:endParaRPr lang="it-IT"/>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Date Placeholder 4"/>
          <p:cNvSpPr>
            <a:spLocks noGrp="1"/>
          </p:cNvSpPr>
          <p:nvPr>
            <p:ph type="dt" sz="half" idx="10"/>
          </p:nvPr>
        </p:nvSpPr>
        <p:spPr/>
        <p:txBody>
          <a:bodyPr/>
          <a:lstStyle/>
          <a:p>
            <a:fld id="{05EE82CB-274C-4B12-8F0E-D5390A008E17}" type="datetimeFigureOut">
              <a:rPr lang="it-IT" smtClean="0"/>
              <a:t>25/11/23</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it-IT"/>
              <a:t>Fare clic per modificare lo stile del titolo dello schema</a:t>
            </a:r>
            <a:endParaRPr lang="en-US"/>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it-IT"/>
              <a:t>Fare clic per modificare gli stili del testo dello schema</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Date Placeholder 6"/>
          <p:cNvSpPr>
            <a:spLocks noGrp="1"/>
          </p:cNvSpPr>
          <p:nvPr>
            <p:ph type="dt" sz="half" idx="10"/>
          </p:nvPr>
        </p:nvSpPr>
        <p:spPr/>
        <p:txBody>
          <a:bodyPr/>
          <a:lstStyle/>
          <a:p>
            <a:fld id="{05EE82CB-274C-4B12-8F0E-D5390A008E17}" type="datetimeFigureOut">
              <a:rPr lang="it-IT" smtClean="0"/>
              <a:t>25/11/23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a:p>
        </p:txBody>
      </p:sp>
      <p:sp>
        <p:nvSpPr>
          <p:cNvPr id="3" name="Date Placeholder 2"/>
          <p:cNvSpPr>
            <a:spLocks noGrp="1"/>
          </p:cNvSpPr>
          <p:nvPr>
            <p:ph type="dt" sz="half" idx="10"/>
          </p:nvPr>
        </p:nvSpPr>
        <p:spPr/>
        <p:txBody>
          <a:bodyPr/>
          <a:lstStyle/>
          <a:p>
            <a:fld id="{05EE82CB-274C-4B12-8F0E-D5390A008E17}" type="datetimeFigureOut">
              <a:rPr lang="it-IT" smtClean="0"/>
              <a:t>25/11/23</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EE82CB-274C-4B12-8F0E-D5390A008E17}" type="datetimeFigureOut">
              <a:rPr lang="it-IT" smtClean="0"/>
              <a:t>25/11/23</a:t>
            </a:fld>
            <a:endParaRPr lang="it-IT"/>
          </a:p>
        </p:txBody>
      </p:sp>
      <p:sp>
        <p:nvSpPr>
          <p:cNvPr id="3" name="Footer Placeholder 2"/>
          <p:cNvSpPr>
            <a:spLocks noGrp="1"/>
          </p:cNvSpPr>
          <p:nvPr>
            <p:ph type="ftr" sz="quarter" idx="11"/>
          </p:nvPr>
        </p:nvSpPr>
        <p:spPr/>
        <p:txBody>
          <a:bodyPr/>
          <a:lstStyle/>
          <a:p>
            <a:endParaRPr lang="it-IT"/>
          </a:p>
        </p:txBody>
      </p:sp>
      <p:sp>
        <p:nvSpPr>
          <p:cNvPr id="4" name="Slide Number Placeholder 3"/>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05EE82CB-274C-4B12-8F0E-D5390A008E17}" type="datetimeFigureOut">
              <a:rPr lang="it-IT" smtClean="0"/>
              <a:t>25/11/23</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38A34856-E5A8-4394-A58D-854F2EBF3656}" type="slidenum">
              <a:rPr lang="it-IT" smtClean="0"/>
              <a:t>‹N›</a:t>
            </a:fld>
            <a:endParaRPr lang="it-IT"/>
          </a:p>
        </p:txBody>
      </p:sp>
      <p:sp>
        <p:nvSpPr>
          <p:cNvPr id="8" name="Title 7"/>
          <p:cNvSpPr>
            <a:spLocks noGrp="1"/>
          </p:cNvSpPr>
          <p:nvPr>
            <p:ph type="title"/>
          </p:nvPr>
        </p:nvSpPr>
        <p:spPr/>
        <p:txBody>
          <a:bodyPr/>
          <a:lstStyle/>
          <a:p>
            <a:r>
              <a:rPr lang="it-IT"/>
              <a:t>Fare clic per modificare lo stile del titolo dello schema</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magine con didascalia">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it-IT"/>
              <a:t>Fare clic sull'icona per inserire un'immagine</a:t>
            </a:r>
            <a:endParaRPr lang="en-US"/>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05EE82CB-274C-4B12-8F0E-D5390A008E17}" type="datetimeFigureOut">
              <a:rPr lang="it-IT" smtClean="0"/>
              <a:t>25/11/23</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38A34856-E5A8-4394-A58D-854F2EBF3656}" type="slidenum">
              <a:rPr lang="it-IT" smtClean="0"/>
              <a:t>‹N›</a:t>
            </a:fld>
            <a:endParaRPr lang="it-IT"/>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it-IT"/>
              <a:t>Fare clic per modificare lo stile del titolo dello schema</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a:p>
        </p:txBody>
      </p:sp>
      <p:sp>
        <p:nvSpPr>
          <p:cNvPr id="3" name="Vertical Text Placeholder 2"/>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Date Placeholder 3"/>
          <p:cNvSpPr>
            <a:spLocks noGrp="1"/>
          </p:cNvSpPr>
          <p:nvPr>
            <p:ph type="dt" sz="half" idx="10"/>
          </p:nvPr>
        </p:nvSpPr>
        <p:spPr/>
        <p:txBody>
          <a:bodyPr/>
          <a:lstStyle/>
          <a:p>
            <a:fld id="{05EE82CB-274C-4B12-8F0E-D5390A008E17}" type="datetimeFigureOut">
              <a:rPr lang="it-IT" smtClean="0"/>
              <a:t>25/11/23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olo e testo vertical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it-IT"/>
              <a:t>Fare clic per modificare lo stile del titolo dello schema</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Date Placeholder 3"/>
          <p:cNvSpPr>
            <a:spLocks noGrp="1"/>
          </p:cNvSpPr>
          <p:nvPr>
            <p:ph type="dt" sz="half" idx="10"/>
          </p:nvPr>
        </p:nvSpPr>
        <p:spPr/>
        <p:txBody>
          <a:bodyPr/>
          <a:lstStyle/>
          <a:p>
            <a:fld id="{05EE82CB-274C-4B12-8F0E-D5390A008E17}" type="datetimeFigureOut">
              <a:rPr lang="it-IT" smtClean="0"/>
              <a:t>25/11/23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olo, testo e contenuto 2">
    <p:spTree>
      <p:nvGrpSpPr>
        <p:cNvPr id="1" name=""/>
        <p:cNvGrpSpPr/>
        <p:nvPr/>
      </p:nvGrpSpPr>
      <p:grpSpPr>
        <a:xfrm>
          <a:off x="0" y="0"/>
          <a:ext cx="0" cy="0"/>
          <a:chOff x="0" y="0"/>
          <a:chExt cx="0" cy="0"/>
        </a:xfrm>
      </p:grpSpPr>
      <p:sp>
        <p:nvSpPr>
          <p:cNvPr id="2" name="Titolo 1"/>
          <p:cNvSpPr>
            <a:spLocks noGrp="1"/>
          </p:cNvSpPr>
          <p:nvPr>
            <p:ph type="title"/>
          </p:nvPr>
        </p:nvSpPr>
        <p:spPr>
          <a:xfrm>
            <a:off x="457200" y="274638"/>
            <a:ext cx="8229600" cy="1143000"/>
          </a:xfrm>
        </p:spPr>
        <p:txBody>
          <a:bodyPr/>
          <a:lstStyle/>
          <a:p>
            <a:r>
              <a:rPr lang="it-IT"/>
              <a:t>Fare clic per modificare lo stile del titolo dello schema</a:t>
            </a:r>
          </a:p>
        </p:txBody>
      </p:sp>
      <p:sp>
        <p:nvSpPr>
          <p:cNvPr id="3" name="Segnaposto testo 2"/>
          <p:cNvSpPr>
            <a:spLocks noGrp="1"/>
          </p:cNvSpPr>
          <p:nvPr>
            <p:ph type="body" sz="half" idx="1"/>
          </p:nvPr>
        </p:nvSpPr>
        <p:spPr>
          <a:xfrm>
            <a:off x="457200" y="1600200"/>
            <a:ext cx="4038600" cy="4525963"/>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contenuto 3"/>
          <p:cNvSpPr>
            <a:spLocks noGrp="1"/>
          </p:cNvSpPr>
          <p:nvPr>
            <p:ph sz="quarter" idx="2"/>
          </p:nvPr>
        </p:nvSpPr>
        <p:spPr>
          <a:xfrm>
            <a:off x="4648200" y="1600200"/>
            <a:ext cx="4038600" cy="21859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contenuto 4"/>
          <p:cNvSpPr>
            <a:spLocks noGrp="1"/>
          </p:cNvSpPr>
          <p:nvPr>
            <p:ph sz="quarter" idx="3"/>
          </p:nvPr>
        </p:nvSpPr>
        <p:spPr>
          <a:xfrm>
            <a:off x="4648200" y="3938588"/>
            <a:ext cx="4038600" cy="2187575"/>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Rectangle 4"/>
          <p:cNvSpPr>
            <a:spLocks noGrp="1" noChangeArrowheads="1"/>
          </p:cNvSpPr>
          <p:nvPr>
            <p:ph type="dt" sz="half" idx="10"/>
          </p:nvPr>
        </p:nvSpPr>
        <p:spPr>
          <a:ln/>
        </p:spPr>
        <p:txBody>
          <a:bodyPr/>
          <a:lstStyle>
            <a:lvl1pPr>
              <a:defRPr/>
            </a:lvl1pPr>
          </a:lstStyle>
          <a:p>
            <a:pPr>
              <a:defRPr/>
            </a:pPr>
            <a:fld id="{8CB4AEA1-F8C1-403C-ABD4-573204011613}" type="datetime1">
              <a:rPr lang="it-IT"/>
              <a:pPr>
                <a:defRPr/>
              </a:pPr>
              <a:t>25/11/23</a:t>
            </a:fld>
            <a:endParaRPr lang="it-IT"/>
          </a:p>
        </p:txBody>
      </p:sp>
      <p:sp>
        <p:nvSpPr>
          <p:cNvPr id="7" name="Rectangle 5"/>
          <p:cNvSpPr>
            <a:spLocks noGrp="1" noChangeArrowheads="1"/>
          </p:cNvSpPr>
          <p:nvPr>
            <p:ph type="ftr" sz="quarter" idx="11"/>
          </p:nvPr>
        </p:nvSpPr>
        <p:spPr>
          <a:ln/>
        </p:spPr>
        <p:txBody>
          <a:bodyPr/>
          <a:lstStyle>
            <a:lvl1pPr>
              <a:defRPr/>
            </a:lvl1pPr>
          </a:lstStyle>
          <a:p>
            <a:pPr>
              <a:defRPr/>
            </a:pPr>
            <a:endParaRPr lang="it-IT"/>
          </a:p>
        </p:txBody>
      </p:sp>
      <p:sp>
        <p:nvSpPr>
          <p:cNvPr id="8" name="Rectangle 6"/>
          <p:cNvSpPr>
            <a:spLocks noGrp="1" noChangeArrowheads="1"/>
          </p:cNvSpPr>
          <p:nvPr>
            <p:ph type="sldNum" sz="quarter" idx="12"/>
          </p:nvPr>
        </p:nvSpPr>
        <p:spPr>
          <a:ln/>
        </p:spPr>
        <p:txBody>
          <a:bodyPr/>
          <a:lstStyle>
            <a:lvl1pPr>
              <a:defRPr/>
            </a:lvl1pPr>
          </a:lstStyle>
          <a:p>
            <a:fld id="{48744D9F-8557-4ED4-A77E-796647872DD5}" type="slidenum">
              <a:rPr lang="it-IT" altLang="it-IT"/>
              <a:pPr/>
              <a:t>‹N›</a:t>
            </a:fld>
            <a:endParaRPr lang="it-IT" altLang="it-IT"/>
          </a:p>
        </p:txBody>
      </p:sp>
    </p:spTree>
    <p:extLst>
      <p:ext uri="{BB962C8B-B14F-4D97-AF65-F5344CB8AC3E}">
        <p14:creationId xmlns:p14="http://schemas.microsoft.com/office/powerpoint/2010/main" val="521791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Diapositiva titolo">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it-IT"/>
              <a:t>Fare clic per modificare lo stile del titolo dello schema</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endParaRPr lang="en-US" dirty="0"/>
          </a:p>
        </p:txBody>
      </p:sp>
      <p:sp>
        <p:nvSpPr>
          <p:cNvPr id="7" name="Date Placeholder 6"/>
          <p:cNvSpPr>
            <a:spLocks noGrp="1"/>
          </p:cNvSpPr>
          <p:nvPr>
            <p:ph type="dt" sz="half" idx="10"/>
          </p:nvPr>
        </p:nvSpPr>
        <p:spPr/>
        <p:txBody>
          <a:bodyPr/>
          <a:lstStyle/>
          <a:p>
            <a:fld id="{05EE82CB-274C-4B12-8F0E-D5390A008E17}" type="datetimeFigureOut">
              <a:rPr lang="it-IT" smtClean="0"/>
              <a:t>25/11/23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326453656"/>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Date Placeholder 6"/>
          <p:cNvSpPr>
            <a:spLocks noGrp="1"/>
          </p:cNvSpPr>
          <p:nvPr>
            <p:ph type="dt" sz="half" idx="10"/>
          </p:nvPr>
        </p:nvSpPr>
        <p:spPr/>
        <p:txBody>
          <a:bodyPr/>
          <a:lstStyle/>
          <a:p>
            <a:fld id="{05EE82CB-274C-4B12-8F0E-D5390A008E17}" type="datetimeFigureOut">
              <a:rPr lang="it-IT" smtClean="0"/>
              <a:t>25/11/23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12110693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Intestazione sezion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it-IT"/>
              <a:t>Fare clic per modificare gli stili del testo dello schema</a:t>
            </a:r>
          </a:p>
        </p:txBody>
      </p:sp>
      <p:sp>
        <p:nvSpPr>
          <p:cNvPr id="7" name="Date Placeholder 6"/>
          <p:cNvSpPr>
            <a:spLocks noGrp="1"/>
          </p:cNvSpPr>
          <p:nvPr>
            <p:ph type="dt" sz="half" idx="10"/>
          </p:nvPr>
        </p:nvSpPr>
        <p:spPr/>
        <p:txBody>
          <a:bodyPr/>
          <a:lstStyle/>
          <a:p>
            <a:fld id="{05EE82CB-274C-4B12-8F0E-D5390A008E17}" type="datetimeFigureOut">
              <a:rPr lang="it-IT" smtClean="0"/>
              <a:t>25/11/23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2032277712"/>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8" name="Date Placeholder 7"/>
          <p:cNvSpPr>
            <a:spLocks noGrp="1"/>
          </p:cNvSpPr>
          <p:nvPr>
            <p:ph type="dt" sz="half" idx="10"/>
          </p:nvPr>
        </p:nvSpPr>
        <p:spPr/>
        <p:txBody>
          <a:bodyPr/>
          <a:lstStyle/>
          <a:p>
            <a:fld id="{05EE82CB-274C-4B12-8F0E-D5390A008E17}" type="datetimeFigureOut">
              <a:rPr lang="it-IT" smtClean="0"/>
              <a:t>25/11/23</a:t>
            </a:fld>
            <a:endParaRPr lang="it-IT"/>
          </a:p>
        </p:txBody>
      </p:sp>
      <p:sp>
        <p:nvSpPr>
          <p:cNvPr id="9" name="Footer Placeholder 8"/>
          <p:cNvSpPr>
            <a:spLocks noGrp="1"/>
          </p:cNvSpPr>
          <p:nvPr>
            <p:ph type="ftr" sz="quarter" idx="11"/>
          </p:nvPr>
        </p:nvSpPr>
        <p:spPr/>
        <p:txBody>
          <a:bodyPr/>
          <a:lstStyle/>
          <a:p>
            <a:endParaRPr lang="it-IT"/>
          </a:p>
        </p:txBody>
      </p:sp>
      <p:sp>
        <p:nvSpPr>
          <p:cNvPr id="10" name="Slide Number Placeholder 9"/>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20918442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Content Placeholder 3"/>
          <p:cNvSpPr>
            <a:spLocks noGrp="1"/>
          </p:cNvSpPr>
          <p:nvPr>
            <p:ph sz="half" idx="2"/>
          </p:nvPr>
        </p:nvSpPr>
        <p:spPr>
          <a:xfrm>
            <a:off x="1102239" y="3143250"/>
            <a:ext cx="3288024" cy="2596776"/>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7" name="Date Placeholder 6"/>
          <p:cNvSpPr>
            <a:spLocks noGrp="1"/>
          </p:cNvSpPr>
          <p:nvPr>
            <p:ph type="dt" sz="half" idx="10"/>
          </p:nvPr>
        </p:nvSpPr>
        <p:spPr/>
        <p:txBody>
          <a:bodyPr/>
          <a:lstStyle/>
          <a:p>
            <a:fld id="{05EE82CB-274C-4B12-8F0E-D5390A008E17}" type="datetimeFigureOut">
              <a:rPr lang="it-IT" smtClean="0"/>
              <a:t>25/11/23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8A34856-E5A8-4394-A58D-854F2EBF3656}" type="slidenum">
              <a:rPr lang="it-IT" smtClean="0"/>
              <a:t>‹N›</a:t>
            </a:fld>
            <a:endParaRPr lang="it-IT"/>
          </a:p>
        </p:txBody>
      </p:sp>
      <p:sp>
        <p:nvSpPr>
          <p:cNvPr id="10" name="Title 9"/>
          <p:cNvSpPr>
            <a:spLocks noGrp="1"/>
          </p:cNvSpPr>
          <p:nvPr>
            <p:ph type="title"/>
          </p:nvPr>
        </p:nvSpPr>
        <p:spPr/>
        <p:txBody>
          <a:bodyPr/>
          <a:lstStyle/>
          <a:p>
            <a:r>
              <a:rPr lang="it-IT"/>
              <a:t>Fare clic per modificare lo stile del titolo dello schema</a:t>
            </a:r>
            <a:endParaRPr lang="en-US" dirty="0"/>
          </a:p>
        </p:txBody>
      </p:sp>
    </p:spTree>
    <p:extLst>
      <p:ext uri="{BB962C8B-B14F-4D97-AF65-F5344CB8AC3E}">
        <p14:creationId xmlns:p14="http://schemas.microsoft.com/office/powerpoint/2010/main" val="28118468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Date Placeholder 2"/>
          <p:cNvSpPr>
            <a:spLocks noGrp="1"/>
          </p:cNvSpPr>
          <p:nvPr>
            <p:ph type="dt" sz="half" idx="10"/>
          </p:nvPr>
        </p:nvSpPr>
        <p:spPr/>
        <p:txBody>
          <a:bodyPr/>
          <a:lstStyle/>
          <a:p>
            <a:fld id="{05EE82CB-274C-4B12-8F0E-D5390A008E17}" type="datetimeFigureOut">
              <a:rPr lang="it-IT" smtClean="0"/>
              <a:t>25/11/23</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6735124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EE82CB-274C-4B12-8F0E-D5390A008E17}" type="datetimeFigureOut">
              <a:rPr lang="it-IT" smtClean="0"/>
              <a:t>25/11/23</a:t>
            </a:fld>
            <a:endParaRPr lang="it-IT"/>
          </a:p>
        </p:txBody>
      </p:sp>
      <p:sp>
        <p:nvSpPr>
          <p:cNvPr id="3" name="Footer Placeholder 2"/>
          <p:cNvSpPr>
            <a:spLocks noGrp="1"/>
          </p:cNvSpPr>
          <p:nvPr>
            <p:ph type="ftr" sz="quarter" idx="11"/>
          </p:nvPr>
        </p:nvSpPr>
        <p:spPr/>
        <p:txBody>
          <a:bodyPr/>
          <a:lstStyle/>
          <a:p>
            <a:endParaRPr lang="it-IT"/>
          </a:p>
        </p:txBody>
      </p:sp>
      <p:sp>
        <p:nvSpPr>
          <p:cNvPr id="4" name="Slide Number Placeholder 3"/>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31686136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it-IT"/>
              <a:t>Fare clic per modificare lo stile del titolo dello schema</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9" name="Date Placeholder 8"/>
          <p:cNvSpPr>
            <a:spLocks noGrp="1"/>
          </p:cNvSpPr>
          <p:nvPr>
            <p:ph type="dt" sz="half" idx="10"/>
          </p:nvPr>
        </p:nvSpPr>
        <p:spPr/>
        <p:txBody>
          <a:bodyPr/>
          <a:lstStyle/>
          <a:p>
            <a:fld id="{05EE82CB-274C-4B12-8F0E-D5390A008E17}" type="datetimeFigureOut">
              <a:rPr lang="it-IT" smtClean="0"/>
              <a:t>25/11/23</a:t>
            </a:fld>
            <a:endParaRPr lang="it-IT"/>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it-IT"/>
          </a:p>
        </p:txBody>
      </p:sp>
      <p:sp>
        <p:nvSpPr>
          <p:cNvPr id="11" name="Slide Number Placeholder 10"/>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665971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it-IT"/>
              <a:t>Fare clic per modificare lo stile del titolo dello schema</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it-IT"/>
              <a:t>Fare clic sull'icona per inserire un'immagine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5EE82CB-274C-4B12-8F0E-D5390A008E17}" type="datetimeFigureOut">
              <a:rPr lang="it-IT" smtClean="0"/>
              <a:t>25/11/23</a:t>
            </a:fld>
            <a:endParaRPr lang="it-IT"/>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it-IT"/>
          </a:p>
        </p:txBody>
      </p:sp>
      <p:sp>
        <p:nvSpPr>
          <p:cNvPr id="10" name="Slide Number Placeholder 9"/>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31281630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05EE82CB-274C-4B12-8F0E-D5390A008E17}" type="datetimeFigureOut">
              <a:rPr lang="it-IT" smtClean="0"/>
              <a:t>25/11/23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1645784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05EE82CB-274C-4B12-8F0E-D5390A008E17}" type="datetimeFigureOut">
              <a:rPr lang="it-IT" smtClean="0"/>
              <a:t>25/11/23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36369787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4680"/>
            <a:ext cx="8229240" cy="1143000"/>
          </a:xfrm>
          <a:prstGeom prst="rect">
            <a:avLst/>
          </a:prstGeom>
        </p:spPr>
        <p:txBody>
          <a:bodyPr wrap="none" lIns="0" tIns="0" rIns="0" bIns="0" anchor="ctr"/>
          <a:lstStyle/>
          <a:p>
            <a:endParaRPr/>
          </a:p>
        </p:txBody>
      </p:sp>
      <p:sp>
        <p:nvSpPr>
          <p:cNvPr id="47" name="PlaceHolder 2"/>
          <p:cNvSpPr>
            <a:spLocks noGrp="1"/>
          </p:cNvSpPr>
          <p:nvPr>
            <p:ph type="subTitle"/>
          </p:nvPr>
        </p:nvSpPr>
        <p:spPr>
          <a:xfrm>
            <a:off x="457200" y="1600200"/>
            <a:ext cx="8229240" cy="4525920"/>
          </a:xfrm>
          <a:prstGeom prst="rect">
            <a:avLst/>
          </a:prstGeom>
        </p:spPr>
        <p:txBody>
          <a:bodyPr wrap="none" lIns="0" tIns="0" rIns="0" bIns="0" anchor="ctr"/>
          <a:lstStyle/>
          <a:p>
            <a:pPr algn="ctr"/>
            <a:endParaRPr/>
          </a:p>
        </p:txBody>
      </p:sp>
    </p:spTree>
    <p:extLst>
      <p:ext uri="{BB962C8B-B14F-4D97-AF65-F5344CB8AC3E}">
        <p14:creationId xmlns:p14="http://schemas.microsoft.com/office/powerpoint/2010/main" val="10540466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AndTwoObj">
  <p:cSld name="Titolo, testo e contenuto 2">
    <p:spTree>
      <p:nvGrpSpPr>
        <p:cNvPr id="1" name=""/>
        <p:cNvGrpSpPr/>
        <p:nvPr/>
      </p:nvGrpSpPr>
      <p:grpSpPr>
        <a:xfrm>
          <a:off x="0" y="0"/>
          <a:ext cx="0" cy="0"/>
          <a:chOff x="0" y="0"/>
          <a:chExt cx="0" cy="0"/>
        </a:xfrm>
      </p:grpSpPr>
      <p:sp>
        <p:nvSpPr>
          <p:cNvPr id="2" name="Titolo 1"/>
          <p:cNvSpPr>
            <a:spLocks noGrp="1"/>
          </p:cNvSpPr>
          <p:nvPr>
            <p:ph type="title"/>
          </p:nvPr>
        </p:nvSpPr>
        <p:spPr>
          <a:xfrm>
            <a:off x="457200" y="274638"/>
            <a:ext cx="8229600" cy="1143000"/>
          </a:xfrm>
        </p:spPr>
        <p:txBody>
          <a:bodyPr/>
          <a:lstStyle/>
          <a:p>
            <a:r>
              <a:rPr lang="it-IT"/>
              <a:t>Fare clic per modificare stile</a:t>
            </a:r>
          </a:p>
        </p:txBody>
      </p:sp>
      <p:sp>
        <p:nvSpPr>
          <p:cNvPr id="3" name="Segnaposto testo 2"/>
          <p:cNvSpPr>
            <a:spLocks noGrp="1"/>
          </p:cNvSpPr>
          <p:nvPr>
            <p:ph type="body" sz="half" idx="1"/>
          </p:nvPr>
        </p:nvSpPr>
        <p:spPr>
          <a:xfrm>
            <a:off x="457200" y="1600200"/>
            <a:ext cx="4038600" cy="4525963"/>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contenuto 3"/>
          <p:cNvSpPr>
            <a:spLocks noGrp="1"/>
          </p:cNvSpPr>
          <p:nvPr>
            <p:ph sz="quarter" idx="2"/>
          </p:nvPr>
        </p:nvSpPr>
        <p:spPr>
          <a:xfrm>
            <a:off x="4648200" y="1600200"/>
            <a:ext cx="4038600" cy="21859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contenuto 4"/>
          <p:cNvSpPr>
            <a:spLocks noGrp="1"/>
          </p:cNvSpPr>
          <p:nvPr>
            <p:ph sz="quarter" idx="3"/>
          </p:nvPr>
        </p:nvSpPr>
        <p:spPr>
          <a:xfrm>
            <a:off x="4648200" y="3938588"/>
            <a:ext cx="4038600" cy="2187575"/>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Rectangle 4"/>
          <p:cNvSpPr>
            <a:spLocks noGrp="1" noChangeArrowheads="1"/>
          </p:cNvSpPr>
          <p:nvPr>
            <p:ph type="dt" sz="half" idx="10"/>
          </p:nvPr>
        </p:nvSpPr>
        <p:spPr>
          <a:ln/>
        </p:spPr>
        <p:txBody>
          <a:bodyPr/>
          <a:lstStyle>
            <a:lvl1pPr>
              <a:defRPr/>
            </a:lvl1pPr>
          </a:lstStyle>
          <a:p>
            <a:pPr>
              <a:defRPr/>
            </a:pPr>
            <a:fld id="{8CB4AEA1-F8C1-403C-ABD4-573204011613}" type="datetime1">
              <a:rPr lang="it-IT"/>
              <a:pPr>
                <a:defRPr/>
              </a:pPr>
              <a:t>25/11/23</a:t>
            </a:fld>
            <a:endParaRPr lang="it-IT"/>
          </a:p>
        </p:txBody>
      </p:sp>
      <p:sp>
        <p:nvSpPr>
          <p:cNvPr id="7" name="Rectangle 5"/>
          <p:cNvSpPr>
            <a:spLocks noGrp="1" noChangeArrowheads="1"/>
          </p:cNvSpPr>
          <p:nvPr>
            <p:ph type="ftr" sz="quarter" idx="11"/>
          </p:nvPr>
        </p:nvSpPr>
        <p:spPr>
          <a:ln/>
        </p:spPr>
        <p:txBody>
          <a:bodyPr/>
          <a:lstStyle>
            <a:lvl1pPr>
              <a:defRPr/>
            </a:lvl1pPr>
          </a:lstStyle>
          <a:p>
            <a:pPr>
              <a:defRPr/>
            </a:pPr>
            <a:endParaRPr lang="it-IT"/>
          </a:p>
        </p:txBody>
      </p:sp>
      <p:sp>
        <p:nvSpPr>
          <p:cNvPr id="8" name="Rectangle 6"/>
          <p:cNvSpPr>
            <a:spLocks noGrp="1" noChangeArrowheads="1"/>
          </p:cNvSpPr>
          <p:nvPr>
            <p:ph type="sldNum" sz="quarter" idx="12"/>
          </p:nvPr>
        </p:nvSpPr>
        <p:spPr>
          <a:ln/>
        </p:spPr>
        <p:txBody>
          <a:bodyPr/>
          <a:lstStyle>
            <a:lvl1pPr>
              <a:defRPr/>
            </a:lvl1pPr>
          </a:lstStyle>
          <a:p>
            <a:fld id="{48744D9F-8557-4ED4-A77E-796647872DD5}" type="slidenum">
              <a:rPr lang="it-IT" altLang="it-IT"/>
              <a:pPr/>
              <a:t>‹N›</a:t>
            </a:fld>
            <a:endParaRPr lang="it-IT" altLang="it-IT"/>
          </a:p>
        </p:txBody>
      </p:sp>
    </p:spTree>
    <p:extLst>
      <p:ext uri="{BB962C8B-B14F-4D97-AF65-F5344CB8AC3E}">
        <p14:creationId xmlns:p14="http://schemas.microsoft.com/office/powerpoint/2010/main" val="29619958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cSld name="1_Solo titolo">
    <p:spTree>
      <p:nvGrpSpPr>
        <p:cNvPr id="1" name=""/>
        <p:cNvGrpSpPr/>
        <p:nvPr/>
      </p:nvGrpSpPr>
      <p:grpSpPr>
        <a:xfrm>
          <a:off x="0" y="0"/>
          <a:ext cx="0" cy="0"/>
          <a:chOff x="0" y="0"/>
          <a:chExt cx="0" cy="0"/>
        </a:xfrm>
      </p:grpSpPr>
      <p:sp>
        <p:nvSpPr>
          <p:cNvPr id="79" name="Titolo diapositiva"/>
          <p:cNvSpPr txBox="1">
            <a:spLocks noGrp="1"/>
          </p:cNvSpPr>
          <p:nvPr>
            <p:ph type="title" hasCustomPrompt="1"/>
          </p:nvPr>
        </p:nvSpPr>
        <p:spPr>
          <a:xfrm>
            <a:off x="452438" y="476250"/>
            <a:ext cx="8239125" cy="717475"/>
          </a:xfrm>
          <a:prstGeom prst="rect">
            <a:avLst/>
          </a:prstGeom>
        </p:spPr>
        <p:txBody>
          <a:bodyPr/>
          <a:lstStyle/>
          <a:p>
            <a:r>
              <a:t>Titolo diapositiva</a:t>
            </a:r>
          </a:p>
        </p:txBody>
      </p:sp>
      <p:sp>
        <p:nvSpPr>
          <p:cNvPr id="80" name="Sottotitolo diapositiva"/>
          <p:cNvSpPr txBox="1">
            <a:spLocks noGrp="1"/>
          </p:cNvSpPr>
          <p:nvPr>
            <p:ph type="body" sz="quarter" idx="21" hasCustomPrompt="1"/>
          </p:nvPr>
        </p:nvSpPr>
        <p:spPr>
          <a:xfrm>
            <a:off x="452438" y="1122981"/>
            <a:ext cx="8239125" cy="467390"/>
          </a:xfrm>
          <a:prstGeom prst="rect">
            <a:avLst/>
          </a:prstGeom>
        </p:spPr>
        <p:txBody>
          <a:bodyPr lIns="45719" tIns="45719" rIns="45719" bIns="45719"/>
          <a:lstStyle>
            <a:lvl1pPr marL="0" indent="0" defTabSz="309563">
              <a:lnSpc>
                <a:spcPct val="100000"/>
              </a:lnSpc>
              <a:spcBef>
                <a:spcPts val="0"/>
              </a:spcBef>
              <a:buSzTx/>
              <a:buNone/>
              <a:defRPr sz="2063" b="1"/>
            </a:lvl1pPr>
          </a:lstStyle>
          <a:p>
            <a:r>
              <a:t>Sottotitolo diapositiva</a:t>
            </a:r>
          </a:p>
        </p:txBody>
      </p:sp>
      <p:sp>
        <p:nvSpPr>
          <p:cNvPr id="81"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1264104969"/>
      </p:ext>
    </p:extLst>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type="tx">
  <p:cSld name="Titolo e foto">
    <p:spTree>
      <p:nvGrpSpPr>
        <p:cNvPr id="1" name=""/>
        <p:cNvGrpSpPr/>
        <p:nvPr/>
      </p:nvGrpSpPr>
      <p:grpSpPr>
        <a:xfrm>
          <a:off x="0" y="0"/>
          <a:ext cx="0" cy="0"/>
          <a:chOff x="0" y="0"/>
          <a:chExt cx="0" cy="0"/>
        </a:xfrm>
      </p:grpSpPr>
      <p:sp>
        <p:nvSpPr>
          <p:cNvPr id="21" name="Immagine"/>
          <p:cNvSpPr>
            <a:spLocks noGrp="1"/>
          </p:cNvSpPr>
          <p:nvPr>
            <p:ph type="pic" idx="21"/>
          </p:nvPr>
        </p:nvSpPr>
        <p:spPr>
          <a:xfrm>
            <a:off x="-161925" y="-2019300"/>
            <a:ext cx="11049000" cy="9017000"/>
          </a:xfrm>
          <a:prstGeom prst="rect">
            <a:avLst/>
          </a:prstGeom>
        </p:spPr>
        <p:txBody>
          <a:bodyPr lIns="91439" tIns="45719" rIns="91439" bIns="45719">
            <a:noAutofit/>
          </a:bodyPr>
          <a:lstStyle/>
          <a:p>
            <a:endParaRPr/>
          </a:p>
        </p:txBody>
      </p:sp>
      <p:sp>
        <p:nvSpPr>
          <p:cNvPr id="22" name="Titolo presentazione"/>
          <p:cNvSpPr txBox="1">
            <a:spLocks noGrp="1"/>
          </p:cNvSpPr>
          <p:nvPr>
            <p:ph type="title" hasCustomPrompt="1"/>
          </p:nvPr>
        </p:nvSpPr>
        <p:spPr>
          <a:xfrm>
            <a:off x="452438" y="3562350"/>
            <a:ext cx="8239125" cy="2324100"/>
          </a:xfrm>
          <a:prstGeom prst="rect">
            <a:avLst/>
          </a:prstGeom>
        </p:spPr>
        <p:txBody>
          <a:bodyPr anchor="b"/>
          <a:lstStyle>
            <a:lvl1pPr>
              <a:defRPr sz="4350" spc="-87"/>
            </a:lvl1pPr>
          </a:lstStyle>
          <a:p>
            <a:r>
              <a:t>Titolo presentazione</a:t>
            </a:r>
          </a:p>
        </p:txBody>
      </p:sp>
      <p:sp>
        <p:nvSpPr>
          <p:cNvPr id="23" name="Autore e data"/>
          <p:cNvSpPr txBox="1">
            <a:spLocks noGrp="1"/>
          </p:cNvSpPr>
          <p:nvPr>
            <p:ph type="body" sz="quarter" idx="22" hasCustomPrompt="1"/>
          </p:nvPr>
        </p:nvSpPr>
        <p:spPr>
          <a:xfrm>
            <a:off x="452884" y="553069"/>
            <a:ext cx="8238233" cy="318490"/>
          </a:xfrm>
          <a:prstGeom prst="rect">
            <a:avLst/>
          </a:prstGeom>
        </p:spPr>
        <p:txBody>
          <a:bodyPr lIns="45719" tIns="45719" rIns="45719" bIns="45719"/>
          <a:lstStyle>
            <a:lvl1pPr marL="0" indent="0" defTabSz="309563">
              <a:lnSpc>
                <a:spcPct val="100000"/>
              </a:lnSpc>
              <a:spcBef>
                <a:spcPts val="0"/>
              </a:spcBef>
              <a:buSzTx/>
              <a:buNone/>
              <a:defRPr sz="1350" b="1"/>
            </a:lvl1pPr>
          </a:lstStyle>
          <a:p>
            <a:r>
              <a:t>Autore e data</a:t>
            </a:r>
          </a:p>
        </p:txBody>
      </p:sp>
      <p:sp>
        <p:nvSpPr>
          <p:cNvPr id="24" name="Corpo livello uno…"/>
          <p:cNvSpPr txBox="1">
            <a:spLocks noGrp="1"/>
          </p:cNvSpPr>
          <p:nvPr>
            <p:ph type="body" sz="quarter" idx="1" hasCustomPrompt="1"/>
          </p:nvPr>
        </p:nvSpPr>
        <p:spPr>
          <a:xfrm>
            <a:off x="452438" y="5804955"/>
            <a:ext cx="8239125" cy="572344"/>
          </a:xfrm>
          <a:prstGeom prst="rect">
            <a:avLst/>
          </a:prstGeom>
        </p:spPr>
        <p:txBody>
          <a:bodyPr/>
          <a:lstStyle>
            <a:lvl1pPr marL="0" indent="0" defTabSz="309563">
              <a:lnSpc>
                <a:spcPct val="100000"/>
              </a:lnSpc>
              <a:spcBef>
                <a:spcPts val="0"/>
              </a:spcBef>
              <a:buSzTx/>
              <a:buNone/>
              <a:defRPr sz="2063" b="1"/>
            </a:lvl1pPr>
            <a:lvl2pPr marL="0" indent="0" defTabSz="309563">
              <a:lnSpc>
                <a:spcPct val="100000"/>
              </a:lnSpc>
              <a:spcBef>
                <a:spcPts val="0"/>
              </a:spcBef>
              <a:buSzTx/>
              <a:buNone/>
              <a:defRPr sz="2063" b="1"/>
            </a:lvl2pPr>
            <a:lvl3pPr marL="0" indent="0" defTabSz="309563">
              <a:lnSpc>
                <a:spcPct val="100000"/>
              </a:lnSpc>
              <a:spcBef>
                <a:spcPts val="0"/>
              </a:spcBef>
              <a:buSzTx/>
              <a:buNone/>
              <a:defRPr sz="2063" b="1"/>
            </a:lvl3pPr>
            <a:lvl4pPr marL="0" indent="0" defTabSz="309563">
              <a:lnSpc>
                <a:spcPct val="100000"/>
              </a:lnSpc>
              <a:spcBef>
                <a:spcPts val="0"/>
              </a:spcBef>
              <a:buSzTx/>
              <a:buNone/>
              <a:defRPr sz="2063" b="1"/>
            </a:lvl4pPr>
            <a:lvl5pPr marL="0" indent="0" defTabSz="309563">
              <a:lnSpc>
                <a:spcPct val="100000"/>
              </a:lnSpc>
              <a:spcBef>
                <a:spcPts val="0"/>
              </a:spcBef>
              <a:buSzTx/>
              <a:buNone/>
              <a:defRPr sz="2063" b="1"/>
            </a:lvl5pPr>
          </a:lstStyle>
          <a:p>
            <a:r>
              <a:t>Sottotitolo presentazione </a:t>
            </a:r>
          </a:p>
          <a:p>
            <a:pPr lvl="1"/>
            <a:endParaRPr/>
          </a:p>
          <a:p>
            <a:pPr lvl="2"/>
            <a:endParaRPr/>
          </a:p>
          <a:p>
            <a:pPr lvl="3"/>
            <a:endParaRPr/>
          </a:p>
          <a:p>
            <a:pPr lvl="4"/>
            <a:endParaRPr/>
          </a:p>
        </p:txBody>
      </p:sp>
      <p:sp>
        <p:nvSpPr>
          <p:cNvPr id="25"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4172123238"/>
      </p:ext>
    </p:extLst>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type="tx">
  <p:cSld name="Titolo, punti elenco e foto">
    <p:spTree>
      <p:nvGrpSpPr>
        <p:cNvPr id="1" name=""/>
        <p:cNvGrpSpPr/>
        <p:nvPr/>
      </p:nvGrpSpPr>
      <p:grpSpPr>
        <a:xfrm>
          <a:off x="0" y="0"/>
          <a:ext cx="0" cy="0"/>
          <a:chOff x="0" y="0"/>
          <a:chExt cx="0" cy="0"/>
        </a:xfrm>
      </p:grpSpPr>
      <p:sp>
        <p:nvSpPr>
          <p:cNvPr id="60" name="Titolo diapositiva"/>
          <p:cNvSpPr txBox="1">
            <a:spLocks noGrp="1"/>
          </p:cNvSpPr>
          <p:nvPr>
            <p:ph type="title" hasCustomPrompt="1"/>
          </p:nvPr>
        </p:nvSpPr>
        <p:spPr>
          <a:xfrm>
            <a:off x="452438" y="476250"/>
            <a:ext cx="3667125" cy="717550"/>
          </a:xfrm>
          <a:prstGeom prst="rect">
            <a:avLst/>
          </a:prstGeom>
        </p:spPr>
        <p:txBody>
          <a:bodyPr/>
          <a:lstStyle/>
          <a:p>
            <a:r>
              <a:t>Titolo diapositiva</a:t>
            </a:r>
          </a:p>
        </p:txBody>
      </p:sp>
      <p:sp>
        <p:nvSpPr>
          <p:cNvPr id="61" name="Sottotitolo diapositiva"/>
          <p:cNvSpPr txBox="1">
            <a:spLocks noGrp="1"/>
          </p:cNvSpPr>
          <p:nvPr>
            <p:ph type="body" sz="quarter" idx="21" hasCustomPrompt="1"/>
          </p:nvPr>
        </p:nvSpPr>
        <p:spPr>
          <a:xfrm>
            <a:off x="452438" y="1122981"/>
            <a:ext cx="3667125" cy="467390"/>
          </a:xfrm>
          <a:prstGeom prst="rect">
            <a:avLst/>
          </a:prstGeom>
        </p:spPr>
        <p:txBody>
          <a:bodyPr lIns="45719" tIns="45719" rIns="45719" bIns="45719"/>
          <a:lstStyle>
            <a:lvl1pPr marL="0" indent="0" defTabSz="309563">
              <a:lnSpc>
                <a:spcPct val="100000"/>
              </a:lnSpc>
              <a:spcBef>
                <a:spcPts val="0"/>
              </a:spcBef>
              <a:buSzTx/>
              <a:buNone/>
              <a:defRPr sz="2063" b="1"/>
            </a:lvl1pPr>
          </a:lstStyle>
          <a:p>
            <a:r>
              <a:t>Sottotitolo diapositiva</a:t>
            </a:r>
          </a:p>
        </p:txBody>
      </p:sp>
      <p:sp>
        <p:nvSpPr>
          <p:cNvPr id="62" name="Corpo livello uno…"/>
          <p:cNvSpPr txBox="1">
            <a:spLocks noGrp="1"/>
          </p:cNvSpPr>
          <p:nvPr>
            <p:ph type="body" sz="half" idx="1" hasCustomPrompt="1"/>
          </p:nvPr>
        </p:nvSpPr>
        <p:spPr>
          <a:xfrm>
            <a:off x="452438" y="2124252"/>
            <a:ext cx="3667125" cy="4128006"/>
          </a:xfrm>
          <a:prstGeom prst="rect">
            <a:avLst/>
          </a:prstGeom>
        </p:spPr>
        <p:txBody>
          <a:bodyPr/>
          <a:lstStyle/>
          <a:p>
            <a:r>
              <a:t>Testo elenco puntato diapositiva</a:t>
            </a:r>
          </a:p>
          <a:p>
            <a:pPr lvl="1"/>
            <a:endParaRPr/>
          </a:p>
          <a:p>
            <a:pPr lvl="2"/>
            <a:endParaRPr/>
          </a:p>
          <a:p>
            <a:pPr lvl="3"/>
            <a:endParaRPr/>
          </a:p>
          <a:p>
            <a:pPr lvl="4"/>
            <a:endParaRPr/>
          </a:p>
        </p:txBody>
      </p:sp>
      <p:sp>
        <p:nvSpPr>
          <p:cNvPr id="63" name="824910546_2681x1332.jpg"/>
          <p:cNvSpPr>
            <a:spLocks noGrp="1"/>
          </p:cNvSpPr>
          <p:nvPr>
            <p:ph type="pic" idx="22"/>
          </p:nvPr>
        </p:nvSpPr>
        <p:spPr>
          <a:xfrm>
            <a:off x="2392575" y="631924"/>
            <a:ext cx="8448675" cy="5596736"/>
          </a:xfrm>
          <a:prstGeom prst="rect">
            <a:avLst/>
          </a:prstGeom>
        </p:spPr>
        <p:txBody>
          <a:bodyPr lIns="91439" tIns="45719" rIns="91439" bIns="45719">
            <a:noAutofit/>
          </a:bodyPr>
          <a:lstStyle/>
          <a:p>
            <a:endParaRPr/>
          </a:p>
        </p:txBody>
      </p:sp>
      <p:sp>
        <p:nvSpPr>
          <p:cNvPr id="64"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1008966066"/>
      </p:ext>
    </p:extLst>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Intestazione sezione">
    <p:spTree>
      <p:nvGrpSpPr>
        <p:cNvPr id="1" name=""/>
        <p:cNvGrpSpPr/>
        <p:nvPr/>
      </p:nvGrpSpPr>
      <p:grpSpPr>
        <a:xfrm>
          <a:off x="0" y="0"/>
          <a:ext cx="0" cy="0"/>
          <a:chOff x="0" y="0"/>
          <a:chExt cx="0" cy="0"/>
        </a:xfrm>
      </p:grpSpPr>
      <p:pic>
        <p:nvPicPr>
          <p:cNvPr id="7" name="Immagine 6">
            <a:extLst>
              <a:ext uri="{FF2B5EF4-FFF2-40B4-BE49-F238E27FC236}">
                <a16:creationId xmlns:a16="http://schemas.microsoft.com/office/drawing/2014/main" id="{8E6E8F89-A1B4-4BCA-AE91-C41FA7C66514}"/>
              </a:ext>
            </a:extLst>
          </p:cNvPr>
          <p:cNvPicPr>
            <a:picLocks noChangeAspect="1"/>
          </p:cNvPicPr>
          <p:nvPr userDrawn="1"/>
        </p:nvPicPr>
        <p:blipFill rotWithShape="1">
          <a:blip r:embed="rId2"/>
          <a:srcRect t="15938" r="93221" b="9425"/>
          <a:stretch/>
        </p:blipFill>
        <p:spPr>
          <a:xfrm>
            <a:off x="0" y="0"/>
            <a:ext cx="619858" cy="6858000"/>
          </a:xfrm>
          <a:prstGeom prst="rect">
            <a:avLst/>
          </a:prstGeom>
        </p:spPr>
      </p:pic>
    </p:spTree>
    <p:extLst>
      <p:ext uri="{BB962C8B-B14F-4D97-AF65-F5344CB8AC3E}">
        <p14:creationId xmlns:p14="http://schemas.microsoft.com/office/powerpoint/2010/main" val="72665215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60857738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2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347733317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3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50143173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4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124377034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5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55586254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6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154361052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2">
              <a:spcBef>
                <a:spcPts val="0"/>
              </a:spcBef>
              <a:spcAft>
                <a:spcPts val="0"/>
              </a:spcAft>
              <a:buSzPts val="1800"/>
              <a:buChar char="●"/>
              <a:defRPr/>
            </a:lvl1pPr>
            <a:lvl2pPr marL="914378"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2"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it-IT" smtClean="0"/>
              <a:pPr/>
              <a:t>‹N›</a:t>
            </a:fld>
            <a:endParaRPr lang="it-IT"/>
          </a:p>
        </p:txBody>
      </p:sp>
    </p:spTree>
    <p:extLst>
      <p:ext uri="{BB962C8B-B14F-4D97-AF65-F5344CB8AC3E}">
        <p14:creationId xmlns:p14="http://schemas.microsoft.com/office/powerpoint/2010/main" val="379425987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143000" y="1122363"/>
            <a:ext cx="6858000" cy="2387600"/>
          </a:xfrm>
        </p:spPr>
        <p:txBody>
          <a:bodyPr anchor="b"/>
          <a:lstStyle>
            <a:lvl1pPr algn="l">
              <a:defRPr sz="45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143000" y="3602038"/>
            <a:ext cx="6858000" cy="1655762"/>
          </a:xfrm>
        </p:spPr>
        <p:txBody>
          <a:bodyPr/>
          <a:lstStyle>
            <a:lvl1pPr marL="0" indent="0" algn="l">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11/25/23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‹N›</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536918"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32249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11/25/23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‹N›</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536918"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220790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623887" y="1709738"/>
            <a:ext cx="7886700" cy="2852737"/>
          </a:xfrm>
        </p:spPr>
        <p:txBody>
          <a:bodyPr anchor="b"/>
          <a:lstStyle>
            <a:lvl1pPr>
              <a:defRPr sz="45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623887"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11/25/23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‹N›</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536918"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17998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11/25/23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‹N›</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536918"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217672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11/25/23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‹N›</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536918"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1255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11/25/23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‹N›</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536918"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29879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11/25/23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‹N›</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536918"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61130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11/25/23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‹N›</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536918"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910977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11/25/23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‹N›</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536918"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68428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11/25/23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‹N›</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536918"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27601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11/25/23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‹N›</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6235" y="261866"/>
            <a:ext cx="851535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784371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x">
  <p:cSld name="1_Title Slide">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4680"/>
            <a:ext cx="8229240" cy="1143000"/>
          </a:xfrm>
          <a:prstGeom prst="rect">
            <a:avLst/>
          </a:prstGeom>
        </p:spPr>
        <p:txBody>
          <a:bodyPr wrap="none" lIns="0" tIns="0" rIns="0" bIns="0" anchor="ctr"/>
          <a:lstStyle/>
          <a:p>
            <a:endParaRPr/>
          </a:p>
        </p:txBody>
      </p:sp>
      <p:sp>
        <p:nvSpPr>
          <p:cNvPr id="47" name="PlaceHolder 2"/>
          <p:cNvSpPr>
            <a:spLocks noGrp="1"/>
          </p:cNvSpPr>
          <p:nvPr>
            <p:ph type="subTitle"/>
          </p:nvPr>
        </p:nvSpPr>
        <p:spPr>
          <a:xfrm>
            <a:off x="457200" y="1600200"/>
            <a:ext cx="8229240" cy="4525920"/>
          </a:xfrm>
          <a:prstGeom prst="rect">
            <a:avLst/>
          </a:prstGeom>
        </p:spPr>
        <p:txBody>
          <a:bodyPr wrap="none" lIns="0" tIns="0" rIns="0" bIns="0" anchor="ctr"/>
          <a:lstStyle/>
          <a:p>
            <a:pPr algn="ctr"/>
            <a:endParaRPr/>
          </a:p>
        </p:txBody>
      </p:sp>
    </p:spTree>
    <p:extLst>
      <p:ext uri="{BB962C8B-B14F-4D97-AF65-F5344CB8AC3E}">
        <p14:creationId xmlns:p14="http://schemas.microsoft.com/office/powerpoint/2010/main" val="161267426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Titolo">
    <p:spTree>
      <p:nvGrpSpPr>
        <p:cNvPr id="1" name=""/>
        <p:cNvGrpSpPr/>
        <p:nvPr/>
      </p:nvGrpSpPr>
      <p:grpSpPr>
        <a:xfrm>
          <a:off x="0" y="0"/>
          <a:ext cx="0" cy="0"/>
          <a:chOff x="0" y="0"/>
          <a:chExt cx="0" cy="0"/>
        </a:xfrm>
      </p:grpSpPr>
      <p:sp>
        <p:nvSpPr>
          <p:cNvPr id="12" name="Titolo presentazione"/>
          <p:cNvSpPr txBox="1">
            <a:spLocks noGrp="1"/>
          </p:cNvSpPr>
          <p:nvPr>
            <p:ph type="title" hasCustomPrompt="1"/>
          </p:nvPr>
        </p:nvSpPr>
        <p:spPr>
          <a:prstGeom prst="rect">
            <a:avLst/>
          </a:prstGeom>
        </p:spPr>
        <p:txBody>
          <a:bodyPr/>
          <a:lstStyle/>
          <a:p>
            <a:r>
              <a:t>Titolo presentazione</a:t>
            </a:r>
          </a:p>
        </p:txBody>
      </p:sp>
      <p:sp>
        <p:nvSpPr>
          <p:cNvPr id="13" name="Corpo livello uno…"/>
          <p:cNvSpPr txBox="1">
            <a:spLocks noGrp="1"/>
          </p:cNvSpPr>
          <p:nvPr>
            <p:ph type="body" sz="quarter" idx="1" hasCustomPrompt="1"/>
          </p:nvPr>
        </p:nvSpPr>
        <p:spPr>
          <a:prstGeom prst="rect">
            <a:avLst/>
          </a:prstGeom>
        </p:spPr>
        <p:txBody>
          <a:bodyPr/>
          <a:lstStyle/>
          <a:p>
            <a:r>
              <a:t>Sottotitolo presentazione </a:t>
            </a:r>
          </a:p>
          <a:p>
            <a:pPr lvl="1"/>
            <a:endParaRPr/>
          </a:p>
          <a:p>
            <a:pPr lvl="2"/>
            <a:endParaRPr/>
          </a:p>
          <a:p>
            <a:pPr lvl="3"/>
            <a:endParaRPr/>
          </a:p>
          <a:p>
            <a:pPr lvl="4"/>
            <a:endParaRPr/>
          </a:p>
        </p:txBody>
      </p:sp>
      <p:sp>
        <p:nvSpPr>
          <p:cNvPr id="14"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4042347978"/>
      </p:ext>
    </p:extLst>
  </p:cSld>
  <p:clrMapOvr>
    <a:masterClrMapping/>
  </p:clrMapOvr>
  <p:transition spd="med"/>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tx">
  <p:cSld name="Titolo e foto">
    <p:spTree>
      <p:nvGrpSpPr>
        <p:cNvPr id="1" name=""/>
        <p:cNvGrpSpPr/>
        <p:nvPr/>
      </p:nvGrpSpPr>
      <p:grpSpPr>
        <a:xfrm>
          <a:off x="0" y="0"/>
          <a:ext cx="0" cy="0"/>
          <a:chOff x="0" y="0"/>
          <a:chExt cx="0" cy="0"/>
        </a:xfrm>
      </p:grpSpPr>
      <p:sp>
        <p:nvSpPr>
          <p:cNvPr id="21" name="1014407370_Retouch_4050x2379.jpg"/>
          <p:cNvSpPr>
            <a:spLocks noGrp="1"/>
          </p:cNvSpPr>
          <p:nvPr>
            <p:ph type="pic" idx="21"/>
          </p:nvPr>
        </p:nvSpPr>
        <p:spPr>
          <a:xfrm>
            <a:off x="-257175" y="-3073400"/>
            <a:ext cx="12825413" cy="10044990"/>
          </a:xfrm>
          <a:prstGeom prst="rect">
            <a:avLst/>
          </a:prstGeom>
        </p:spPr>
        <p:txBody>
          <a:bodyPr lIns="91439" tIns="45719" rIns="91439" bIns="45719">
            <a:noAutofit/>
          </a:bodyPr>
          <a:lstStyle/>
          <a:p>
            <a:endParaRPr/>
          </a:p>
        </p:txBody>
      </p:sp>
      <p:sp>
        <p:nvSpPr>
          <p:cNvPr id="22" name="Titolo presentazione"/>
          <p:cNvSpPr txBox="1">
            <a:spLocks noGrp="1"/>
          </p:cNvSpPr>
          <p:nvPr>
            <p:ph type="title" hasCustomPrompt="1"/>
          </p:nvPr>
        </p:nvSpPr>
        <p:spPr>
          <a:xfrm>
            <a:off x="485775" y="2192338"/>
            <a:ext cx="8201025" cy="2349500"/>
          </a:xfrm>
          <a:prstGeom prst="rect">
            <a:avLst/>
          </a:prstGeom>
        </p:spPr>
        <p:txBody>
          <a:bodyPr/>
          <a:lstStyle/>
          <a:p>
            <a:r>
              <a:t>Titolo presentazione</a:t>
            </a:r>
          </a:p>
        </p:txBody>
      </p:sp>
      <p:sp>
        <p:nvSpPr>
          <p:cNvPr id="23" name="Corpo livello uno…"/>
          <p:cNvSpPr txBox="1">
            <a:spLocks noGrp="1"/>
          </p:cNvSpPr>
          <p:nvPr>
            <p:ph type="body" sz="quarter" idx="1" hasCustomPrompt="1"/>
          </p:nvPr>
        </p:nvSpPr>
        <p:spPr>
          <a:xfrm>
            <a:off x="485775" y="4634388"/>
            <a:ext cx="8201025" cy="711357"/>
          </a:xfrm>
          <a:prstGeom prst="rect">
            <a:avLst/>
          </a:prstGeom>
        </p:spPr>
        <p:txBody>
          <a:bodyPr/>
          <a:lstStyle/>
          <a:p>
            <a:r>
              <a:t>Sottotitolo presentazione</a:t>
            </a:r>
          </a:p>
          <a:p>
            <a:pPr lvl="1"/>
            <a:endParaRPr/>
          </a:p>
          <a:p>
            <a:pPr lvl="2"/>
            <a:endParaRPr/>
          </a:p>
          <a:p>
            <a:pPr lvl="3"/>
            <a:endParaRPr/>
          </a:p>
          <a:p>
            <a:pPr lvl="4"/>
            <a:endParaRPr/>
          </a:p>
        </p:txBody>
      </p:sp>
      <p:sp>
        <p:nvSpPr>
          <p:cNvPr id="24"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1591189568"/>
      </p:ext>
    </p:extLst>
  </p:cSld>
  <p:clrMapOvr>
    <a:masterClrMapping/>
  </p:clrMapOvr>
  <p:transition spd="med"/>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tx">
  <p:cSld name="Titolo e foto 2">
    <p:spTree>
      <p:nvGrpSpPr>
        <p:cNvPr id="1" name=""/>
        <p:cNvGrpSpPr/>
        <p:nvPr/>
      </p:nvGrpSpPr>
      <p:grpSpPr>
        <a:xfrm>
          <a:off x="0" y="0"/>
          <a:ext cx="0" cy="0"/>
          <a:chOff x="0" y="0"/>
          <a:chExt cx="0" cy="0"/>
        </a:xfrm>
      </p:grpSpPr>
      <p:sp>
        <p:nvSpPr>
          <p:cNvPr id="31" name="518839134_3132x2088.jpg"/>
          <p:cNvSpPr>
            <a:spLocks noGrp="1"/>
          </p:cNvSpPr>
          <p:nvPr>
            <p:ph type="pic" idx="21"/>
          </p:nvPr>
        </p:nvSpPr>
        <p:spPr>
          <a:xfrm>
            <a:off x="3345774" y="0"/>
            <a:ext cx="7715249" cy="6858000"/>
          </a:xfrm>
          <a:prstGeom prst="rect">
            <a:avLst/>
          </a:prstGeom>
        </p:spPr>
        <p:txBody>
          <a:bodyPr lIns="91439" tIns="45719" rIns="91439" bIns="45719">
            <a:noAutofit/>
          </a:bodyPr>
          <a:lstStyle/>
          <a:p>
            <a:endParaRPr/>
          </a:p>
        </p:txBody>
      </p:sp>
      <p:sp>
        <p:nvSpPr>
          <p:cNvPr id="32" name="Titolo diapositiva"/>
          <p:cNvSpPr txBox="1">
            <a:spLocks noGrp="1"/>
          </p:cNvSpPr>
          <p:nvPr>
            <p:ph type="title" hasCustomPrompt="1"/>
          </p:nvPr>
        </p:nvSpPr>
        <p:spPr>
          <a:xfrm>
            <a:off x="485775" y="1871508"/>
            <a:ext cx="4291013" cy="2667001"/>
          </a:xfrm>
          <a:prstGeom prst="rect">
            <a:avLst/>
          </a:prstGeom>
        </p:spPr>
        <p:txBody>
          <a:bodyPr/>
          <a:lstStyle/>
          <a:p>
            <a:r>
              <a:t>Titolo diapositiva</a:t>
            </a:r>
          </a:p>
        </p:txBody>
      </p:sp>
      <p:sp>
        <p:nvSpPr>
          <p:cNvPr id="33" name="Corpo livello uno…"/>
          <p:cNvSpPr txBox="1">
            <a:spLocks noGrp="1"/>
          </p:cNvSpPr>
          <p:nvPr>
            <p:ph type="body" sz="quarter" idx="1" hasCustomPrompt="1"/>
          </p:nvPr>
        </p:nvSpPr>
        <p:spPr>
          <a:xfrm>
            <a:off x="485775" y="4635500"/>
            <a:ext cx="4291013" cy="1587500"/>
          </a:xfrm>
          <a:prstGeom prst="rect">
            <a:avLst/>
          </a:prstGeom>
        </p:spPr>
        <p:txBody>
          <a:bodyPr/>
          <a:lstStyle/>
          <a:p>
            <a:r>
              <a:t>Sottotitolo diapositiva</a:t>
            </a:r>
          </a:p>
          <a:p>
            <a:pPr lvl="1"/>
            <a:endParaRPr/>
          </a:p>
          <a:p>
            <a:pPr lvl="2"/>
            <a:endParaRPr/>
          </a:p>
          <a:p>
            <a:pPr lvl="3"/>
            <a:endParaRPr/>
          </a:p>
          <a:p>
            <a:pPr lvl="4"/>
            <a:endParaRPr/>
          </a:p>
        </p:txBody>
      </p:sp>
      <p:sp>
        <p:nvSpPr>
          <p:cNvPr id="34"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2571246808"/>
      </p:ext>
    </p:extLst>
  </p:cSld>
  <p:clrMapOvr>
    <a:masterClrMapping/>
  </p:clrMapOvr>
  <p:transition spd="med"/>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tx">
  <p:cSld name="Titolo e punti elenco">
    <p:spTree>
      <p:nvGrpSpPr>
        <p:cNvPr id="1" name=""/>
        <p:cNvGrpSpPr/>
        <p:nvPr/>
      </p:nvGrpSpPr>
      <p:grpSpPr>
        <a:xfrm>
          <a:off x="0" y="0"/>
          <a:ext cx="0" cy="0"/>
          <a:chOff x="0" y="0"/>
          <a:chExt cx="0" cy="0"/>
        </a:xfrm>
      </p:grpSpPr>
      <p:sp>
        <p:nvSpPr>
          <p:cNvPr id="41" name="Autore e data"/>
          <p:cNvSpPr txBox="1">
            <a:spLocks noGrp="1"/>
          </p:cNvSpPr>
          <p:nvPr>
            <p:ph type="body" sz="quarter" idx="21" hasCustomPrompt="1"/>
          </p:nvPr>
        </p:nvSpPr>
        <p:spPr>
          <a:xfrm>
            <a:off x="485775" y="6477943"/>
            <a:ext cx="8201025" cy="214631"/>
          </a:xfrm>
          <a:prstGeom prst="rect">
            <a:avLst/>
          </a:prstGeom>
        </p:spPr>
        <p:txBody>
          <a:bodyPr/>
          <a:lstStyle>
            <a:lvl1pPr defTabSz="219075">
              <a:spcBef>
                <a:spcPts val="1200"/>
              </a:spcBef>
              <a:defRPr sz="750" spc="-22">
                <a:latin typeface="Graphik-Medium"/>
                <a:ea typeface="Graphik-Medium"/>
                <a:cs typeface="Graphik-Medium"/>
                <a:sym typeface="Graphik Medium"/>
              </a:defRPr>
            </a:lvl1pPr>
          </a:lstStyle>
          <a:p>
            <a:r>
              <a:t>Autore e data</a:t>
            </a:r>
          </a:p>
        </p:txBody>
      </p:sp>
      <p:sp>
        <p:nvSpPr>
          <p:cNvPr id="42" name="Sottotitolo diapositiva"/>
          <p:cNvSpPr txBox="1">
            <a:spLocks noGrp="1"/>
          </p:cNvSpPr>
          <p:nvPr>
            <p:ph type="body" sz="quarter" idx="22" hasCustomPrompt="1"/>
          </p:nvPr>
        </p:nvSpPr>
        <p:spPr>
          <a:xfrm>
            <a:off x="485775" y="1771727"/>
            <a:ext cx="8201025" cy="347028"/>
          </a:xfrm>
          <a:prstGeom prst="rect">
            <a:avLst/>
          </a:prstGeom>
        </p:spPr>
        <p:txBody>
          <a:bodyPr/>
          <a:lstStyle/>
          <a:p>
            <a:r>
              <a:t>Sottotitolo diapositiva</a:t>
            </a:r>
          </a:p>
        </p:txBody>
      </p:sp>
      <p:sp>
        <p:nvSpPr>
          <p:cNvPr id="43" name="Rettangolo"/>
          <p:cNvSpPr/>
          <p:nvPr/>
        </p:nvSpPr>
        <p:spPr>
          <a:xfrm>
            <a:off x="0" y="495275"/>
            <a:ext cx="9144000" cy="139701"/>
          </a:xfrm>
          <a:prstGeom prst="rect">
            <a:avLst/>
          </a:prstGeom>
          <a:solidFill>
            <a:schemeClr val="accent4"/>
          </a:solidFill>
          <a:ln w="12700">
            <a:miter lim="400000"/>
          </a:ln>
        </p:spPr>
        <p:txBody>
          <a:bodyPr lIns="19050" tIns="19050" rIns="19050" bIns="19050" anchor="ctr"/>
          <a:lstStyle/>
          <a:p>
            <a:pPr algn="ctr" defTabSz="308074">
              <a:defRPr sz="2200" spc="-44"/>
            </a:pPr>
            <a:endParaRPr sz="825"/>
          </a:p>
        </p:txBody>
      </p:sp>
      <p:sp>
        <p:nvSpPr>
          <p:cNvPr id="44" name="Rettangolo"/>
          <p:cNvSpPr/>
          <p:nvPr/>
        </p:nvSpPr>
        <p:spPr>
          <a:xfrm>
            <a:off x="0" y="495275"/>
            <a:ext cx="9144000" cy="139701"/>
          </a:xfrm>
          <a:prstGeom prst="rect">
            <a:avLst/>
          </a:prstGeom>
          <a:solidFill>
            <a:schemeClr val="accent4"/>
          </a:solidFill>
          <a:ln w="12700">
            <a:miter lim="400000"/>
          </a:ln>
        </p:spPr>
        <p:txBody>
          <a:bodyPr lIns="19050" tIns="19050" rIns="19050" bIns="19050" anchor="ctr"/>
          <a:lstStyle/>
          <a:p>
            <a:pPr algn="ctr" defTabSz="308074">
              <a:defRPr sz="2200" spc="-44"/>
            </a:pPr>
            <a:endParaRPr sz="825"/>
          </a:p>
        </p:txBody>
      </p:sp>
      <p:sp>
        <p:nvSpPr>
          <p:cNvPr id="45" name="Titolo diapositiva"/>
          <p:cNvSpPr txBox="1">
            <a:spLocks noGrp="1"/>
          </p:cNvSpPr>
          <p:nvPr>
            <p:ph type="title" hasCustomPrompt="1"/>
          </p:nvPr>
        </p:nvSpPr>
        <p:spPr>
          <a:xfrm>
            <a:off x="485775" y="810349"/>
            <a:ext cx="8201025" cy="889193"/>
          </a:xfrm>
          <a:prstGeom prst="rect">
            <a:avLst/>
          </a:prstGeom>
        </p:spPr>
        <p:txBody>
          <a:bodyPr anchor="t"/>
          <a:lstStyle>
            <a:lvl1pPr defTabSz="219075">
              <a:defRPr sz="3750" spc="-150"/>
            </a:lvl1pPr>
          </a:lstStyle>
          <a:p>
            <a:r>
              <a:t>Titolo diapositiva</a:t>
            </a:r>
          </a:p>
        </p:txBody>
      </p:sp>
      <p:sp>
        <p:nvSpPr>
          <p:cNvPr id="46" name="Corpo livello uno…"/>
          <p:cNvSpPr txBox="1">
            <a:spLocks noGrp="1"/>
          </p:cNvSpPr>
          <p:nvPr>
            <p:ph type="body" idx="1" hasCustomPrompt="1"/>
          </p:nvPr>
        </p:nvSpPr>
        <p:spPr>
          <a:xfrm>
            <a:off x="485775" y="2635250"/>
            <a:ext cx="8201025" cy="3568700"/>
          </a:xfrm>
          <a:prstGeom prst="rect">
            <a:avLst/>
          </a:prstGeom>
        </p:spPr>
        <p:txBody>
          <a:bodyPr/>
          <a:lstStyle>
            <a:lvl1pPr defTabSz="219075">
              <a:spcBef>
                <a:spcPts val="1238"/>
              </a:spcBef>
              <a:defRPr sz="1500" cap="none" spc="0"/>
            </a:lvl1pPr>
            <a:lvl2pPr defTabSz="219075">
              <a:spcBef>
                <a:spcPts val="1238"/>
              </a:spcBef>
              <a:defRPr sz="1500" cap="none" spc="0"/>
            </a:lvl2pPr>
            <a:lvl3pPr defTabSz="219075">
              <a:spcBef>
                <a:spcPts val="1238"/>
              </a:spcBef>
              <a:defRPr sz="1500" cap="none" spc="0"/>
            </a:lvl3pPr>
            <a:lvl4pPr defTabSz="219075">
              <a:spcBef>
                <a:spcPts val="1238"/>
              </a:spcBef>
              <a:defRPr sz="1500" cap="none" spc="0"/>
            </a:lvl4pPr>
            <a:lvl5pPr defTabSz="219075">
              <a:spcBef>
                <a:spcPts val="1238"/>
              </a:spcBef>
              <a:defRPr sz="1500" cap="none" spc="0"/>
            </a:lvl5pPr>
          </a:lstStyle>
          <a:p>
            <a:r>
              <a:t>Testo elenco puntato diapositiva</a:t>
            </a:r>
          </a:p>
          <a:p>
            <a:pPr lvl="1"/>
            <a:endParaRPr/>
          </a:p>
          <a:p>
            <a:pPr lvl="2"/>
            <a:endParaRPr/>
          </a:p>
          <a:p>
            <a:pPr lvl="3"/>
            <a:endParaRPr/>
          </a:p>
          <a:p>
            <a:pPr lvl="4"/>
            <a:endParaRPr/>
          </a:p>
        </p:txBody>
      </p:sp>
      <p:sp>
        <p:nvSpPr>
          <p:cNvPr id="47" name="Numero diapositiva"/>
          <p:cNvSpPr txBox="1">
            <a:spLocks noGrp="1"/>
          </p:cNvSpPr>
          <p:nvPr>
            <p:ph type="sldNum" sz="quarter" idx="2"/>
          </p:nvPr>
        </p:nvSpPr>
        <p:spPr>
          <a:xfrm>
            <a:off x="8499145" y="6474566"/>
            <a:ext cx="232436" cy="218008"/>
          </a:xfrm>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3580239747"/>
      </p:ext>
    </p:extLst>
  </p:cSld>
  <p:clrMapOvr>
    <a:masterClrMapping/>
  </p:clrMapOvr>
  <p:transition spd="med"/>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tx">
  <p:cSld name="Punti elenco">
    <p:spTree>
      <p:nvGrpSpPr>
        <p:cNvPr id="1" name=""/>
        <p:cNvGrpSpPr/>
        <p:nvPr/>
      </p:nvGrpSpPr>
      <p:grpSpPr>
        <a:xfrm>
          <a:off x="0" y="0"/>
          <a:ext cx="0" cy="0"/>
          <a:chOff x="0" y="0"/>
          <a:chExt cx="0" cy="0"/>
        </a:xfrm>
      </p:grpSpPr>
      <p:sp>
        <p:nvSpPr>
          <p:cNvPr id="54" name="Autore e data"/>
          <p:cNvSpPr txBox="1">
            <a:spLocks noGrp="1"/>
          </p:cNvSpPr>
          <p:nvPr>
            <p:ph type="body" sz="quarter" idx="21" hasCustomPrompt="1"/>
          </p:nvPr>
        </p:nvSpPr>
        <p:spPr>
          <a:xfrm>
            <a:off x="485775" y="6477943"/>
            <a:ext cx="8201025" cy="214631"/>
          </a:xfrm>
          <a:prstGeom prst="rect">
            <a:avLst/>
          </a:prstGeom>
        </p:spPr>
        <p:txBody>
          <a:bodyPr/>
          <a:lstStyle>
            <a:lvl1pPr defTabSz="219075">
              <a:spcBef>
                <a:spcPts val="1200"/>
              </a:spcBef>
              <a:defRPr sz="750" spc="-22">
                <a:latin typeface="Graphik-Medium"/>
                <a:ea typeface="Graphik-Medium"/>
                <a:cs typeface="Graphik-Medium"/>
                <a:sym typeface="Graphik Medium"/>
              </a:defRPr>
            </a:lvl1pPr>
          </a:lstStyle>
          <a:p>
            <a:r>
              <a:t>Autore e data</a:t>
            </a:r>
          </a:p>
        </p:txBody>
      </p:sp>
      <p:sp>
        <p:nvSpPr>
          <p:cNvPr id="55" name="Corpo livello uno…"/>
          <p:cNvSpPr txBox="1">
            <a:spLocks noGrp="1"/>
          </p:cNvSpPr>
          <p:nvPr>
            <p:ph type="body" idx="1" hasCustomPrompt="1"/>
          </p:nvPr>
        </p:nvSpPr>
        <p:spPr>
          <a:xfrm>
            <a:off x="485775" y="2635250"/>
            <a:ext cx="8201025" cy="3567659"/>
          </a:xfrm>
          <a:prstGeom prst="rect">
            <a:avLst/>
          </a:prstGeom>
        </p:spPr>
        <p:txBody>
          <a:bodyPr numCol="2" spcCol="1093469"/>
          <a:lstStyle>
            <a:lvl1pPr defTabSz="219075">
              <a:spcBef>
                <a:spcPts val="1238"/>
              </a:spcBef>
              <a:defRPr sz="1500" cap="none" spc="0"/>
            </a:lvl1pPr>
            <a:lvl2pPr defTabSz="219075">
              <a:spcBef>
                <a:spcPts val="1238"/>
              </a:spcBef>
              <a:defRPr sz="1500" cap="none" spc="0"/>
            </a:lvl2pPr>
            <a:lvl3pPr defTabSz="219075">
              <a:spcBef>
                <a:spcPts val="1238"/>
              </a:spcBef>
              <a:defRPr sz="1500" cap="none" spc="0"/>
            </a:lvl3pPr>
            <a:lvl4pPr defTabSz="219075">
              <a:spcBef>
                <a:spcPts val="1238"/>
              </a:spcBef>
              <a:defRPr sz="1500" cap="none" spc="0"/>
            </a:lvl4pPr>
            <a:lvl5pPr defTabSz="219075">
              <a:spcBef>
                <a:spcPts val="1238"/>
              </a:spcBef>
              <a:defRPr sz="1500" cap="none" spc="0"/>
            </a:lvl5pPr>
          </a:lstStyle>
          <a:p>
            <a:r>
              <a:t>Testo elenco puntato diapositiva</a:t>
            </a:r>
          </a:p>
          <a:p>
            <a:pPr lvl="1"/>
            <a:endParaRPr/>
          </a:p>
          <a:p>
            <a:pPr lvl="2"/>
            <a:endParaRPr/>
          </a:p>
          <a:p>
            <a:pPr lvl="3"/>
            <a:endParaRPr/>
          </a:p>
          <a:p>
            <a:pPr lvl="4"/>
            <a:endParaRPr/>
          </a:p>
        </p:txBody>
      </p:sp>
      <p:sp>
        <p:nvSpPr>
          <p:cNvPr id="56" name="Rettangolo"/>
          <p:cNvSpPr/>
          <p:nvPr/>
        </p:nvSpPr>
        <p:spPr>
          <a:xfrm>
            <a:off x="0" y="495275"/>
            <a:ext cx="9144000" cy="139701"/>
          </a:xfrm>
          <a:prstGeom prst="rect">
            <a:avLst/>
          </a:prstGeom>
          <a:solidFill>
            <a:schemeClr val="accent4"/>
          </a:solidFill>
          <a:ln w="12700">
            <a:miter lim="400000"/>
          </a:ln>
        </p:spPr>
        <p:txBody>
          <a:bodyPr lIns="19050" tIns="19050" rIns="19050" bIns="19050" anchor="ctr"/>
          <a:lstStyle/>
          <a:p>
            <a:pPr algn="ctr" defTabSz="308074">
              <a:defRPr sz="2200" spc="-44"/>
            </a:pPr>
            <a:endParaRPr sz="825"/>
          </a:p>
        </p:txBody>
      </p:sp>
      <p:sp>
        <p:nvSpPr>
          <p:cNvPr id="57" name="Rettangolo"/>
          <p:cNvSpPr/>
          <p:nvPr/>
        </p:nvSpPr>
        <p:spPr>
          <a:xfrm>
            <a:off x="0" y="495275"/>
            <a:ext cx="9144000" cy="139701"/>
          </a:xfrm>
          <a:prstGeom prst="rect">
            <a:avLst/>
          </a:prstGeom>
          <a:solidFill>
            <a:schemeClr val="accent4"/>
          </a:solidFill>
          <a:ln w="12700">
            <a:miter lim="400000"/>
          </a:ln>
        </p:spPr>
        <p:txBody>
          <a:bodyPr lIns="19050" tIns="19050" rIns="19050" bIns="19050" anchor="ctr"/>
          <a:lstStyle/>
          <a:p>
            <a:pPr algn="ctr" defTabSz="308074">
              <a:defRPr sz="2200" spc="-44"/>
            </a:pPr>
            <a:endParaRPr sz="825"/>
          </a:p>
        </p:txBody>
      </p:sp>
      <p:sp>
        <p:nvSpPr>
          <p:cNvPr id="58"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32042227"/>
      </p:ext>
    </p:extLst>
  </p:cSld>
  <p:clrMapOvr>
    <a:masterClrMapping/>
  </p:clrMapOvr>
  <p:transition spd="med"/>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tx">
  <p:cSld name="Titolo, punti elenco e foto">
    <p:spTree>
      <p:nvGrpSpPr>
        <p:cNvPr id="1" name=""/>
        <p:cNvGrpSpPr/>
        <p:nvPr/>
      </p:nvGrpSpPr>
      <p:grpSpPr>
        <a:xfrm>
          <a:off x="0" y="0"/>
          <a:ext cx="0" cy="0"/>
          <a:chOff x="0" y="0"/>
          <a:chExt cx="0" cy="0"/>
        </a:xfrm>
      </p:grpSpPr>
      <p:sp>
        <p:nvSpPr>
          <p:cNvPr id="65" name="981594838_2460x1641.jpg"/>
          <p:cNvSpPr>
            <a:spLocks noGrp="1"/>
          </p:cNvSpPr>
          <p:nvPr>
            <p:ph type="pic" idx="21"/>
          </p:nvPr>
        </p:nvSpPr>
        <p:spPr>
          <a:xfrm>
            <a:off x="3838683" y="0"/>
            <a:ext cx="7710548" cy="6858000"/>
          </a:xfrm>
          <a:prstGeom prst="rect">
            <a:avLst/>
          </a:prstGeom>
        </p:spPr>
        <p:txBody>
          <a:bodyPr lIns="91439" tIns="45719" rIns="91439" bIns="45719">
            <a:noAutofit/>
          </a:bodyPr>
          <a:lstStyle/>
          <a:p>
            <a:endParaRPr/>
          </a:p>
        </p:txBody>
      </p:sp>
      <p:sp>
        <p:nvSpPr>
          <p:cNvPr id="66" name="Corpo livello uno…"/>
          <p:cNvSpPr txBox="1">
            <a:spLocks noGrp="1"/>
          </p:cNvSpPr>
          <p:nvPr>
            <p:ph type="body" sz="half" idx="1" hasCustomPrompt="1"/>
          </p:nvPr>
        </p:nvSpPr>
        <p:spPr>
          <a:xfrm>
            <a:off x="485775" y="2628900"/>
            <a:ext cx="4291013" cy="3443288"/>
          </a:xfrm>
          <a:prstGeom prst="rect">
            <a:avLst/>
          </a:prstGeom>
        </p:spPr>
        <p:txBody>
          <a:bodyPr/>
          <a:lstStyle>
            <a:lvl1pPr defTabSz="219075">
              <a:spcBef>
                <a:spcPts val="1238"/>
              </a:spcBef>
              <a:defRPr sz="1500" cap="none" spc="0"/>
            </a:lvl1pPr>
            <a:lvl2pPr defTabSz="219075">
              <a:spcBef>
                <a:spcPts val="1238"/>
              </a:spcBef>
              <a:defRPr sz="1500" cap="none" spc="0"/>
            </a:lvl2pPr>
            <a:lvl3pPr defTabSz="219075">
              <a:spcBef>
                <a:spcPts val="1238"/>
              </a:spcBef>
              <a:defRPr sz="1500" cap="none" spc="0"/>
            </a:lvl3pPr>
            <a:lvl4pPr defTabSz="219075">
              <a:spcBef>
                <a:spcPts val="1238"/>
              </a:spcBef>
              <a:defRPr sz="1500" cap="none" spc="0"/>
            </a:lvl4pPr>
            <a:lvl5pPr defTabSz="219075">
              <a:spcBef>
                <a:spcPts val="1238"/>
              </a:spcBef>
              <a:defRPr sz="1500" cap="none" spc="0"/>
            </a:lvl5pPr>
          </a:lstStyle>
          <a:p>
            <a:r>
              <a:t>Testo elenco puntato diapositiva</a:t>
            </a:r>
          </a:p>
          <a:p>
            <a:pPr lvl="1"/>
            <a:endParaRPr/>
          </a:p>
          <a:p>
            <a:pPr lvl="2"/>
            <a:endParaRPr/>
          </a:p>
          <a:p>
            <a:pPr lvl="3"/>
            <a:endParaRPr/>
          </a:p>
          <a:p>
            <a:pPr lvl="4"/>
            <a:endParaRPr/>
          </a:p>
        </p:txBody>
      </p:sp>
      <p:sp>
        <p:nvSpPr>
          <p:cNvPr id="67" name="Rettangolo"/>
          <p:cNvSpPr/>
          <p:nvPr/>
        </p:nvSpPr>
        <p:spPr>
          <a:xfrm>
            <a:off x="0" y="495275"/>
            <a:ext cx="4701896" cy="139701"/>
          </a:xfrm>
          <a:prstGeom prst="rect">
            <a:avLst/>
          </a:prstGeom>
          <a:solidFill>
            <a:schemeClr val="accent4"/>
          </a:solidFill>
          <a:ln w="12700">
            <a:miter lim="400000"/>
          </a:ln>
        </p:spPr>
        <p:txBody>
          <a:bodyPr lIns="19050" tIns="19050" rIns="19050" bIns="19050" anchor="ctr"/>
          <a:lstStyle/>
          <a:p>
            <a:pPr algn="ctr" defTabSz="308074">
              <a:defRPr sz="2200" spc="-44"/>
            </a:pPr>
            <a:endParaRPr sz="825"/>
          </a:p>
        </p:txBody>
      </p:sp>
      <p:sp>
        <p:nvSpPr>
          <p:cNvPr id="68" name="Autore e data"/>
          <p:cNvSpPr txBox="1">
            <a:spLocks noGrp="1"/>
          </p:cNvSpPr>
          <p:nvPr>
            <p:ph type="body" sz="quarter" idx="22" hasCustomPrompt="1"/>
          </p:nvPr>
        </p:nvSpPr>
        <p:spPr>
          <a:xfrm>
            <a:off x="485775" y="6477943"/>
            <a:ext cx="4291013" cy="214631"/>
          </a:xfrm>
          <a:prstGeom prst="rect">
            <a:avLst/>
          </a:prstGeom>
        </p:spPr>
        <p:txBody>
          <a:bodyPr/>
          <a:lstStyle>
            <a:lvl1pPr defTabSz="219075">
              <a:spcBef>
                <a:spcPts val="1200"/>
              </a:spcBef>
              <a:defRPr sz="750" spc="-22">
                <a:latin typeface="Graphik-Medium"/>
                <a:ea typeface="Graphik-Medium"/>
                <a:cs typeface="Graphik-Medium"/>
                <a:sym typeface="Graphik Medium"/>
              </a:defRPr>
            </a:lvl1pPr>
          </a:lstStyle>
          <a:p>
            <a:r>
              <a:t>Autore e data</a:t>
            </a:r>
          </a:p>
        </p:txBody>
      </p:sp>
      <p:sp>
        <p:nvSpPr>
          <p:cNvPr id="69" name="Titolo diapositiva"/>
          <p:cNvSpPr txBox="1">
            <a:spLocks noGrp="1"/>
          </p:cNvSpPr>
          <p:nvPr>
            <p:ph type="title" hasCustomPrompt="1"/>
          </p:nvPr>
        </p:nvSpPr>
        <p:spPr>
          <a:xfrm>
            <a:off x="485775" y="812800"/>
            <a:ext cx="4291013" cy="1233488"/>
          </a:xfrm>
          <a:prstGeom prst="rect">
            <a:avLst/>
          </a:prstGeom>
        </p:spPr>
        <p:txBody>
          <a:bodyPr anchor="t"/>
          <a:lstStyle>
            <a:lvl1pPr defTabSz="219075">
              <a:defRPr sz="3750" spc="-150"/>
            </a:lvl1pPr>
          </a:lstStyle>
          <a:p>
            <a:r>
              <a:t>Titolo diapositiva</a:t>
            </a:r>
          </a:p>
        </p:txBody>
      </p:sp>
      <p:sp>
        <p:nvSpPr>
          <p:cNvPr id="70" name="Sottotitolo diapositiva"/>
          <p:cNvSpPr txBox="1">
            <a:spLocks noGrp="1"/>
          </p:cNvSpPr>
          <p:nvPr>
            <p:ph type="body" sz="quarter" idx="23" hasCustomPrompt="1"/>
          </p:nvPr>
        </p:nvSpPr>
        <p:spPr>
          <a:xfrm>
            <a:off x="485775" y="2046288"/>
            <a:ext cx="4291013" cy="339186"/>
          </a:xfrm>
          <a:prstGeom prst="rect">
            <a:avLst/>
          </a:prstGeom>
        </p:spPr>
        <p:txBody>
          <a:bodyPr/>
          <a:lstStyle>
            <a:lvl1pPr defTabSz="212503">
              <a:defRPr sz="1273" spc="-38"/>
            </a:lvl1pPr>
          </a:lstStyle>
          <a:p>
            <a:r>
              <a:t>Sottotitolo diapositiva</a:t>
            </a:r>
          </a:p>
        </p:txBody>
      </p:sp>
      <p:sp>
        <p:nvSpPr>
          <p:cNvPr id="71"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275488355"/>
      </p:ext>
    </p:extLst>
  </p:cSld>
  <p:clrMapOvr>
    <a:masterClrMapping/>
  </p:clrMapOvr>
  <p:transition spd="med"/>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tx">
  <p:cSld name="Sezione">
    <p:spTree>
      <p:nvGrpSpPr>
        <p:cNvPr id="1" name=""/>
        <p:cNvGrpSpPr/>
        <p:nvPr/>
      </p:nvGrpSpPr>
      <p:grpSpPr>
        <a:xfrm>
          <a:off x="0" y="0"/>
          <a:ext cx="0" cy="0"/>
          <a:chOff x="0" y="0"/>
          <a:chExt cx="0" cy="0"/>
        </a:xfrm>
      </p:grpSpPr>
      <p:pic>
        <p:nvPicPr>
          <p:cNvPr id="78" name="1071588906_5475x3081_03.jpg" descr="1071588906_5475x3081_03.jpg"/>
          <p:cNvPicPr>
            <a:picLocks noChangeAspect="1"/>
          </p:cNvPicPr>
          <p:nvPr/>
        </p:nvPicPr>
        <p:blipFill>
          <a:blip r:embed="rId2"/>
          <a:srcRect l="1332" t="47600" r="46378"/>
          <a:stretch>
            <a:fillRect/>
          </a:stretch>
        </p:blipFill>
        <p:spPr>
          <a:xfrm rot="21594000">
            <a:off x="-5726" y="-10651"/>
            <a:ext cx="9167277" cy="6893000"/>
          </a:xfrm>
          <a:custGeom>
            <a:avLst/>
            <a:gdLst/>
            <a:ahLst/>
            <a:cxnLst>
              <a:cxn ang="0">
                <a:pos x="wd2" y="hd2"/>
              </a:cxn>
              <a:cxn ang="5400000">
                <a:pos x="wd2" y="hd2"/>
              </a:cxn>
              <a:cxn ang="10800000">
                <a:pos x="wd2" y="hd2"/>
              </a:cxn>
              <a:cxn ang="16200000">
                <a:pos x="wd2" y="hd2"/>
              </a:cxn>
            </a:cxnLst>
            <a:rect l="0" t="0" r="r" b="b"/>
            <a:pathLst>
              <a:path w="21600" h="21600" extrusionOk="0">
                <a:moveTo>
                  <a:pt x="21" y="0"/>
                </a:moveTo>
                <a:lnTo>
                  <a:pt x="0" y="21550"/>
                </a:lnTo>
                <a:lnTo>
                  <a:pt x="16175" y="21600"/>
                </a:lnTo>
                <a:lnTo>
                  <a:pt x="21579" y="21600"/>
                </a:lnTo>
                <a:lnTo>
                  <a:pt x="21600" y="67"/>
                </a:lnTo>
                <a:lnTo>
                  <a:pt x="21" y="0"/>
                </a:lnTo>
                <a:close/>
              </a:path>
            </a:pathLst>
          </a:custGeom>
          <a:ln w="12700">
            <a:miter lim="400000"/>
          </a:ln>
        </p:spPr>
      </p:pic>
      <p:sp>
        <p:nvSpPr>
          <p:cNvPr id="79" name="Titolo sezione"/>
          <p:cNvSpPr txBox="1">
            <a:spLocks noGrp="1"/>
          </p:cNvSpPr>
          <p:nvPr>
            <p:ph type="title" hasCustomPrompt="1"/>
          </p:nvPr>
        </p:nvSpPr>
        <p:spPr>
          <a:xfrm>
            <a:off x="485775" y="2702204"/>
            <a:ext cx="8201025" cy="1440893"/>
          </a:xfrm>
          <a:prstGeom prst="rect">
            <a:avLst/>
          </a:prstGeom>
        </p:spPr>
        <p:txBody>
          <a:bodyPr anchor="ctr"/>
          <a:lstStyle>
            <a:lvl1pPr defTabSz="309563">
              <a:defRPr sz="3825" spc="-153"/>
            </a:lvl1pPr>
          </a:lstStyle>
          <a:p>
            <a:r>
              <a:t>Titolo sezione</a:t>
            </a:r>
          </a:p>
        </p:txBody>
      </p:sp>
      <p:sp>
        <p:nvSpPr>
          <p:cNvPr id="80"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66029599"/>
      </p:ext>
    </p:extLst>
  </p:cSld>
  <p:clrMapOvr>
    <a:masterClrMapping/>
  </p:clrMapOvr>
  <p:transition spd="med"/>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x">
  <p:cSld name="Solo titolo">
    <p:spTree>
      <p:nvGrpSpPr>
        <p:cNvPr id="1" name=""/>
        <p:cNvGrpSpPr/>
        <p:nvPr/>
      </p:nvGrpSpPr>
      <p:grpSpPr>
        <a:xfrm>
          <a:off x="0" y="0"/>
          <a:ext cx="0" cy="0"/>
          <a:chOff x="0" y="0"/>
          <a:chExt cx="0" cy="0"/>
        </a:xfrm>
      </p:grpSpPr>
      <p:sp>
        <p:nvSpPr>
          <p:cNvPr id="87" name="Autore e data"/>
          <p:cNvSpPr txBox="1">
            <a:spLocks noGrp="1"/>
          </p:cNvSpPr>
          <p:nvPr>
            <p:ph type="body" sz="quarter" idx="21" hasCustomPrompt="1"/>
          </p:nvPr>
        </p:nvSpPr>
        <p:spPr>
          <a:xfrm>
            <a:off x="485775" y="6477943"/>
            <a:ext cx="8201025" cy="214631"/>
          </a:xfrm>
          <a:prstGeom prst="rect">
            <a:avLst/>
          </a:prstGeom>
        </p:spPr>
        <p:txBody>
          <a:bodyPr/>
          <a:lstStyle>
            <a:lvl1pPr defTabSz="219075">
              <a:spcBef>
                <a:spcPts val="1200"/>
              </a:spcBef>
              <a:defRPr sz="750" spc="-22">
                <a:latin typeface="Graphik-Medium"/>
                <a:ea typeface="Graphik-Medium"/>
                <a:cs typeface="Graphik-Medium"/>
                <a:sym typeface="Graphik Medium"/>
              </a:defRPr>
            </a:lvl1pPr>
          </a:lstStyle>
          <a:p>
            <a:r>
              <a:t>Autore e data</a:t>
            </a:r>
          </a:p>
        </p:txBody>
      </p:sp>
      <p:sp>
        <p:nvSpPr>
          <p:cNvPr id="88" name="Sottotitolo diapositiva"/>
          <p:cNvSpPr txBox="1">
            <a:spLocks noGrp="1"/>
          </p:cNvSpPr>
          <p:nvPr>
            <p:ph type="body" sz="quarter" idx="22" hasCustomPrompt="1"/>
          </p:nvPr>
        </p:nvSpPr>
        <p:spPr>
          <a:xfrm>
            <a:off x="485775" y="1771727"/>
            <a:ext cx="8201025" cy="347028"/>
          </a:xfrm>
          <a:prstGeom prst="rect">
            <a:avLst/>
          </a:prstGeom>
        </p:spPr>
        <p:txBody>
          <a:bodyPr/>
          <a:lstStyle/>
          <a:p>
            <a:r>
              <a:t>Sottotitolo diapositiva </a:t>
            </a:r>
          </a:p>
        </p:txBody>
      </p:sp>
      <p:sp>
        <p:nvSpPr>
          <p:cNvPr id="89" name="Rettangolo"/>
          <p:cNvSpPr/>
          <p:nvPr/>
        </p:nvSpPr>
        <p:spPr>
          <a:xfrm>
            <a:off x="0" y="495275"/>
            <a:ext cx="9144000" cy="139701"/>
          </a:xfrm>
          <a:prstGeom prst="rect">
            <a:avLst/>
          </a:prstGeom>
          <a:solidFill>
            <a:schemeClr val="accent4"/>
          </a:solidFill>
          <a:ln w="12700">
            <a:miter lim="400000"/>
          </a:ln>
        </p:spPr>
        <p:txBody>
          <a:bodyPr lIns="19050" tIns="19050" rIns="19050" bIns="19050" anchor="ctr"/>
          <a:lstStyle/>
          <a:p>
            <a:pPr algn="ctr" defTabSz="308074">
              <a:defRPr sz="2200" spc="-44"/>
            </a:pPr>
            <a:endParaRPr sz="825"/>
          </a:p>
        </p:txBody>
      </p:sp>
      <p:sp>
        <p:nvSpPr>
          <p:cNvPr id="90" name="Rettangolo"/>
          <p:cNvSpPr/>
          <p:nvPr/>
        </p:nvSpPr>
        <p:spPr>
          <a:xfrm>
            <a:off x="0" y="495275"/>
            <a:ext cx="9144000" cy="139701"/>
          </a:xfrm>
          <a:prstGeom prst="rect">
            <a:avLst/>
          </a:prstGeom>
          <a:solidFill>
            <a:schemeClr val="accent4"/>
          </a:solidFill>
          <a:ln w="12700">
            <a:miter lim="400000"/>
          </a:ln>
        </p:spPr>
        <p:txBody>
          <a:bodyPr lIns="19050" tIns="19050" rIns="19050" bIns="19050" anchor="ctr"/>
          <a:lstStyle/>
          <a:p>
            <a:pPr algn="ctr" defTabSz="308074">
              <a:defRPr sz="2200" spc="-44"/>
            </a:pPr>
            <a:endParaRPr sz="825"/>
          </a:p>
        </p:txBody>
      </p:sp>
      <p:sp>
        <p:nvSpPr>
          <p:cNvPr id="91" name="Titolo diapositiva"/>
          <p:cNvSpPr txBox="1">
            <a:spLocks noGrp="1"/>
          </p:cNvSpPr>
          <p:nvPr>
            <p:ph type="title" hasCustomPrompt="1"/>
          </p:nvPr>
        </p:nvSpPr>
        <p:spPr>
          <a:xfrm>
            <a:off x="485775" y="810349"/>
            <a:ext cx="8201025" cy="889001"/>
          </a:xfrm>
          <a:prstGeom prst="rect">
            <a:avLst/>
          </a:prstGeom>
        </p:spPr>
        <p:txBody>
          <a:bodyPr anchor="t"/>
          <a:lstStyle>
            <a:lvl1pPr defTabSz="219075">
              <a:defRPr sz="3750" spc="-150"/>
            </a:lvl1pPr>
          </a:lstStyle>
          <a:p>
            <a:r>
              <a:t>Titolo diapositiva</a:t>
            </a:r>
          </a:p>
        </p:txBody>
      </p:sp>
      <p:sp>
        <p:nvSpPr>
          <p:cNvPr id="92"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1216682068"/>
      </p:ext>
    </p:extLst>
  </p:cSld>
  <p:clrMapOvr>
    <a:masterClrMapping/>
  </p:clrMapOvr>
  <p:transition spd="med"/>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type="tx">
  <p:cSld name="Programma">
    <p:spTree>
      <p:nvGrpSpPr>
        <p:cNvPr id="1" name=""/>
        <p:cNvGrpSpPr/>
        <p:nvPr/>
      </p:nvGrpSpPr>
      <p:grpSpPr>
        <a:xfrm>
          <a:off x="0" y="0"/>
          <a:ext cx="0" cy="0"/>
          <a:chOff x="0" y="0"/>
          <a:chExt cx="0" cy="0"/>
        </a:xfrm>
      </p:grpSpPr>
      <p:sp>
        <p:nvSpPr>
          <p:cNvPr id="99" name="Autore e data"/>
          <p:cNvSpPr txBox="1">
            <a:spLocks noGrp="1"/>
          </p:cNvSpPr>
          <p:nvPr>
            <p:ph type="body" sz="quarter" idx="21" hasCustomPrompt="1"/>
          </p:nvPr>
        </p:nvSpPr>
        <p:spPr>
          <a:xfrm>
            <a:off x="485775" y="6477943"/>
            <a:ext cx="8201025" cy="214631"/>
          </a:xfrm>
          <a:prstGeom prst="rect">
            <a:avLst/>
          </a:prstGeom>
        </p:spPr>
        <p:txBody>
          <a:bodyPr/>
          <a:lstStyle>
            <a:lvl1pPr defTabSz="219075">
              <a:spcBef>
                <a:spcPts val="1200"/>
              </a:spcBef>
              <a:defRPr sz="750" spc="-22">
                <a:latin typeface="Graphik-Medium"/>
                <a:ea typeface="Graphik-Medium"/>
                <a:cs typeface="Graphik-Medium"/>
                <a:sym typeface="Graphik Medium"/>
              </a:defRPr>
            </a:lvl1pPr>
          </a:lstStyle>
          <a:p>
            <a:r>
              <a:t>Autore e data</a:t>
            </a:r>
          </a:p>
        </p:txBody>
      </p:sp>
      <p:sp>
        <p:nvSpPr>
          <p:cNvPr id="100" name="Sottotitolo programma"/>
          <p:cNvSpPr txBox="1">
            <a:spLocks noGrp="1"/>
          </p:cNvSpPr>
          <p:nvPr>
            <p:ph type="body" sz="quarter" idx="22" hasCustomPrompt="1"/>
          </p:nvPr>
        </p:nvSpPr>
        <p:spPr>
          <a:xfrm>
            <a:off x="485775" y="1771727"/>
            <a:ext cx="8201025" cy="347028"/>
          </a:xfrm>
          <a:prstGeom prst="rect">
            <a:avLst/>
          </a:prstGeom>
        </p:spPr>
        <p:txBody>
          <a:bodyPr/>
          <a:lstStyle/>
          <a:p>
            <a:r>
              <a:t>Sottotitolo programma</a:t>
            </a:r>
          </a:p>
        </p:txBody>
      </p:sp>
      <p:sp>
        <p:nvSpPr>
          <p:cNvPr id="101" name="Corpo livello uno…"/>
          <p:cNvSpPr txBox="1">
            <a:spLocks noGrp="1"/>
          </p:cNvSpPr>
          <p:nvPr>
            <p:ph type="body" idx="1" hasCustomPrompt="1"/>
          </p:nvPr>
        </p:nvSpPr>
        <p:spPr>
          <a:xfrm>
            <a:off x="485775" y="2559050"/>
            <a:ext cx="8201025" cy="3568700"/>
          </a:xfrm>
          <a:prstGeom prst="rect">
            <a:avLst/>
          </a:prstGeom>
        </p:spPr>
        <p:txBody>
          <a:bodyPr/>
          <a:lstStyle>
            <a:lvl1pPr defTabSz="309563">
              <a:spcBef>
                <a:spcPts val="1200"/>
              </a:spcBef>
              <a:defRPr sz="2025" b="1" u="sng" cap="none" spc="-20">
                <a:latin typeface="+mn-lt"/>
                <a:ea typeface="+mn-ea"/>
                <a:cs typeface="+mn-cs"/>
                <a:sym typeface="Graphik"/>
              </a:defRPr>
            </a:lvl1pPr>
            <a:lvl2pPr defTabSz="309563">
              <a:spcBef>
                <a:spcPts val="1200"/>
              </a:spcBef>
              <a:defRPr sz="2025" b="1" u="sng" cap="none" spc="-20">
                <a:latin typeface="+mn-lt"/>
                <a:ea typeface="+mn-ea"/>
                <a:cs typeface="+mn-cs"/>
                <a:sym typeface="Graphik"/>
              </a:defRPr>
            </a:lvl2pPr>
            <a:lvl3pPr defTabSz="309563">
              <a:spcBef>
                <a:spcPts val="1200"/>
              </a:spcBef>
              <a:defRPr sz="2025" b="1" u="sng" cap="none" spc="-20">
                <a:latin typeface="+mn-lt"/>
                <a:ea typeface="+mn-ea"/>
                <a:cs typeface="+mn-cs"/>
                <a:sym typeface="Graphik"/>
              </a:defRPr>
            </a:lvl3pPr>
            <a:lvl4pPr defTabSz="309563">
              <a:spcBef>
                <a:spcPts val="1200"/>
              </a:spcBef>
              <a:defRPr sz="2025" b="1" u="sng" cap="none" spc="-20">
                <a:latin typeface="+mn-lt"/>
                <a:ea typeface="+mn-ea"/>
                <a:cs typeface="+mn-cs"/>
                <a:sym typeface="Graphik"/>
              </a:defRPr>
            </a:lvl4pPr>
            <a:lvl5pPr defTabSz="309563">
              <a:spcBef>
                <a:spcPts val="1200"/>
              </a:spcBef>
              <a:defRPr sz="2025" b="1" u="sng" cap="none" spc="-20">
                <a:latin typeface="+mn-lt"/>
                <a:ea typeface="+mn-ea"/>
                <a:cs typeface="+mn-cs"/>
                <a:sym typeface="Graphik"/>
              </a:defRPr>
            </a:lvl5pPr>
          </a:lstStyle>
          <a:p>
            <a:r>
              <a:t>Argomenti del programma</a:t>
            </a:r>
          </a:p>
          <a:p>
            <a:pPr lvl="1"/>
            <a:endParaRPr/>
          </a:p>
          <a:p>
            <a:pPr lvl="2"/>
            <a:endParaRPr/>
          </a:p>
          <a:p>
            <a:pPr lvl="3"/>
            <a:endParaRPr/>
          </a:p>
          <a:p>
            <a:pPr lvl="4"/>
            <a:endParaRPr/>
          </a:p>
        </p:txBody>
      </p:sp>
      <p:sp>
        <p:nvSpPr>
          <p:cNvPr id="102" name="Rettangolo"/>
          <p:cNvSpPr/>
          <p:nvPr/>
        </p:nvSpPr>
        <p:spPr>
          <a:xfrm>
            <a:off x="0" y="495275"/>
            <a:ext cx="9144000" cy="139701"/>
          </a:xfrm>
          <a:prstGeom prst="rect">
            <a:avLst/>
          </a:prstGeom>
          <a:solidFill>
            <a:schemeClr val="accent4"/>
          </a:solidFill>
          <a:ln w="12700">
            <a:miter lim="400000"/>
          </a:ln>
        </p:spPr>
        <p:txBody>
          <a:bodyPr lIns="19050" tIns="19050" rIns="19050" bIns="19050" anchor="ctr"/>
          <a:lstStyle/>
          <a:p>
            <a:pPr algn="ctr" defTabSz="308074">
              <a:defRPr sz="2200" spc="-44"/>
            </a:pPr>
            <a:endParaRPr sz="825"/>
          </a:p>
        </p:txBody>
      </p:sp>
      <p:sp>
        <p:nvSpPr>
          <p:cNvPr id="103" name="Rettangolo"/>
          <p:cNvSpPr/>
          <p:nvPr/>
        </p:nvSpPr>
        <p:spPr>
          <a:xfrm>
            <a:off x="0" y="495275"/>
            <a:ext cx="9144000" cy="139701"/>
          </a:xfrm>
          <a:prstGeom prst="rect">
            <a:avLst/>
          </a:prstGeom>
          <a:solidFill>
            <a:schemeClr val="accent4"/>
          </a:solidFill>
          <a:ln w="12700">
            <a:miter lim="400000"/>
          </a:ln>
        </p:spPr>
        <p:txBody>
          <a:bodyPr lIns="19050" tIns="19050" rIns="19050" bIns="19050" anchor="ctr"/>
          <a:lstStyle/>
          <a:p>
            <a:pPr algn="ctr" defTabSz="308074">
              <a:defRPr sz="2200" spc="-44"/>
            </a:pPr>
            <a:endParaRPr sz="825"/>
          </a:p>
        </p:txBody>
      </p:sp>
      <p:sp>
        <p:nvSpPr>
          <p:cNvPr id="104" name="Titolo programma"/>
          <p:cNvSpPr txBox="1">
            <a:spLocks noGrp="1"/>
          </p:cNvSpPr>
          <p:nvPr>
            <p:ph type="title" hasCustomPrompt="1"/>
          </p:nvPr>
        </p:nvSpPr>
        <p:spPr>
          <a:xfrm>
            <a:off x="485775" y="810349"/>
            <a:ext cx="8201025" cy="889001"/>
          </a:xfrm>
          <a:prstGeom prst="rect">
            <a:avLst/>
          </a:prstGeom>
        </p:spPr>
        <p:txBody>
          <a:bodyPr anchor="t"/>
          <a:lstStyle>
            <a:lvl1pPr defTabSz="219075">
              <a:defRPr sz="3750" spc="-150"/>
            </a:lvl1pPr>
          </a:lstStyle>
          <a:p>
            <a:r>
              <a:t>Titolo programma</a:t>
            </a:r>
          </a:p>
        </p:txBody>
      </p:sp>
      <p:sp>
        <p:nvSpPr>
          <p:cNvPr id="105"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1391680111"/>
      </p:ext>
    </p:extLst>
  </p:cSld>
  <p:clrMapOvr>
    <a:masterClrMapping/>
  </p:clrMapOvr>
  <p:transition spd="med"/>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tx">
  <p:cSld name="Dichiarazione">
    <p:spTree>
      <p:nvGrpSpPr>
        <p:cNvPr id="1" name=""/>
        <p:cNvGrpSpPr/>
        <p:nvPr/>
      </p:nvGrpSpPr>
      <p:grpSpPr>
        <a:xfrm>
          <a:off x="0" y="0"/>
          <a:ext cx="0" cy="0"/>
          <a:chOff x="0" y="0"/>
          <a:chExt cx="0" cy="0"/>
        </a:xfrm>
      </p:grpSpPr>
      <p:sp>
        <p:nvSpPr>
          <p:cNvPr id="112" name="Corpo livello uno…"/>
          <p:cNvSpPr txBox="1">
            <a:spLocks noGrp="1"/>
          </p:cNvSpPr>
          <p:nvPr>
            <p:ph type="body" sz="half" idx="1" hasCustomPrompt="1"/>
          </p:nvPr>
        </p:nvSpPr>
        <p:spPr>
          <a:xfrm>
            <a:off x="486854" y="2463800"/>
            <a:ext cx="8198867" cy="1926884"/>
          </a:xfrm>
          <a:prstGeom prst="rect">
            <a:avLst/>
          </a:prstGeom>
        </p:spPr>
        <p:txBody>
          <a:bodyPr anchor="ctr"/>
          <a:lstStyle>
            <a:lvl1pPr algn="ctr" defTabSz="435322">
              <a:defRPr sz="3825" b="1" spc="-153">
                <a:latin typeface="+mn-lt"/>
                <a:ea typeface="+mn-ea"/>
                <a:cs typeface="+mn-cs"/>
                <a:sym typeface="Graphik"/>
              </a:defRPr>
            </a:lvl1pPr>
            <a:lvl2pPr algn="ctr" defTabSz="435322">
              <a:defRPr sz="3825" b="1" spc="-153">
                <a:latin typeface="+mn-lt"/>
                <a:ea typeface="+mn-ea"/>
                <a:cs typeface="+mn-cs"/>
                <a:sym typeface="Graphik"/>
              </a:defRPr>
            </a:lvl2pPr>
            <a:lvl3pPr algn="ctr" defTabSz="435322">
              <a:defRPr sz="3825" b="1" spc="-153">
                <a:latin typeface="+mn-lt"/>
                <a:ea typeface="+mn-ea"/>
                <a:cs typeface="+mn-cs"/>
                <a:sym typeface="Graphik"/>
              </a:defRPr>
            </a:lvl3pPr>
            <a:lvl4pPr algn="ctr" defTabSz="435322">
              <a:defRPr sz="3825" b="1" spc="-153">
                <a:latin typeface="+mn-lt"/>
                <a:ea typeface="+mn-ea"/>
                <a:cs typeface="+mn-cs"/>
                <a:sym typeface="Graphik"/>
              </a:defRPr>
            </a:lvl4pPr>
            <a:lvl5pPr algn="ctr" defTabSz="435322">
              <a:defRPr sz="3825" b="1" spc="-153">
                <a:latin typeface="+mn-lt"/>
                <a:ea typeface="+mn-ea"/>
                <a:cs typeface="+mn-cs"/>
                <a:sym typeface="Graphik"/>
              </a:defRPr>
            </a:lvl5pPr>
          </a:lstStyle>
          <a:p>
            <a:r>
              <a:t>Dichiarazione</a:t>
            </a:r>
          </a:p>
          <a:p>
            <a:pPr lvl="1"/>
            <a:endParaRPr/>
          </a:p>
          <a:p>
            <a:pPr lvl="2"/>
            <a:endParaRPr/>
          </a:p>
          <a:p>
            <a:pPr lvl="3"/>
            <a:endParaRPr/>
          </a:p>
          <a:p>
            <a:pPr lvl="4"/>
            <a:endParaRPr/>
          </a:p>
        </p:txBody>
      </p:sp>
      <p:sp>
        <p:nvSpPr>
          <p:cNvPr id="113"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329549769"/>
      </p:ext>
    </p:extLst>
  </p:cSld>
  <p:clrMapOvr>
    <a:masterClrMapping/>
  </p:clrMapOvr>
  <p:transition spd="med"/>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type="tx">
  <p:cSld name="Informazione importante">
    <p:spTree>
      <p:nvGrpSpPr>
        <p:cNvPr id="1" name=""/>
        <p:cNvGrpSpPr/>
        <p:nvPr/>
      </p:nvGrpSpPr>
      <p:grpSpPr>
        <a:xfrm>
          <a:off x="0" y="0"/>
          <a:ext cx="0" cy="0"/>
          <a:chOff x="0" y="0"/>
          <a:chExt cx="0" cy="0"/>
        </a:xfrm>
      </p:grpSpPr>
      <p:sp>
        <p:nvSpPr>
          <p:cNvPr id="120" name="Dettagli informazione"/>
          <p:cNvSpPr txBox="1">
            <a:spLocks noGrp="1"/>
          </p:cNvSpPr>
          <p:nvPr>
            <p:ph type="body" sz="quarter" idx="21" hasCustomPrompt="1"/>
          </p:nvPr>
        </p:nvSpPr>
        <p:spPr>
          <a:xfrm>
            <a:off x="485775" y="4058642"/>
            <a:ext cx="8201025" cy="296228"/>
          </a:xfrm>
          <a:prstGeom prst="rect">
            <a:avLst/>
          </a:prstGeom>
        </p:spPr>
        <p:txBody>
          <a:bodyPr/>
          <a:lstStyle>
            <a:lvl1pPr algn="ctr" defTabSz="184023">
              <a:spcBef>
                <a:spcPts val="975"/>
              </a:spcBef>
              <a:defRPr sz="1103" spc="-33"/>
            </a:lvl1pPr>
          </a:lstStyle>
          <a:p>
            <a:r>
              <a:t>Dettagli informazione</a:t>
            </a:r>
          </a:p>
        </p:txBody>
      </p:sp>
      <p:sp>
        <p:nvSpPr>
          <p:cNvPr id="121" name="Corpo livello uno…"/>
          <p:cNvSpPr txBox="1">
            <a:spLocks noGrp="1"/>
          </p:cNvSpPr>
          <p:nvPr>
            <p:ph type="body" sz="half" idx="1" hasCustomPrompt="1"/>
          </p:nvPr>
        </p:nvSpPr>
        <p:spPr>
          <a:xfrm>
            <a:off x="485775" y="1793521"/>
            <a:ext cx="8201025" cy="2365084"/>
          </a:xfrm>
          <a:prstGeom prst="rect">
            <a:avLst/>
          </a:prstGeom>
        </p:spPr>
        <p:txBody>
          <a:bodyPr anchor="b"/>
          <a:lstStyle>
            <a:lvl1pPr algn="ctr" defTabSz="309563">
              <a:lnSpc>
                <a:spcPct val="70000"/>
              </a:lnSpc>
              <a:defRPr sz="8400" b="1" spc="-168">
                <a:latin typeface="+mn-lt"/>
                <a:ea typeface="+mn-ea"/>
                <a:cs typeface="+mn-cs"/>
                <a:sym typeface="Graphik"/>
              </a:defRPr>
            </a:lvl1pPr>
            <a:lvl2pPr algn="ctr" defTabSz="309563">
              <a:lnSpc>
                <a:spcPct val="70000"/>
              </a:lnSpc>
              <a:defRPr sz="8400" b="1" spc="-168">
                <a:latin typeface="+mn-lt"/>
                <a:ea typeface="+mn-ea"/>
                <a:cs typeface="+mn-cs"/>
                <a:sym typeface="Graphik"/>
              </a:defRPr>
            </a:lvl2pPr>
            <a:lvl3pPr algn="ctr" defTabSz="309563">
              <a:lnSpc>
                <a:spcPct val="70000"/>
              </a:lnSpc>
              <a:defRPr sz="8400" b="1" spc="-168">
                <a:latin typeface="+mn-lt"/>
                <a:ea typeface="+mn-ea"/>
                <a:cs typeface="+mn-cs"/>
                <a:sym typeface="Graphik"/>
              </a:defRPr>
            </a:lvl3pPr>
            <a:lvl4pPr algn="ctr" defTabSz="309563">
              <a:lnSpc>
                <a:spcPct val="70000"/>
              </a:lnSpc>
              <a:defRPr sz="8400" b="1" spc="-168">
                <a:latin typeface="+mn-lt"/>
                <a:ea typeface="+mn-ea"/>
                <a:cs typeface="+mn-cs"/>
                <a:sym typeface="Graphik"/>
              </a:defRPr>
            </a:lvl4pPr>
            <a:lvl5pPr algn="ctr" defTabSz="309563">
              <a:lnSpc>
                <a:spcPct val="70000"/>
              </a:lnSpc>
              <a:defRPr sz="8400" b="1" spc="-168">
                <a:latin typeface="+mn-lt"/>
                <a:ea typeface="+mn-ea"/>
                <a:cs typeface="+mn-cs"/>
                <a:sym typeface="Graphik"/>
              </a:defRPr>
            </a:lvl5pPr>
          </a:lstStyle>
          <a:p>
            <a:r>
              <a:t>100%</a:t>
            </a:r>
          </a:p>
          <a:p>
            <a:pPr lvl="1"/>
            <a:endParaRPr/>
          </a:p>
          <a:p>
            <a:pPr lvl="2"/>
            <a:endParaRPr/>
          </a:p>
          <a:p>
            <a:pPr lvl="3"/>
            <a:endParaRPr/>
          </a:p>
          <a:p>
            <a:pPr lvl="4"/>
            <a:endParaRPr/>
          </a:p>
        </p:txBody>
      </p:sp>
      <p:sp>
        <p:nvSpPr>
          <p:cNvPr id="122" name="Rettangolo"/>
          <p:cNvSpPr/>
          <p:nvPr/>
        </p:nvSpPr>
        <p:spPr>
          <a:xfrm>
            <a:off x="0" y="495275"/>
            <a:ext cx="9144000" cy="139701"/>
          </a:xfrm>
          <a:prstGeom prst="rect">
            <a:avLst/>
          </a:prstGeom>
          <a:solidFill>
            <a:schemeClr val="accent4"/>
          </a:solidFill>
          <a:ln w="12700">
            <a:miter lim="400000"/>
          </a:ln>
        </p:spPr>
        <p:txBody>
          <a:bodyPr lIns="19050" tIns="19050" rIns="19050" bIns="19050" anchor="ctr"/>
          <a:lstStyle/>
          <a:p>
            <a:pPr algn="ctr" defTabSz="308074">
              <a:defRPr sz="2200" spc="-44"/>
            </a:pPr>
            <a:endParaRPr sz="825"/>
          </a:p>
        </p:txBody>
      </p:sp>
      <p:sp>
        <p:nvSpPr>
          <p:cNvPr id="123" name="Rettangolo"/>
          <p:cNvSpPr/>
          <p:nvPr/>
        </p:nvSpPr>
        <p:spPr>
          <a:xfrm>
            <a:off x="0" y="495275"/>
            <a:ext cx="9144000" cy="139701"/>
          </a:xfrm>
          <a:prstGeom prst="rect">
            <a:avLst/>
          </a:prstGeom>
          <a:solidFill>
            <a:schemeClr val="accent4"/>
          </a:solidFill>
          <a:ln w="12700">
            <a:miter lim="400000"/>
          </a:ln>
        </p:spPr>
        <p:txBody>
          <a:bodyPr lIns="19050" tIns="19050" rIns="19050" bIns="19050" anchor="ctr"/>
          <a:lstStyle/>
          <a:p>
            <a:pPr algn="ctr" defTabSz="308074">
              <a:defRPr sz="2200" spc="-44"/>
            </a:pPr>
            <a:endParaRPr sz="825"/>
          </a:p>
        </p:txBody>
      </p:sp>
      <p:sp>
        <p:nvSpPr>
          <p:cNvPr id="124"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1161195888"/>
      </p:ext>
    </p:extLst>
  </p:cSld>
  <p:clrMapOvr>
    <a:masterClrMapping/>
  </p:clrMapOvr>
  <p:transition spd="med"/>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type="tx">
  <p:cSld name="Citazione">
    <p:spTree>
      <p:nvGrpSpPr>
        <p:cNvPr id="1" name=""/>
        <p:cNvGrpSpPr/>
        <p:nvPr/>
      </p:nvGrpSpPr>
      <p:grpSpPr>
        <a:xfrm>
          <a:off x="0" y="0"/>
          <a:ext cx="0" cy="0"/>
          <a:chOff x="0" y="0"/>
          <a:chExt cx="0" cy="0"/>
        </a:xfrm>
      </p:grpSpPr>
      <p:sp>
        <p:nvSpPr>
          <p:cNvPr id="131" name="Attribuzione"/>
          <p:cNvSpPr txBox="1">
            <a:spLocks noGrp="1"/>
          </p:cNvSpPr>
          <p:nvPr>
            <p:ph type="body" sz="quarter" idx="21" hasCustomPrompt="1"/>
          </p:nvPr>
        </p:nvSpPr>
        <p:spPr>
          <a:xfrm>
            <a:off x="844753" y="5176540"/>
            <a:ext cx="7759280" cy="283973"/>
          </a:xfrm>
          <a:prstGeom prst="rect">
            <a:avLst/>
          </a:prstGeom>
        </p:spPr>
        <p:txBody>
          <a:bodyPr/>
          <a:lstStyle>
            <a:lvl1pPr defTabSz="219075">
              <a:defRPr sz="1050" spc="-32"/>
            </a:lvl1pPr>
          </a:lstStyle>
          <a:p>
            <a:r>
              <a:t>Attribuzione </a:t>
            </a:r>
          </a:p>
        </p:txBody>
      </p:sp>
      <p:sp>
        <p:nvSpPr>
          <p:cNvPr id="132" name="Rettangolo"/>
          <p:cNvSpPr/>
          <p:nvPr/>
        </p:nvSpPr>
        <p:spPr>
          <a:xfrm>
            <a:off x="0" y="495275"/>
            <a:ext cx="9144000" cy="139701"/>
          </a:xfrm>
          <a:prstGeom prst="rect">
            <a:avLst/>
          </a:prstGeom>
          <a:solidFill>
            <a:schemeClr val="accent4"/>
          </a:solidFill>
          <a:ln w="12700">
            <a:miter lim="400000"/>
          </a:ln>
        </p:spPr>
        <p:txBody>
          <a:bodyPr lIns="19050" tIns="19050" rIns="19050" bIns="19050" anchor="ctr"/>
          <a:lstStyle/>
          <a:p>
            <a:pPr algn="ctr" defTabSz="308074">
              <a:defRPr sz="2200" spc="-44"/>
            </a:pPr>
            <a:endParaRPr sz="825"/>
          </a:p>
        </p:txBody>
      </p:sp>
      <p:sp>
        <p:nvSpPr>
          <p:cNvPr id="133" name="Rettangolo"/>
          <p:cNvSpPr/>
          <p:nvPr/>
        </p:nvSpPr>
        <p:spPr>
          <a:xfrm>
            <a:off x="0" y="495275"/>
            <a:ext cx="9144000" cy="139701"/>
          </a:xfrm>
          <a:prstGeom prst="rect">
            <a:avLst/>
          </a:prstGeom>
          <a:solidFill>
            <a:schemeClr val="accent4"/>
          </a:solidFill>
          <a:ln w="12700">
            <a:miter lim="400000"/>
          </a:ln>
        </p:spPr>
        <p:txBody>
          <a:bodyPr lIns="19050" tIns="19050" rIns="19050" bIns="19050" anchor="ctr"/>
          <a:lstStyle/>
          <a:p>
            <a:pPr algn="ctr" defTabSz="308074">
              <a:defRPr sz="2200" spc="-44"/>
            </a:pPr>
            <a:endParaRPr sz="825"/>
          </a:p>
        </p:txBody>
      </p:sp>
      <p:sp>
        <p:nvSpPr>
          <p:cNvPr id="134" name="Corpo livello uno…"/>
          <p:cNvSpPr txBox="1">
            <a:spLocks noGrp="1"/>
          </p:cNvSpPr>
          <p:nvPr>
            <p:ph type="body" sz="half" idx="1" hasCustomPrompt="1"/>
          </p:nvPr>
        </p:nvSpPr>
        <p:spPr>
          <a:xfrm>
            <a:off x="539967" y="2166442"/>
            <a:ext cx="8064066" cy="2748734"/>
          </a:xfrm>
          <a:prstGeom prst="rect">
            <a:avLst/>
          </a:prstGeom>
        </p:spPr>
        <p:txBody>
          <a:bodyPr anchor="b"/>
          <a:lstStyle>
            <a:lvl1pPr marL="267891" indent="-267891" defTabSz="435322">
              <a:lnSpc>
                <a:spcPct val="70000"/>
              </a:lnSpc>
              <a:defRPr sz="4988" b="1" i="1" spc="-200">
                <a:latin typeface="+mn-lt"/>
                <a:ea typeface="+mn-ea"/>
                <a:cs typeface="+mn-cs"/>
                <a:sym typeface="Graphik"/>
              </a:defRPr>
            </a:lvl1pPr>
            <a:lvl2pPr marL="267891" indent="-267891" defTabSz="435322">
              <a:lnSpc>
                <a:spcPct val="70000"/>
              </a:lnSpc>
              <a:defRPr sz="4988" b="1" i="1" spc="-200">
                <a:latin typeface="+mn-lt"/>
                <a:ea typeface="+mn-ea"/>
                <a:cs typeface="+mn-cs"/>
                <a:sym typeface="Graphik"/>
              </a:defRPr>
            </a:lvl2pPr>
            <a:lvl3pPr marL="267891" indent="-267891" defTabSz="435322">
              <a:lnSpc>
                <a:spcPct val="70000"/>
              </a:lnSpc>
              <a:defRPr sz="4988" b="1" i="1" spc="-200">
                <a:latin typeface="+mn-lt"/>
                <a:ea typeface="+mn-ea"/>
                <a:cs typeface="+mn-cs"/>
                <a:sym typeface="Graphik"/>
              </a:defRPr>
            </a:lvl3pPr>
            <a:lvl4pPr marL="267891" indent="-267891" defTabSz="435322">
              <a:lnSpc>
                <a:spcPct val="70000"/>
              </a:lnSpc>
              <a:defRPr sz="4988" b="1" i="1" spc="-200">
                <a:latin typeface="+mn-lt"/>
                <a:ea typeface="+mn-ea"/>
                <a:cs typeface="+mn-cs"/>
                <a:sym typeface="Graphik"/>
              </a:defRPr>
            </a:lvl4pPr>
            <a:lvl5pPr marL="267891" indent="-267891" defTabSz="435322">
              <a:lnSpc>
                <a:spcPct val="70000"/>
              </a:lnSpc>
              <a:defRPr sz="4988" b="1" i="1" spc="-200">
                <a:latin typeface="+mn-lt"/>
                <a:ea typeface="+mn-ea"/>
                <a:cs typeface="+mn-cs"/>
                <a:sym typeface="Graphik"/>
              </a:defRPr>
            </a:lvl5pPr>
          </a:lstStyle>
          <a:p>
            <a:r>
              <a:t>“Citazione degna di nota”</a:t>
            </a:r>
          </a:p>
          <a:p>
            <a:pPr lvl="1"/>
            <a:endParaRPr/>
          </a:p>
          <a:p>
            <a:pPr lvl="2"/>
            <a:endParaRPr/>
          </a:p>
          <a:p>
            <a:pPr lvl="3"/>
            <a:endParaRPr/>
          </a:p>
          <a:p>
            <a:pPr lvl="4"/>
            <a:endParaRPr/>
          </a:p>
        </p:txBody>
      </p:sp>
      <p:sp>
        <p:nvSpPr>
          <p:cNvPr id="135"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3811585006"/>
      </p:ext>
    </p:extLst>
  </p:cSld>
  <p:clrMapOvr>
    <a:masterClrMapping/>
  </p:clrMapOvr>
  <p:transition spd="med"/>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tx">
  <p:cSld name="Foto - 3 per pagina">
    <p:spTree>
      <p:nvGrpSpPr>
        <p:cNvPr id="1" name=""/>
        <p:cNvGrpSpPr/>
        <p:nvPr/>
      </p:nvGrpSpPr>
      <p:grpSpPr>
        <a:xfrm>
          <a:off x="0" y="0"/>
          <a:ext cx="0" cy="0"/>
          <a:chOff x="0" y="0"/>
          <a:chExt cx="0" cy="0"/>
        </a:xfrm>
      </p:grpSpPr>
      <p:sp>
        <p:nvSpPr>
          <p:cNvPr id="142" name="518839134_3132x2088.jpg"/>
          <p:cNvSpPr>
            <a:spLocks noGrp="1"/>
          </p:cNvSpPr>
          <p:nvPr>
            <p:ph type="pic" idx="21"/>
          </p:nvPr>
        </p:nvSpPr>
        <p:spPr>
          <a:xfrm>
            <a:off x="1528763" y="-1968500"/>
            <a:ext cx="9934575" cy="8830734"/>
          </a:xfrm>
          <a:prstGeom prst="rect">
            <a:avLst/>
          </a:prstGeom>
        </p:spPr>
        <p:txBody>
          <a:bodyPr lIns="91439" tIns="45719" rIns="91439" bIns="45719">
            <a:noAutofit/>
          </a:bodyPr>
          <a:lstStyle/>
          <a:p>
            <a:endParaRPr/>
          </a:p>
        </p:txBody>
      </p:sp>
      <p:sp>
        <p:nvSpPr>
          <p:cNvPr id="143" name="766363123_1851x1194.jpg"/>
          <p:cNvSpPr>
            <a:spLocks noGrp="1"/>
          </p:cNvSpPr>
          <p:nvPr>
            <p:ph type="pic" sz="half" idx="22"/>
          </p:nvPr>
        </p:nvSpPr>
        <p:spPr>
          <a:xfrm>
            <a:off x="0" y="-262902"/>
            <a:ext cx="4524375" cy="3891305"/>
          </a:xfrm>
          <a:prstGeom prst="rect">
            <a:avLst/>
          </a:prstGeom>
        </p:spPr>
        <p:txBody>
          <a:bodyPr lIns="91439" tIns="45719" rIns="91439" bIns="45719">
            <a:noAutofit/>
          </a:bodyPr>
          <a:lstStyle/>
          <a:p>
            <a:endParaRPr/>
          </a:p>
        </p:txBody>
      </p:sp>
      <p:sp>
        <p:nvSpPr>
          <p:cNvPr id="144" name="981594838_2460x1641.jpg"/>
          <p:cNvSpPr>
            <a:spLocks noGrp="1"/>
          </p:cNvSpPr>
          <p:nvPr>
            <p:ph type="pic" sz="half" idx="23"/>
          </p:nvPr>
        </p:nvSpPr>
        <p:spPr>
          <a:xfrm>
            <a:off x="0" y="3192392"/>
            <a:ext cx="4524375" cy="4024119"/>
          </a:xfrm>
          <a:prstGeom prst="rect">
            <a:avLst/>
          </a:prstGeom>
        </p:spPr>
        <p:txBody>
          <a:bodyPr lIns="91439" tIns="45719" rIns="91439" bIns="45719">
            <a:noAutofit/>
          </a:bodyPr>
          <a:lstStyle/>
          <a:p>
            <a:endParaRPr/>
          </a:p>
        </p:txBody>
      </p:sp>
      <p:sp>
        <p:nvSpPr>
          <p:cNvPr id="145"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734761917"/>
      </p:ext>
    </p:extLst>
  </p:cSld>
  <p:clrMapOvr>
    <a:masterClrMapping/>
  </p:clrMapOvr>
  <p:transition spd="med"/>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tx">
  <p:cSld name="Foto">
    <p:spTree>
      <p:nvGrpSpPr>
        <p:cNvPr id="1" name=""/>
        <p:cNvGrpSpPr/>
        <p:nvPr/>
      </p:nvGrpSpPr>
      <p:grpSpPr>
        <a:xfrm>
          <a:off x="0" y="0"/>
          <a:ext cx="0" cy="0"/>
          <a:chOff x="0" y="0"/>
          <a:chExt cx="0" cy="0"/>
        </a:xfrm>
      </p:grpSpPr>
      <p:sp>
        <p:nvSpPr>
          <p:cNvPr id="152" name="463013163_3048x2031.jpg"/>
          <p:cNvSpPr>
            <a:spLocks noGrp="1"/>
          </p:cNvSpPr>
          <p:nvPr>
            <p:ph type="pic" idx="21"/>
          </p:nvPr>
        </p:nvSpPr>
        <p:spPr>
          <a:xfrm>
            <a:off x="0" y="-633000"/>
            <a:ext cx="9144000" cy="8124001"/>
          </a:xfrm>
          <a:prstGeom prst="rect">
            <a:avLst/>
          </a:prstGeom>
        </p:spPr>
        <p:txBody>
          <a:bodyPr lIns="91439" tIns="45719" rIns="91439" bIns="45719">
            <a:noAutofit/>
          </a:bodyPr>
          <a:lstStyle/>
          <a:p>
            <a:endParaRPr/>
          </a:p>
        </p:txBody>
      </p:sp>
      <p:sp>
        <p:nvSpPr>
          <p:cNvPr id="153"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973146792"/>
      </p:ext>
    </p:extLst>
  </p:cSld>
  <p:clrMapOvr>
    <a:masterClrMapping/>
  </p:clrMapOvr>
  <p:transition spd="med"/>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tx">
  <p:cSld name="Vuota">
    <p:spTree>
      <p:nvGrpSpPr>
        <p:cNvPr id="1" name=""/>
        <p:cNvGrpSpPr/>
        <p:nvPr/>
      </p:nvGrpSpPr>
      <p:grpSpPr>
        <a:xfrm>
          <a:off x="0" y="0"/>
          <a:ext cx="0" cy="0"/>
          <a:chOff x="0" y="0"/>
          <a:chExt cx="0" cy="0"/>
        </a:xfrm>
      </p:grpSpPr>
      <p:sp>
        <p:nvSpPr>
          <p:cNvPr id="160"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3706237669"/>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21" Type="http://schemas.openxmlformats.org/officeDocument/2006/relationships/slideLayout" Target="../slideLayouts/slideLayout33.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slideLayout" Target="../slideLayouts/slideLayout3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24" Type="http://schemas.openxmlformats.org/officeDocument/2006/relationships/slideLayout" Target="../slideLayouts/slideLayout36.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slideLayout" Target="../slideLayouts/slideLayout35.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theme" Target="../theme/theme3.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slideLayout" Target="../slideLayouts/slideLayout61.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17" Type="http://schemas.openxmlformats.org/officeDocument/2006/relationships/image" Target="../media/image3.jpeg"/><Relationship Id="rId2" Type="http://schemas.openxmlformats.org/officeDocument/2006/relationships/slideLayout" Target="../slideLayouts/slideLayout50.xml"/><Relationship Id="rId16" Type="http://schemas.openxmlformats.org/officeDocument/2006/relationships/theme" Target="../theme/theme4.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5" Type="http://schemas.openxmlformats.org/officeDocument/2006/relationships/slideLayout" Target="../slideLayouts/slideLayout6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 Id="rId14" Type="http://schemas.openxmlformats.org/officeDocument/2006/relationships/slideLayout" Target="../slideLayouts/slideLayout6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05EE82CB-274C-4B12-8F0E-D5390A008E17}" type="datetimeFigureOut">
              <a:rPr lang="it-IT" smtClean="0"/>
              <a:t>25/11/23</a:t>
            </a:fld>
            <a:endParaRPr lang="it-IT"/>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it-IT"/>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38A34856-E5A8-4394-A58D-854F2EBF3656}" type="slidenum">
              <a:rPr lang="it-IT" smtClean="0"/>
              <a:t>‹N›</a:t>
            </a:fld>
            <a:endParaRPr lang="it-IT"/>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Lst>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05EE82CB-274C-4B12-8F0E-D5390A008E17}" type="datetimeFigureOut">
              <a:rPr lang="it-IT" smtClean="0"/>
              <a:t>25/11/23</a:t>
            </a:fld>
            <a:endParaRPr lang="it-IT"/>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it-IT"/>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38A34856-E5A8-4394-A58D-854F2EBF3656}" type="slidenum">
              <a:rPr lang="it-IT" smtClean="0"/>
              <a:t>‹N›</a:t>
            </a:fld>
            <a:endParaRPr lang="it-IT"/>
          </a:p>
        </p:txBody>
      </p:sp>
    </p:spTree>
    <p:extLst>
      <p:ext uri="{BB962C8B-B14F-4D97-AF65-F5344CB8AC3E}">
        <p14:creationId xmlns:p14="http://schemas.microsoft.com/office/powerpoint/2010/main" val="2273403134"/>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 id="2147483730" r:id="rId18"/>
    <p:sldLayoutId id="2147483731" r:id="rId19"/>
    <p:sldLayoutId id="2147483732" r:id="rId20"/>
    <p:sldLayoutId id="2147483733" r:id="rId21"/>
    <p:sldLayoutId id="2147483734" r:id="rId22"/>
    <p:sldLayoutId id="2147483735" r:id="rId23"/>
    <p:sldLayoutId id="2147483736" r:id="rId24"/>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b="1" i="0" cap="all" spc="75" baseline="0">
                <a:solidFill>
                  <a:schemeClr val="tx1">
                    <a:tint val="75000"/>
                  </a:schemeClr>
                </a:solidFill>
              </a:defRPr>
            </a:lvl1pPr>
          </a:lstStyle>
          <a:p>
            <a:fld id="{6A4B53A7-3209-46A6-9454-F38EAC8F11E7}" type="datetimeFigureOut">
              <a:rPr lang="en-US" smtClean="0"/>
              <a:pPr/>
              <a:t>11/25/23</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b="1" i="0" cap="all" spc="75"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b="1" i="0" cap="all" spc="75" baseline="0">
                <a:solidFill>
                  <a:schemeClr val="tx1">
                    <a:tint val="75000"/>
                  </a:schemeClr>
                </a:solidFill>
              </a:defRPr>
            </a:lvl1pPr>
          </a:lstStyle>
          <a:p>
            <a:fld id="{27CE633F-9882-4A5C-83A2-1109D0C73261}" type="slidenum">
              <a:rPr lang="en-US" smtClean="0"/>
              <a:pPr/>
              <a:t>‹N›</a:t>
            </a:fld>
            <a:endParaRPr lang="en-US"/>
          </a:p>
        </p:txBody>
      </p:sp>
    </p:spTree>
    <p:extLst>
      <p:ext uri="{BB962C8B-B14F-4D97-AF65-F5344CB8AC3E}">
        <p14:creationId xmlns:p14="http://schemas.microsoft.com/office/powerpoint/2010/main" val="3654937078"/>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Lst>
  <p:txStyles>
    <p:titleStyle>
      <a:lvl1pPr algn="l" defTabSz="6858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4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1071588906_5475x3081_02.jpg" descr="1071588906_5475x3081_02.jpg"/>
          <p:cNvPicPr>
            <a:picLocks noChangeAspect="1"/>
          </p:cNvPicPr>
          <p:nvPr/>
        </p:nvPicPr>
        <p:blipFill>
          <a:blip r:embed="rId17"/>
          <a:srcRect t="21" b="21"/>
          <a:stretch>
            <a:fillRect/>
          </a:stretch>
        </p:blipFill>
        <p:spPr>
          <a:xfrm>
            <a:off x="0" y="0"/>
            <a:ext cx="9144001" cy="6858000"/>
          </a:xfrm>
          <a:prstGeom prst="rect">
            <a:avLst/>
          </a:prstGeom>
          <a:ln w="12700">
            <a:miter lim="400000"/>
          </a:ln>
        </p:spPr>
      </p:pic>
      <p:sp>
        <p:nvSpPr>
          <p:cNvPr id="3" name="Titolo presentazione"/>
          <p:cNvSpPr txBox="1">
            <a:spLocks noGrp="1"/>
          </p:cNvSpPr>
          <p:nvPr>
            <p:ph type="title" hasCustomPrompt="1"/>
          </p:nvPr>
        </p:nvSpPr>
        <p:spPr>
          <a:xfrm>
            <a:off x="486881" y="2192338"/>
            <a:ext cx="8201025" cy="2349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b">
            <a:normAutofit/>
          </a:bodyPr>
          <a:lstStyle/>
          <a:p>
            <a:r>
              <a:t>Titolo presentazione</a:t>
            </a:r>
          </a:p>
        </p:txBody>
      </p:sp>
      <p:sp>
        <p:nvSpPr>
          <p:cNvPr id="4" name="Corpo livello uno…"/>
          <p:cNvSpPr txBox="1">
            <a:spLocks noGrp="1"/>
          </p:cNvSpPr>
          <p:nvPr>
            <p:ph type="body" idx="1" hasCustomPrompt="1"/>
          </p:nvPr>
        </p:nvSpPr>
        <p:spPr>
          <a:xfrm>
            <a:off x="486881" y="4634388"/>
            <a:ext cx="8201025" cy="7011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Sottotitolo presentazione </a:t>
            </a:r>
          </a:p>
          <a:p>
            <a:pPr lvl="1"/>
            <a:endParaRPr/>
          </a:p>
          <a:p>
            <a:pPr lvl="2"/>
            <a:endParaRPr/>
          </a:p>
          <a:p>
            <a:pPr lvl="3"/>
            <a:endParaRPr/>
          </a:p>
          <a:p>
            <a:pPr lvl="4"/>
            <a:endParaRPr/>
          </a:p>
        </p:txBody>
      </p:sp>
      <p:sp>
        <p:nvSpPr>
          <p:cNvPr id="5" name="Numero diapositiva"/>
          <p:cNvSpPr txBox="1">
            <a:spLocks noGrp="1"/>
          </p:cNvSpPr>
          <p:nvPr>
            <p:ph type="sldNum" sz="quarter" idx="2"/>
          </p:nvPr>
        </p:nvSpPr>
        <p:spPr>
          <a:xfrm>
            <a:off x="8500574" y="6473623"/>
            <a:ext cx="232436" cy="218008"/>
          </a:xfrm>
          <a:prstGeom prst="rect">
            <a:avLst/>
          </a:prstGeom>
          <a:ln w="12700">
            <a:miter lim="400000"/>
          </a:ln>
        </p:spPr>
        <p:txBody>
          <a:bodyPr wrap="none" lIns="50800" tIns="50800" rIns="50800" bIns="50800" anchor="b">
            <a:spAutoFit/>
          </a:bodyPr>
          <a:lstStyle>
            <a:lvl1pPr algn="ctr" defTabSz="1285843">
              <a:defRPr sz="750">
                <a:latin typeface="+mn-lt"/>
                <a:ea typeface="+mn-ea"/>
                <a:cs typeface="+mn-cs"/>
                <a:sym typeface="Graphik"/>
              </a:defRPr>
            </a:lvl1pPr>
          </a:lstStyle>
          <a:p>
            <a:fld id="{86CB4B4D-7CA3-9044-876B-883B54F8677D}" type="slidenum">
              <a:t>‹N›</a:t>
            </a:fld>
            <a:endParaRPr/>
          </a:p>
        </p:txBody>
      </p:sp>
    </p:spTree>
    <p:extLst>
      <p:ext uri="{BB962C8B-B14F-4D97-AF65-F5344CB8AC3E}">
        <p14:creationId xmlns:p14="http://schemas.microsoft.com/office/powerpoint/2010/main" val="385337049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Lst>
  <p:transition spd="med"/>
  <p:txStyles>
    <p:titleStyle>
      <a:lvl1pPr marL="0" marR="0" indent="0" algn="l" defTabSz="435322" rtl="0" latinLnBrk="0">
        <a:lnSpc>
          <a:spcPct val="80000"/>
        </a:lnSpc>
        <a:spcBef>
          <a:spcPts val="0"/>
        </a:spcBef>
        <a:spcAft>
          <a:spcPts val="0"/>
        </a:spcAft>
        <a:buClrTx/>
        <a:buSzTx/>
        <a:buFontTx/>
        <a:buNone/>
        <a:tabLst/>
        <a:defRPr sz="4988" b="1" i="0" u="none" strike="noStrike" cap="all" spc="-249" baseline="0">
          <a:solidFill>
            <a:srgbClr val="000000"/>
          </a:solidFill>
          <a:uFillTx/>
          <a:latin typeface="+mn-lt"/>
          <a:ea typeface="+mn-ea"/>
          <a:cs typeface="+mn-cs"/>
          <a:sym typeface="Graphik"/>
        </a:defRPr>
      </a:lvl1pPr>
      <a:lvl2pPr marL="0" marR="0" indent="0" algn="l" defTabSz="435322" rtl="0" latinLnBrk="0">
        <a:lnSpc>
          <a:spcPct val="80000"/>
        </a:lnSpc>
        <a:spcBef>
          <a:spcPts val="0"/>
        </a:spcBef>
        <a:spcAft>
          <a:spcPts val="0"/>
        </a:spcAft>
        <a:buClrTx/>
        <a:buSzTx/>
        <a:buFontTx/>
        <a:buNone/>
        <a:tabLst/>
        <a:defRPr sz="4988" b="1" i="0" u="none" strike="noStrike" cap="all" spc="-249" baseline="0">
          <a:solidFill>
            <a:srgbClr val="000000"/>
          </a:solidFill>
          <a:uFillTx/>
          <a:latin typeface="+mn-lt"/>
          <a:ea typeface="+mn-ea"/>
          <a:cs typeface="+mn-cs"/>
          <a:sym typeface="Graphik"/>
        </a:defRPr>
      </a:lvl2pPr>
      <a:lvl3pPr marL="0" marR="0" indent="0" algn="l" defTabSz="435322" rtl="0" latinLnBrk="0">
        <a:lnSpc>
          <a:spcPct val="80000"/>
        </a:lnSpc>
        <a:spcBef>
          <a:spcPts val="0"/>
        </a:spcBef>
        <a:spcAft>
          <a:spcPts val="0"/>
        </a:spcAft>
        <a:buClrTx/>
        <a:buSzTx/>
        <a:buFontTx/>
        <a:buNone/>
        <a:tabLst/>
        <a:defRPr sz="4988" b="1" i="0" u="none" strike="noStrike" cap="all" spc="-249" baseline="0">
          <a:solidFill>
            <a:srgbClr val="000000"/>
          </a:solidFill>
          <a:uFillTx/>
          <a:latin typeface="+mn-lt"/>
          <a:ea typeface="+mn-ea"/>
          <a:cs typeface="+mn-cs"/>
          <a:sym typeface="Graphik"/>
        </a:defRPr>
      </a:lvl3pPr>
      <a:lvl4pPr marL="0" marR="0" indent="0" algn="l" defTabSz="435322" rtl="0" latinLnBrk="0">
        <a:lnSpc>
          <a:spcPct val="80000"/>
        </a:lnSpc>
        <a:spcBef>
          <a:spcPts val="0"/>
        </a:spcBef>
        <a:spcAft>
          <a:spcPts val="0"/>
        </a:spcAft>
        <a:buClrTx/>
        <a:buSzTx/>
        <a:buFontTx/>
        <a:buNone/>
        <a:tabLst/>
        <a:defRPr sz="4988" b="1" i="0" u="none" strike="noStrike" cap="all" spc="-249" baseline="0">
          <a:solidFill>
            <a:srgbClr val="000000"/>
          </a:solidFill>
          <a:uFillTx/>
          <a:latin typeface="+mn-lt"/>
          <a:ea typeface="+mn-ea"/>
          <a:cs typeface="+mn-cs"/>
          <a:sym typeface="Graphik"/>
        </a:defRPr>
      </a:lvl4pPr>
      <a:lvl5pPr marL="0" marR="0" indent="0" algn="l" defTabSz="435322" rtl="0" latinLnBrk="0">
        <a:lnSpc>
          <a:spcPct val="80000"/>
        </a:lnSpc>
        <a:spcBef>
          <a:spcPts val="0"/>
        </a:spcBef>
        <a:spcAft>
          <a:spcPts val="0"/>
        </a:spcAft>
        <a:buClrTx/>
        <a:buSzTx/>
        <a:buFontTx/>
        <a:buNone/>
        <a:tabLst/>
        <a:defRPr sz="4988" b="1" i="0" u="none" strike="noStrike" cap="all" spc="-249" baseline="0">
          <a:solidFill>
            <a:srgbClr val="000000"/>
          </a:solidFill>
          <a:uFillTx/>
          <a:latin typeface="+mn-lt"/>
          <a:ea typeface="+mn-ea"/>
          <a:cs typeface="+mn-cs"/>
          <a:sym typeface="Graphik"/>
        </a:defRPr>
      </a:lvl5pPr>
      <a:lvl6pPr marL="0" marR="0" indent="0" algn="l" defTabSz="435322" rtl="0" latinLnBrk="0">
        <a:lnSpc>
          <a:spcPct val="80000"/>
        </a:lnSpc>
        <a:spcBef>
          <a:spcPts val="0"/>
        </a:spcBef>
        <a:spcAft>
          <a:spcPts val="0"/>
        </a:spcAft>
        <a:buClrTx/>
        <a:buSzTx/>
        <a:buFontTx/>
        <a:buNone/>
        <a:tabLst/>
        <a:defRPr sz="4988" b="1" i="0" u="none" strike="noStrike" cap="all" spc="-249" baseline="0">
          <a:solidFill>
            <a:srgbClr val="000000"/>
          </a:solidFill>
          <a:uFillTx/>
          <a:latin typeface="+mn-lt"/>
          <a:ea typeface="+mn-ea"/>
          <a:cs typeface="+mn-cs"/>
          <a:sym typeface="Graphik"/>
        </a:defRPr>
      </a:lvl6pPr>
      <a:lvl7pPr marL="0" marR="0" indent="0" algn="l" defTabSz="435322" rtl="0" latinLnBrk="0">
        <a:lnSpc>
          <a:spcPct val="80000"/>
        </a:lnSpc>
        <a:spcBef>
          <a:spcPts val="0"/>
        </a:spcBef>
        <a:spcAft>
          <a:spcPts val="0"/>
        </a:spcAft>
        <a:buClrTx/>
        <a:buSzTx/>
        <a:buFontTx/>
        <a:buNone/>
        <a:tabLst/>
        <a:defRPr sz="4988" b="1" i="0" u="none" strike="noStrike" cap="all" spc="-249" baseline="0">
          <a:solidFill>
            <a:srgbClr val="000000"/>
          </a:solidFill>
          <a:uFillTx/>
          <a:latin typeface="+mn-lt"/>
          <a:ea typeface="+mn-ea"/>
          <a:cs typeface="+mn-cs"/>
          <a:sym typeface="Graphik"/>
        </a:defRPr>
      </a:lvl7pPr>
      <a:lvl8pPr marL="0" marR="0" indent="0" algn="l" defTabSz="435322" rtl="0" latinLnBrk="0">
        <a:lnSpc>
          <a:spcPct val="80000"/>
        </a:lnSpc>
        <a:spcBef>
          <a:spcPts val="0"/>
        </a:spcBef>
        <a:spcAft>
          <a:spcPts val="0"/>
        </a:spcAft>
        <a:buClrTx/>
        <a:buSzTx/>
        <a:buFontTx/>
        <a:buNone/>
        <a:tabLst/>
        <a:defRPr sz="4988" b="1" i="0" u="none" strike="noStrike" cap="all" spc="-249" baseline="0">
          <a:solidFill>
            <a:srgbClr val="000000"/>
          </a:solidFill>
          <a:uFillTx/>
          <a:latin typeface="+mn-lt"/>
          <a:ea typeface="+mn-ea"/>
          <a:cs typeface="+mn-cs"/>
          <a:sym typeface="Graphik"/>
        </a:defRPr>
      </a:lvl8pPr>
      <a:lvl9pPr marL="0" marR="0" indent="0" algn="l" defTabSz="435322" rtl="0" latinLnBrk="0">
        <a:lnSpc>
          <a:spcPct val="80000"/>
        </a:lnSpc>
        <a:spcBef>
          <a:spcPts val="0"/>
        </a:spcBef>
        <a:spcAft>
          <a:spcPts val="0"/>
        </a:spcAft>
        <a:buClrTx/>
        <a:buSzTx/>
        <a:buFontTx/>
        <a:buNone/>
        <a:tabLst/>
        <a:defRPr sz="4988" b="1" i="0" u="none" strike="noStrike" cap="all" spc="-249" baseline="0">
          <a:solidFill>
            <a:srgbClr val="000000"/>
          </a:solidFill>
          <a:uFillTx/>
          <a:latin typeface="+mn-lt"/>
          <a:ea typeface="+mn-ea"/>
          <a:cs typeface="+mn-cs"/>
          <a:sym typeface="Graphik"/>
        </a:defRPr>
      </a:lvl9pPr>
    </p:titleStyle>
    <p:bodyStyle>
      <a:lvl1pPr marL="0" marR="0" indent="0" algn="l" defTabSz="219075" rtl="0" latinLnBrk="0">
        <a:lnSpc>
          <a:spcPct val="100000"/>
        </a:lnSpc>
        <a:spcBef>
          <a:spcPts val="0"/>
        </a:spcBef>
        <a:spcAft>
          <a:spcPts val="0"/>
        </a:spcAft>
        <a:buClrTx/>
        <a:buSzTx/>
        <a:buFontTx/>
        <a:buNone/>
        <a:tabLst/>
        <a:defRPr sz="1313" b="0" i="0" u="none" strike="noStrike" cap="all" spc="-39" baseline="0">
          <a:solidFill>
            <a:srgbClr val="000000"/>
          </a:solidFill>
          <a:uFillTx/>
          <a:latin typeface="Graphik-SemiboldItalic"/>
          <a:ea typeface="Graphik-SemiboldItalic"/>
          <a:cs typeface="Graphik-SemiboldItalic"/>
          <a:sym typeface="Graphik Semibold"/>
        </a:defRPr>
      </a:lvl1pPr>
      <a:lvl2pPr marL="0" marR="0" indent="0" algn="l" defTabSz="219075" rtl="0" latinLnBrk="0">
        <a:lnSpc>
          <a:spcPct val="100000"/>
        </a:lnSpc>
        <a:spcBef>
          <a:spcPts val="0"/>
        </a:spcBef>
        <a:spcAft>
          <a:spcPts val="0"/>
        </a:spcAft>
        <a:buClrTx/>
        <a:buSzTx/>
        <a:buFontTx/>
        <a:buNone/>
        <a:tabLst/>
        <a:defRPr sz="1313" b="0" i="0" u="none" strike="noStrike" cap="all" spc="-39" baseline="0">
          <a:solidFill>
            <a:srgbClr val="000000"/>
          </a:solidFill>
          <a:uFillTx/>
          <a:latin typeface="Graphik-SemiboldItalic"/>
          <a:ea typeface="Graphik-SemiboldItalic"/>
          <a:cs typeface="Graphik-SemiboldItalic"/>
          <a:sym typeface="Graphik Semibold"/>
        </a:defRPr>
      </a:lvl2pPr>
      <a:lvl3pPr marL="0" marR="0" indent="0" algn="l" defTabSz="219075" rtl="0" latinLnBrk="0">
        <a:lnSpc>
          <a:spcPct val="100000"/>
        </a:lnSpc>
        <a:spcBef>
          <a:spcPts val="0"/>
        </a:spcBef>
        <a:spcAft>
          <a:spcPts val="0"/>
        </a:spcAft>
        <a:buClrTx/>
        <a:buSzTx/>
        <a:buFontTx/>
        <a:buNone/>
        <a:tabLst/>
        <a:defRPr sz="1313" b="0" i="0" u="none" strike="noStrike" cap="all" spc="-39" baseline="0">
          <a:solidFill>
            <a:srgbClr val="000000"/>
          </a:solidFill>
          <a:uFillTx/>
          <a:latin typeface="Graphik-SemiboldItalic"/>
          <a:ea typeface="Graphik-SemiboldItalic"/>
          <a:cs typeface="Graphik-SemiboldItalic"/>
          <a:sym typeface="Graphik Semibold"/>
        </a:defRPr>
      </a:lvl3pPr>
      <a:lvl4pPr marL="0" marR="0" indent="0" algn="l" defTabSz="219075" rtl="0" latinLnBrk="0">
        <a:lnSpc>
          <a:spcPct val="100000"/>
        </a:lnSpc>
        <a:spcBef>
          <a:spcPts val="0"/>
        </a:spcBef>
        <a:spcAft>
          <a:spcPts val="0"/>
        </a:spcAft>
        <a:buClrTx/>
        <a:buSzTx/>
        <a:buFontTx/>
        <a:buNone/>
        <a:tabLst/>
        <a:defRPr sz="1313" b="0" i="0" u="none" strike="noStrike" cap="all" spc="-39" baseline="0">
          <a:solidFill>
            <a:srgbClr val="000000"/>
          </a:solidFill>
          <a:uFillTx/>
          <a:latin typeface="Graphik-SemiboldItalic"/>
          <a:ea typeface="Graphik-SemiboldItalic"/>
          <a:cs typeface="Graphik-SemiboldItalic"/>
          <a:sym typeface="Graphik Semibold"/>
        </a:defRPr>
      </a:lvl4pPr>
      <a:lvl5pPr marL="0" marR="0" indent="0" algn="l" defTabSz="219075" rtl="0" latinLnBrk="0">
        <a:lnSpc>
          <a:spcPct val="100000"/>
        </a:lnSpc>
        <a:spcBef>
          <a:spcPts val="0"/>
        </a:spcBef>
        <a:spcAft>
          <a:spcPts val="0"/>
        </a:spcAft>
        <a:buClrTx/>
        <a:buSzTx/>
        <a:buFontTx/>
        <a:buNone/>
        <a:tabLst/>
        <a:defRPr sz="1313" b="0" i="0" u="none" strike="noStrike" cap="all" spc="-39" baseline="0">
          <a:solidFill>
            <a:srgbClr val="000000"/>
          </a:solidFill>
          <a:uFillTx/>
          <a:latin typeface="Graphik-SemiboldItalic"/>
          <a:ea typeface="Graphik-SemiboldItalic"/>
          <a:cs typeface="Graphik-SemiboldItalic"/>
          <a:sym typeface="Graphik Semibold"/>
        </a:defRPr>
      </a:lvl5pPr>
      <a:lvl6pPr marL="0" marR="0" indent="0" algn="l" defTabSz="219075" rtl="0" latinLnBrk="0">
        <a:lnSpc>
          <a:spcPct val="100000"/>
        </a:lnSpc>
        <a:spcBef>
          <a:spcPts val="0"/>
        </a:spcBef>
        <a:spcAft>
          <a:spcPts val="0"/>
        </a:spcAft>
        <a:buClrTx/>
        <a:buSzTx/>
        <a:buFontTx/>
        <a:buNone/>
        <a:tabLst/>
        <a:defRPr sz="1313" b="0" i="0" u="none" strike="noStrike" cap="all" spc="-39" baseline="0">
          <a:solidFill>
            <a:srgbClr val="000000"/>
          </a:solidFill>
          <a:uFillTx/>
          <a:latin typeface="Graphik-SemiboldItalic"/>
          <a:ea typeface="Graphik-SemiboldItalic"/>
          <a:cs typeface="Graphik-SemiboldItalic"/>
          <a:sym typeface="Graphik Semibold"/>
        </a:defRPr>
      </a:lvl6pPr>
      <a:lvl7pPr marL="0" marR="0" indent="0" algn="l" defTabSz="219075" rtl="0" latinLnBrk="0">
        <a:lnSpc>
          <a:spcPct val="100000"/>
        </a:lnSpc>
        <a:spcBef>
          <a:spcPts val="0"/>
        </a:spcBef>
        <a:spcAft>
          <a:spcPts val="0"/>
        </a:spcAft>
        <a:buClrTx/>
        <a:buSzTx/>
        <a:buFontTx/>
        <a:buNone/>
        <a:tabLst/>
        <a:defRPr sz="1313" b="0" i="0" u="none" strike="noStrike" cap="all" spc="-39" baseline="0">
          <a:solidFill>
            <a:srgbClr val="000000"/>
          </a:solidFill>
          <a:uFillTx/>
          <a:latin typeface="Graphik-SemiboldItalic"/>
          <a:ea typeface="Graphik-SemiboldItalic"/>
          <a:cs typeface="Graphik-SemiboldItalic"/>
          <a:sym typeface="Graphik Semibold"/>
        </a:defRPr>
      </a:lvl7pPr>
      <a:lvl8pPr marL="0" marR="0" indent="0" algn="l" defTabSz="219075" rtl="0" latinLnBrk="0">
        <a:lnSpc>
          <a:spcPct val="100000"/>
        </a:lnSpc>
        <a:spcBef>
          <a:spcPts val="0"/>
        </a:spcBef>
        <a:spcAft>
          <a:spcPts val="0"/>
        </a:spcAft>
        <a:buClrTx/>
        <a:buSzTx/>
        <a:buFontTx/>
        <a:buNone/>
        <a:tabLst/>
        <a:defRPr sz="1313" b="0" i="0" u="none" strike="noStrike" cap="all" spc="-39" baseline="0">
          <a:solidFill>
            <a:srgbClr val="000000"/>
          </a:solidFill>
          <a:uFillTx/>
          <a:latin typeface="Graphik-SemiboldItalic"/>
          <a:ea typeface="Graphik-SemiboldItalic"/>
          <a:cs typeface="Graphik-SemiboldItalic"/>
          <a:sym typeface="Graphik Semibold"/>
        </a:defRPr>
      </a:lvl8pPr>
      <a:lvl9pPr marL="0" marR="0" indent="0" algn="l" defTabSz="219075" rtl="0" latinLnBrk="0">
        <a:lnSpc>
          <a:spcPct val="100000"/>
        </a:lnSpc>
        <a:spcBef>
          <a:spcPts val="0"/>
        </a:spcBef>
        <a:spcAft>
          <a:spcPts val="0"/>
        </a:spcAft>
        <a:buClrTx/>
        <a:buSzTx/>
        <a:buFontTx/>
        <a:buNone/>
        <a:tabLst/>
        <a:defRPr sz="1313" b="0" i="0" u="none" strike="noStrike" cap="all" spc="-39" baseline="0">
          <a:solidFill>
            <a:srgbClr val="000000"/>
          </a:solidFill>
          <a:uFillTx/>
          <a:latin typeface="Graphik-SemiboldItalic"/>
          <a:ea typeface="Graphik-SemiboldItalic"/>
          <a:cs typeface="Graphik-SemiboldItalic"/>
          <a:sym typeface="Graphik Semibold"/>
        </a:defRPr>
      </a:lvl9pPr>
    </p:bodyStyle>
    <p:otherStyle>
      <a:lvl1pPr marL="0" marR="0" indent="0" algn="ctr" defTabSz="1285843" rtl="0" latinLnBrk="0">
        <a:lnSpc>
          <a:spcPct val="100000"/>
        </a:lnSpc>
        <a:spcBef>
          <a:spcPts val="1238"/>
        </a:spcBef>
        <a:spcAft>
          <a:spcPts val="0"/>
        </a:spcAft>
        <a:buClrTx/>
        <a:buSzTx/>
        <a:buFontTx/>
        <a:buNone/>
        <a:tabLst/>
        <a:defRPr sz="750" b="0" i="0" u="none" strike="noStrike" cap="none" spc="0" baseline="0">
          <a:solidFill>
            <a:schemeClr val="tx1"/>
          </a:solidFill>
          <a:uFillTx/>
          <a:latin typeface="+mn-lt"/>
          <a:ea typeface="+mn-ea"/>
          <a:cs typeface="+mn-cs"/>
          <a:sym typeface="Graphik"/>
        </a:defRPr>
      </a:lvl1pPr>
      <a:lvl2pPr marL="0" marR="0" indent="0" algn="ctr" defTabSz="1285843" rtl="0" latinLnBrk="0">
        <a:lnSpc>
          <a:spcPct val="100000"/>
        </a:lnSpc>
        <a:spcBef>
          <a:spcPts val="1238"/>
        </a:spcBef>
        <a:spcAft>
          <a:spcPts val="0"/>
        </a:spcAft>
        <a:buClrTx/>
        <a:buSzTx/>
        <a:buFontTx/>
        <a:buNone/>
        <a:tabLst/>
        <a:defRPr sz="750" b="0" i="0" u="none" strike="noStrike" cap="none" spc="0" baseline="0">
          <a:solidFill>
            <a:schemeClr val="tx1"/>
          </a:solidFill>
          <a:uFillTx/>
          <a:latin typeface="+mn-lt"/>
          <a:ea typeface="+mn-ea"/>
          <a:cs typeface="+mn-cs"/>
          <a:sym typeface="Graphik"/>
        </a:defRPr>
      </a:lvl2pPr>
      <a:lvl3pPr marL="0" marR="0" indent="0" algn="ctr" defTabSz="1285843" rtl="0" latinLnBrk="0">
        <a:lnSpc>
          <a:spcPct val="100000"/>
        </a:lnSpc>
        <a:spcBef>
          <a:spcPts val="1238"/>
        </a:spcBef>
        <a:spcAft>
          <a:spcPts val="0"/>
        </a:spcAft>
        <a:buClrTx/>
        <a:buSzTx/>
        <a:buFontTx/>
        <a:buNone/>
        <a:tabLst/>
        <a:defRPr sz="750" b="0" i="0" u="none" strike="noStrike" cap="none" spc="0" baseline="0">
          <a:solidFill>
            <a:schemeClr val="tx1"/>
          </a:solidFill>
          <a:uFillTx/>
          <a:latin typeface="+mn-lt"/>
          <a:ea typeface="+mn-ea"/>
          <a:cs typeface="+mn-cs"/>
          <a:sym typeface="Graphik"/>
        </a:defRPr>
      </a:lvl3pPr>
      <a:lvl4pPr marL="0" marR="0" indent="0" algn="ctr" defTabSz="1285843" rtl="0" latinLnBrk="0">
        <a:lnSpc>
          <a:spcPct val="100000"/>
        </a:lnSpc>
        <a:spcBef>
          <a:spcPts val="1238"/>
        </a:spcBef>
        <a:spcAft>
          <a:spcPts val="0"/>
        </a:spcAft>
        <a:buClrTx/>
        <a:buSzTx/>
        <a:buFontTx/>
        <a:buNone/>
        <a:tabLst/>
        <a:defRPr sz="750" b="0" i="0" u="none" strike="noStrike" cap="none" spc="0" baseline="0">
          <a:solidFill>
            <a:schemeClr val="tx1"/>
          </a:solidFill>
          <a:uFillTx/>
          <a:latin typeface="+mn-lt"/>
          <a:ea typeface="+mn-ea"/>
          <a:cs typeface="+mn-cs"/>
          <a:sym typeface="Graphik"/>
        </a:defRPr>
      </a:lvl4pPr>
      <a:lvl5pPr marL="0" marR="0" indent="0" algn="ctr" defTabSz="1285843" rtl="0" latinLnBrk="0">
        <a:lnSpc>
          <a:spcPct val="100000"/>
        </a:lnSpc>
        <a:spcBef>
          <a:spcPts val="1238"/>
        </a:spcBef>
        <a:spcAft>
          <a:spcPts val="0"/>
        </a:spcAft>
        <a:buClrTx/>
        <a:buSzTx/>
        <a:buFontTx/>
        <a:buNone/>
        <a:tabLst/>
        <a:defRPr sz="750" b="0" i="0" u="none" strike="noStrike" cap="none" spc="0" baseline="0">
          <a:solidFill>
            <a:schemeClr val="tx1"/>
          </a:solidFill>
          <a:uFillTx/>
          <a:latin typeface="+mn-lt"/>
          <a:ea typeface="+mn-ea"/>
          <a:cs typeface="+mn-cs"/>
          <a:sym typeface="Graphik"/>
        </a:defRPr>
      </a:lvl5pPr>
      <a:lvl6pPr marL="0" marR="0" indent="0" algn="ctr" defTabSz="1285843" rtl="0" latinLnBrk="0">
        <a:lnSpc>
          <a:spcPct val="100000"/>
        </a:lnSpc>
        <a:spcBef>
          <a:spcPts val="1238"/>
        </a:spcBef>
        <a:spcAft>
          <a:spcPts val="0"/>
        </a:spcAft>
        <a:buClrTx/>
        <a:buSzTx/>
        <a:buFontTx/>
        <a:buNone/>
        <a:tabLst/>
        <a:defRPr sz="750" b="0" i="0" u="none" strike="noStrike" cap="none" spc="0" baseline="0">
          <a:solidFill>
            <a:schemeClr val="tx1"/>
          </a:solidFill>
          <a:uFillTx/>
          <a:latin typeface="+mn-lt"/>
          <a:ea typeface="+mn-ea"/>
          <a:cs typeface="+mn-cs"/>
          <a:sym typeface="Graphik"/>
        </a:defRPr>
      </a:lvl6pPr>
      <a:lvl7pPr marL="0" marR="0" indent="0" algn="ctr" defTabSz="1285843" rtl="0" latinLnBrk="0">
        <a:lnSpc>
          <a:spcPct val="100000"/>
        </a:lnSpc>
        <a:spcBef>
          <a:spcPts val="1238"/>
        </a:spcBef>
        <a:spcAft>
          <a:spcPts val="0"/>
        </a:spcAft>
        <a:buClrTx/>
        <a:buSzTx/>
        <a:buFontTx/>
        <a:buNone/>
        <a:tabLst/>
        <a:defRPr sz="750" b="0" i="0" u="none" strike="noStrike" cap="none" spc="0" baseline="0">
          <a:solidFill>
            <a:schemeClr val="tx1"/>
          </a:solidFill>
          <a:uFillTx/>
          <a:latin typeface="+mn-lt"/>
          <a:ea typeface="+mn-ea"/>
          <a:cs typeface="+mn-cs"/>
          <a:sym typeface="Graphik"/>
        </a:defRPr>
      </a:lvl7pPr>
      <a:lvl8pPr marL="0" marR="0" indent="0" algn="ctr" defTabSz="1285843" rtl="0" latinLnBrk="0">
        <a:lnSpc>
          <a:spcPct val="100000"/>
        </a:lnSpc>
        <a:spcBef>
          <a:spcPts val="1238"/>
        </a:spcBef>
        <a:spcAft>
          <a:spcPts val="0"/>
        </a:spcAft>
        <a:buClrTx/>
        <a:buSzTx/>
        <a:buFontTx/>
        <a:buNone/>
        <a:tabLst/>
        <a:defRPr sz="750" b="0" i="0" u="none" strike="noStrike" cap="none" spc="0" baseline="0">
          <a:solidFill>
            <a:schemeClr val="tx1"/>
          </a:solidFill>
          <a:uFillTx/>
          <a:latin typeface="+mn-lt"/>
          <a:ea typeface="+mn-ea"/>
          <a:cs typeface="+mn-cs"/>
          <a:sym typeface="Graphik"/>
        </a:defRPr>
      </a:lvl8pPr>
      <a:lvl9pPr marL="0" marR="0" indent="0" algn="ctr" defTabSz="1285843" rtl="0" latinLnBrk="0">
        <a:lnSpc>
          <a:spcPct val="100000"/>
        </a:lnSpc>
        <a:spcBef>
          <a:spcPts val="1238"/>
        </a:spcBef>
        <a:spcAft>
          <a:spcPts val="0"/>
        </a:spcAft>
        <a:buClrTx/>
        <a:buSzTx/>
        <a:buFontTx/>
        <a:buNone/>
        <a:tabLst/>
        <a:defRPr sz="750" b="0" i="0" u="none" strike="noStrike" cap="none" spc="0" baseline="0">
          <a:solidFill>
            <a:schemeClr val="tx1"/>
          </a:solidFill>
          <a:uFillTx/>
          <a:latin typeface="+mn-lt"/>
          <a:ea typeface="+mn-ea"/>
          <a:cs typeface="+mn-cs"/>
          <a:sym typeface="Graphik"/>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6.jpeg"/><Relationship Id="rId7" Type="http://schemas.openxmlformats.org/officeDocument/2006/relationships/diagramQuickStyle" Target="../diagrams/quickStyle1.xml"/><Relationship Id="rId2" Type="http://schemas.openxmlformats.org/officeDocument/2006/relationships/image" Target="../media/image5.jpeg"/><Relationship Id="rId1" Type="http://schemas.openxmlformats.org/officeDocument/2006/relationships/slideLayout" Target="../slideLayouts/slideLayout15.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7.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ZH72qdbzFWw" TargetMode="Externa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VMCeDBn1Zu0" TargetMode="Externa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hyperlink" Target="https://www.youtube.com/watch?v=KaiEM2lUoZg"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19.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9.xml"/><Relationship Id="rId5" Type="http://schemas.openxmlformats.org/officeDocument/2006/relationships/image" Target="../media/image22.pn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www.youtube.com/watch?v=Qr_M1mARl-c" TargetMode="External"/><Relationship Id="rId1" Type="http://schemas.openxmlformats.org/officeDocument/2006/relationships/slideLayout" Target="../slideLayouts/slideLayout4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6.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4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7.jpeg"/><Relationship Id="rId1" Type="http://schemas.openxmlformats.org/officeDocument/2006/relationships/slideLayout" Target="../slideLayouts/slideLayout4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3.xml"/></Relationships>
</file>

<file path=ppt/slides/_rels/slide19.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svg"/><Relationship Id="rId7" Type="http://schemas.openxmlformats.org/officeDocument/2006/relationships/image" Target="../media/image34.svg"/><Relationship Id="rId2" Type="http://schemas.openxmlformats.org/officeDocument/2006/relationships/image" Target="../media/image29.png"/><Relationship Id="rId1" Type="http://schemas.openxmlformats.org/officeDocument/2006/relationships/slideLayout" Target="../slideLayouts/slideLayout43.xml"/><Relationship Id="rId6" Type="http://schemas.openxmlformats.org/officeDocument/2006/relationships/image" Target="../media/image33.png"/><Relationship Id="rId5" Type="http://schemas.openxmlformats.org/officeDocument/2006/relationships/image" Target="../media/image32.svg"/><Relationship Id="rId4" Type="http://schemas.openxmlformats.org/officeDocument/2006/relationships/image" Target="../media/image31.png"/></Relationships>
</file>

<file path=ppt/slides/_rels/slide2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4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1.png"/></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VMCeDBn1Zu0" TargetMode="Externa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hyperlink" Target="https://www.youtube.com/watch?v=KaiEM2lUoZg"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ZH72qdbzFWw" TargetMode="External"/><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19.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9.xml"/><Relationship Id="rId5" Type="http://schemas.openxmlformats.org/officeDocument/2006/relationships/image" Target="../media/image22.png"/><Relationship Id="rId4" Type="http://schemas.openxmlformats.org/officeDocument/2006/relationships/image" Target="../media/image21.png"/></Relationships>
</file>

<file path=ppt/slides/_rels/slide3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1.xml"/><Relationship Id="rId1" Type="http://schemas.openxmlformats.org/officeDocument/2006/relationships/slideLayout" Target="../slideLayouts/slideLayout30.xml"/><Relationship Id="rId4" Type="http://schemas.openxmlformats.org/officeDocument/2006/relationships/image" Target="../media/image41.jpg"/></Relationships>
</file>

<file path=ppt/slides/_rels/slide3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3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xml"/><Relationship Id="rId1" Type="http://schemas.openxmlformats.org/officeDocument/2006/relationships/slideLayout" Target="../slideLayouts/slideLayout32.xml"/><Relationship Id="rId5" Type="http://schemas.openxmlformats.org/officeDocument/2006/relationships/image" Target="../media/image45.png"/><Relationship Id="rId4" Type="http://schemas.openxmlformats.org/officeDocument/2006/relationships/image" Target="../media/image44.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54.xml"/></Relationships>
</file>

<file path=ppt/slides/_rels/slide40.xml.rels><?xml version="1.0" encoding="UTF-8" standalone="yes"?>
<Relationships xmlns="http://schemas.openxmlformats.org/package/2006/relationships"><Relationship Id="rId3" Type="http://schemas.microsoft.com/office/2007/relationships/media" Target="../media/media6.mp4"/><Relationship Id="rId7" Type="http://schemas.openxmlformats.org/officeDocument/2006/relationships/image" Target="../media/image48.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47.png"/><Relationship Id="rId5" Type="http://schemas.openxmlformats.org/officeDocument/2006/relationships/slideLayout" Target="../slideLayouts/slideLayout63.xml"/><Relationship Id="rId4" Type="http://schemas.openxmlformats.org/officeDocument/2006/relationships/video" Target="../media/media6.mp4"/></Relationships>
</file>

<file path=ppt/slides/_rels/slide4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63.xml"/><Relationship Id="rId4" Type="http://schemas.openxmlformats.org/officeDocument/2006/relationships/image" Target="../media/image51.png"/></Relationships>
</file>

<file path=ppt/slides/_rels/slide4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63.xml"/></Relationships>
</file>

<file path=ppt/slides/_rels/slide43.xml.rels><?xml version="1.0" encoding="UTF-8" standalone="yes"?>
<Relationships xmlns="http://schemas.openxmlformats.org/package/2006/relationships"><Relationship Id="rId3" Type="http://schemas.openxmlformats.org/officeDocument/2006/relationships/image" Target="../media/image54.tif"/><Relationship Id="rId2" Type="http://schemas.openxmlformats.org/officeDocument/2006/relationships/image" Target="../media/image53.tif"/><Relationship Id="rId1" Type="http://schemas.openxmlformats.org/officeDocument/2006/relationships/slideLayout" Target="../slideLayouts/slideLayout63.xml"/></Relationships>
</file>

<file path=ppt/slides/_rels/slide4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6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4FCD5C-7443-4EBD-B37B-EAB86BF09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690" y="804334"/>
            <a:ext cx="7912620" cy="510226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11" name="Rectangle 10">
            <a:extLst>
              <a:ext uri="{FF2B5EF4-FFF2-40B4-BE49-F238E27FC236}">
                <a16:creationId xmlns:a16="http://schemas.microsoft.com/office/drawing/2014/main" id="{010E9B40-C467-4CDE-8CC1-38533731D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78" y="968883"/>
            <a:ext cx="7667244" cy="4773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graphicFrame>
        <p:nvGraphicFramePr>
          <p:cNvPr id="4" name="Segnaposto contenuto 3"/>
          <p:cNvGraphicFramePr>
            <a:graphicFrameLocks noGrp="1"/>
          </p:cNvGraphicFramePr>
          <p:nvPr>
            <p:ph idx="4294967295"/>
          </p:nvPr>
        </p:nvGraphicFramePr>
        <p:xfrm>
          <a:off x="1176250" y="1288923"/>
          <a:ext cx="6791500" cy="4133094"/>
        </p:xfrm>
        <a:graphic>
          <a:graphicData uri="http://schemas.openxmlformats.org/drawingml/2006/table">
            <a:tbl>
              <a:tblPr firstRow="1" bandRow="1">
                <a:tableStyleId>{8EC20E35-A176-4012-BC5E-935CFFF8708E}</a:tableStyleId>
              </a:tblPr>
              <a:tblGrid>
                <a:gridCol w="3395750">
                  <a:extLst>
                    <a:ext uri="{9D8B030D-6E8A-4147-A177-3AD203B41FA5}">
                      <a16:colId xmlns:a16="http://schemas.microsoft.com/office/drawing/2014/main" val="20000"/>
                    </a:ext>
                  </a:extLst>
                </a:gridCol>
                <a:gridCol w="3395750">
                  <a:extLst>
                    <a:ext uri="{9D8B030D-6E8A-4147-A177-3AD203B41FA5}">
                      <a16:colId xmlns:a16="http://schemas.microsoft.com/office/drawing/2014/main" val="20001"/>
                    </a:ext>
                  </a:extLst>
                </a:gridCol>
              </a:tblGrid>
              <a:tr h="295221">
                <a:tc>
                  <a:txBody>
                    <a:bodyPr/>
                    <a:lstStyle/>
                    <a:p>
                      <a:pPr algn="ctr"/>
                      <a:r>
                        <a:rPr lang="it-IT" sz="1400" b="1" dirty="0">
                          <a:solidFill>
                            <a:schemeClr val="bg2">
                              <a:lumMod val="40000"/>
                              <a:lumOff val="60000"/>
                            </a:schemeClr>
                          </a:solidFill>
                        </a:rPr>
                        <a:t>Cinema</a:t>
                      </a:r>
                    </a:p>
                  </a:txBody>
                  <a:tcPr marL="53353" marR="53353" marT="26677" marB="26677"/>
                </a:tc>
                <a:tc>
                  <a:txBody>
                    <a:bodyPr/>
                    <a:lstStyle/>
                    <a:p>
                      <a:pPr algn="ctr"/>
                      <a:r>
                        <a:rPr lang="it-IT" sz="1400" b="1">
                          <a:solidFill>
                            <a:schemeClr val="bg2">
                              <a:lumMod val="40000"/>
                              <a:lumOff val="60000"/>
                            </a:schemeClr>
                          </a:solidFill>
                        </a:rPr>
                        <a:t>Televisione</a:t>
                      </a:r>
                    </a:p>
                  </a:txBody>
                  <a:tcPr marL="53353" marR="53353" marT="26677" marB="26677"/>
                </a:tc>
                <a:extLst>
                  <a:ext uri="{0D108BD9-81ED-4DB2-BD59-A6C34878D82A}">
                    <a16:rowId xmlns:a16="http://schemas.microsoft.com/office/drawing/2014/main" val="10000"/>
                  </a:ext>
                </a:extLst>
              </a:tr>
              <a:tr h="295221">
                <a:tc>
                  <a:txBody>
                    <a:bodyPr/>
                    <a:lstStyle/>
                    <a:p>
                      <a:pPr algn="ctr"/>
                      <a:r>
                        <a:rPr lang="it-IT" sz="1400" b="1" dirty="0">
                          <a:solidFill>
                            <a:schemeClr val="bg2">
                              <a:lumMod val="40000"/>
                              <a:lumOff val="60000"/>
                            </a:schemeClr>
                          </a:solidFill>
                        </a:rPr>
                        <a:t>Distanza </a:t>
                      </a:r>
                    </a:p>
                  </a:txBody>
                  <a:tcPr marL="53353" marR="53353" marT="26677" marB="26677"/>
                </a:tc>
                <a:tc>
                  <a:txBody>
                    <a:bodyPr/>
                    <a:lstStyle/>
                    <a:p>
                      <a:pPr algn="ctr"/>
                      <a:r>
                        <a:rPr lang="it-IT" sz="1400" b="1">
                          <a:solidFill>
                            <a:schemeClr val="bg2">
                              <a:lumMod val="40000"/>
                              <a:lumOff val="60000"/>
                            </a:schemeClr>
                          </a:solidFill>
                        </a:rPr>
                        <a:t>Prossimità</a:t>
                      </a:r>
                    </a:p>
                  </a:txBody>
                  <a:tcPr marL="53353" marR="53353" marT="26677" marB="26677"/>
                </a:tc>
                <a:extLst>
                  <a:ext uri="{0D108BD9-81ED-4DB2-BD59-A6C34878D82A}">
                    <a16:rowId xmlns:a16="http://schemas.microsoft.com/office/drawing/2014/main" val="10001"/>
                  </a:ext>
                </a:extLst>
              </a:tr>
              <a:tr h="295221">
                <a:tc>
                  <a:txBody>
                    <a:bodyPr/>
                    <a:lstStyle/>
                    <a:p>
                      <a:pPr algn="ctr"/>
                      <a:r>
                        <a:rPr lang="it-IT" sz="1400" b="1" dirty="0" err="1">
                          <a:solidFill>
                            <a:schemeClr val="bg2">
                              <a:lumMod val="40000"/>
                              <a:lumOff val="60000"/>
                            </a:schemeClr>
                          </a:solidFill>
                        </a:rPr>
                        <a:t>Elite</a:t>
                      </a:r>
                      <a:endParaRPr lang="it-IT" sz="1400" b="1" dirty="0">
                        <a:solidFill>
                          <a:schemeClr val="bg2">
                            <a:lumMod val="40000"/>
                            <a:lumOff val="60000"/>
                          </a:schemeClr>
                        </a:solidFill>
                      </a:endParaRPr>
                    </a:p>
                  </a:txBody>
                  <a:tcPr marL="53353" marR="53353" marT="26677" marB="26677"/>
                </a:tc>
                <a:tc>
                  <a:txBody>
                    <a:bodyPr/>
                    <a:lstStyle/>
                    <a:p>
                      <a:pPr algn="ctr"/>
                      <a:r>
                        <a:rPr lang="it-IT" sz="1400" b="1">
                          <a:solidFill>
                            <a:schemeClr val="bg2">
                              <a:lumMod val="40000"/>
                              <a:lumOff val="60000"/>
                            </a:schemeClr>
                          </a:solidFill>
                        </a:rPr>
                        <a:t>Popolarizzazione</a:t>
                      </a:r>
                      <a:r>
                        <a:rPr lang="it-IT" sz="1400" b="1" baseline="0">
                          <a:solidFill>
                            <a:schemeClr val="bg2">
                              <a:lumMod val="40000"/>
                              <a:lumOff val="60000"/>
                            </a:schemeClr>
                          </a:solidFill>
                        </a:rPr>
                        <a:t> </a:t>
                      </a:r>
                      <a:endParaRPr lang="it-IT" sz="1400" b="1">
                        <a:solidFill>
                          <a:schemeClr val="bg2">
                            <a:lumMod val="40000"/>
                            <a:lumOff val="60000"/>
                          </a:schemeClr>
                        </a:solidFill>
                      </a:endParaRPr>
                    </a:p>
                  </a:txBody>
                  <a:tcPr marL="53353" marR="53353" marT="26677" marB="26677"/>
                </a:tc>
                <a:extLst>
                  <a:ext uri="{0D108BD9-81ED-4DB2-BD59-A6C34878D82A}">
                    <a16:rowId xmlns:a16="http://schemas.microsoft.com/office/drawing/2014/main" val="10002"/>
                  </a:ext>
                </a:extLst>
              </a:tr>
              <a:tr h="295221">
                <a:tc>
                  <a:txBody>
                    <a:bodyPr/>
                    <a:lstStyle/>
                    <a:p>
                      <a:pPr algn="ctr"/>
                      <a:r>
                        <a:rPr lang="it-IT" sz="1400" b="1" dirty="0">
                          <a:solidFill>
                            <a:schemeClr val="bg2">
                              <a:lumMod val="40000"/>
                              <a:lumOff val="60000"/>
                            </a:schemeClr>
                          </a:solidFill>
                        </a:rPr>
                        <a:t>Creazione</a:t>
                      </a:r>
                    </a:p>
                  </a:txBody>
                  <a:tcPr marL="53353" marR="53353" marT="26677" marB="26677"/>
                </a:tc>
                <a:tc>
                  <a:txBody>
                    <a:bodyPr/>
                    <a:lstStyle/>
                    <a:p>
                      <a:pPr algn="ctr"/>
                      <a:r>
                        <a:rPr lang="it-IT" sz="1400" b="1">
                          <a:solidFill>
                            <a:schemeClr val="bg2">
                              <a:lumMod val="40000"/>
                              <a:lumOff val="60000"/>
                            </a:schemeClr>
                          </a:solidFill>
                        </a:rPr>
                        <a:t>Ri-creazioni</a:t>
                      </a:r>
                    </a:p>
                  </a:txBody>
                  <a:tcPr marL="53353" marR="53353" marT="26677" marB="26677"/>
                </a:tc>
                <a:extLst>
                  <a:ext uri="{0D108BD9-81ED-4DB2-BD59-A6C34878D82A}">
                    <a16:rowId xmlns:a16="http://schemas.microsoft.com/office/drawing/2014/main" val="10003"/>
                  </a:ext>
                </a:extLst>
              </a:tr>
              <a:tr h="295221">
                <a:tc>
                  <a:txBody>
                    <a:bodyPr/>
                    <a:lstStyle/>
                    <a:p>
                      <a:pPr algn="ctr"/>
                      <a:r>
                        <a:rPr lang="it-IT" sz="1400" b="1">
                          <a:solidFill>
                            <a:schemeClr val="bg2">
                              <a:lumMod val="40000"/>
                              <a:lumOff val="60000"/>
                            </a:schemeClr>
                          </a:solidFill>
                        </a:rPr>
                        <a:t>Immortalità</a:t>
                      </a:r>
                    </a:p>
                  </a:txBody>
                  <a:tcPr marL="53353" marR="53353" marT="26677" marB="26677"/>
                </a:tc>
                <a:tc>
                  <a:txBody>
                    <a:bodyPr/>
                    <a:lstStyle/>
                    <a:p>
                      <a:pPr algn="ctr"/>
                      <a:r>
                        <a:rPr lang="it-IT" sz="1400" b="1">
                          <a:solidFill>
                            <a:schemeClr val="bg2">
                              <a:lumMod val="40000"/>
                              <a:lumOff val="60000"/>
                            </a:schemeClr>
                          </a:solidFill>
                        </a:rPr>
                        <a:t>Moda/cicli produttivi</a:t>
                      </a:r>
                    </a:p>
                  </a:txBody>
                  <a:tcPr marL="53353" marR="53353" marT="26677" marB="26677"/>
                </a:tc>
                <a:extLst>
                  <a:ext uri="{0D108BD9-81ED-4DB2-BD59-A6C34878D82A}">
                    <a16:rowId xmlns:a16="http://schemas.microsoft.com/office/drawing/2014/main" val="10004"/>
                  </a:ext>
                </a:extLst>
              </a:tr>
              <a:tr h="295221">
                <a:tc>
                  <a:txBody>
                    <a:bodyPr/>
                    <a:lstStyle/>
                    <a:p>
                      <a:pPr algn="ctr"/>
                      <a:r>
                        <a:rPr lang="it-IT" sz="1400" b="1" dirty="0">
                          <a:solidFill>
                            <a:schemeClr val="bg2">
                              <a:lumMod val="40000"/>
                              <a:lumOff val="60000"/>
                            </a:schemeClr>
                          </a:solidFill>
                        </a:rPr>
                        <a:t>Isolamento</a:t>
                      </a:r>
                    </a:p>
                  </a:txBody>
                  <a:tcPr marL="53353" marR="53353" marT="26677" marB="26677"/>
                </a:tc>
                <a:tc>
                  <a:txBody>
                    <a:bodyPr/>
                    <a:lstStyle/>
                    <a:p>
                      <a:pPr algn="ctr"/>
                      <a:r>
                        <a:rPr lang="it-IT" sz="1400" b="1">
                          <a:solidFill>
                            <a:schemeClr val="bg2">
                              <a:lumMod val="40000"/>
                              <a:lumOff val="60000"/>
                            </a:schemeClr>
                          </a:solidFill>
                        </a:rPr>
                        <a:t>Pubblicità</a:t>
                      </a:r>
                    </a:p>
                  </a:txBody>
                  <a:tcPr marL="53353" marR="53353" marT="26677" marB="26677"/>
                </a:tc>
                <a:extLst>
                  <a:ext uri="{0D108BD9-81ED-4DB2-BD59-A6C34878D82A}">
                    <a16:rowId xmlns:a16="http://schemas.microsoft.com/office/drawing/2014/main" val="10005"/>
                  </a:ext>
                </a:extLst>
              </a:tr>
              <a:tr h="295221">
                <a:tc>
                  <a:txBody>
                    <a:bodyPr/>
                    <a:lstStyle/>
                    <a:p>
                      <a:pPr algn="ctr"/>
                      <a:r>
                        <a:rPr lang="it-IT" sz="1400" b="1">
                          <a:solidFill>
                            <a:schemeClr val="bg2">
                              <a:lumMod val="40000"/>
                              <a:lumOff val="60000"/>
                            </a:schemeClr>
                          </a:solidFill>
                        </a:rPr>
                        <a:t>Dimensione</a:t>
                      </a:r>
                      <a:r>
                        <a:rPr lang="it-IT" sz="1400" b="1" baseline="0">
                          <a:solidFill>
                            <a:schemeClr val="bg2">
                              <a:lumMod val="40000"/>
                              <a:lumOff val="60000"/>
                            </a:schemeClr>
                          </a:solidFill>
                        </a:rPr>
                        <a:t> onirica</a:t>
                      </a:r>
                      <a:endParaRPr lang="it-IT" sz="1400" b="1">
                        <a:solidFill>
                          <a:schemeClr val="bg2">
                            <a:lumMod val="40000"/>
                            <a:lumOff val="60000"/>
                          </a:schemeClr>
                        </a:solidFill>
                      </a:endParaRPr>
                    </a:p>
                  </a:txBody>
                  <a:tcPr marL="53353" marR="53353" marT="26677" marB="26677"/>
                </a:tc>
                <a:tc>
                  <a:txBody>
                    <a:bodyPr/>
                    <a:lstStyle/>
                    <a:p>
                      <a:pPr algn="ctr"/>
                      <a:r>
                        <a:rPr lang="it-IT" sz="1400" b="1">
                          <a:solidFill>
                            <a:schemeClr val="bg2">
                              <a:lumMod val="40000"/>
                              <a:lumOff val="60000"/>
                            </a:schemeClr>
                          </a:solidFill>
                        </a:rPr>
                        <a:t>Dimensione materiale</a:t>
                      </a:r>
                    </a:p>
                  </a:txBody>
                  <a:tcPr marL="53353" marR="53353" marT="26677" marB="26677"/>
                </a:tc>
                <a:extLst>
                  <a:ext uri="{0D108BD9-81ED-4DB2-BD59-A6C34878D82A}">
                    <a16:rowId xmlns:a16="http://schemas.microsoft.com/office/drawing/2014/main" val="10006"/>
                  </a:ext>
                </a:extLst>
              </a:tr>
              <a:tr h="295221">
                <a:tc>
                  <a:txBody>
                    <a:bodyPr/>
                    <a:lstStyle/>
                    <a:p>
                      <a:pPr algn="ctr"/>
                      <a:r>
                        <a:rPr lang="it-IT" sz="1400" b="1">
                          <a:solidFill>
                            <a:schemeClr val="bg2">
                              <a:lumMod val="40000"/>
                              <a:lumOff val="60000"/>
                            </a:schemeClr>
                          </a:solidFill>
                        </a:rPr>
                        <a:t>Internazionale</a:t>
                      </a:r>
                    </a:p>
                  </a:txBody>
                  <a:tcPr marL="53353" marR="53353" marT="26677" marB="26677"/>
                </a:tc>
                <a:tc>
                  <a:txBody>
                    <a:bodyPr/>
                    <a:lstStyle/>
                    <a:p>
                      <a:pPr algn="ctr"/>
                      <a:r>
                        <a:rPr lang="it-IT" sz="1400" b="1" dirty="0">
                          <a:solidFill>
                            <a:schemeClr val="bg2">
                              <a:lumMod val="40000"/>
                              <a:lumOff val="60000"/>
                            </a:schemeClr>
                          </a:solidFill>
                        </a:rPr>
                        <a:t>Nazionale</a:t>
                      </a:r>
                    </a:p>
                  </a:txBody>
                  <a:tcPr marL="53353" marR="53353" marT="26677" marB="26677"/>
                </a:tc>
                <a:extLst>
                  <a:ext uri="{0D108BD9-81ED-4DB2-BD59-A6C34878D82A}">
                    <a16:rowId xmlns:a16="http://schemas.microsoft.com/office/drawing/2014/main" val="10007"/>
                  </a:ext>
                </a:extLst>
              </a:tr>
              <a:tr h="295221">
                <a:tc>
                  <a:txBody>
                    <a:bodyPr/>
                    <a:lstStyle/>
                    <a:p>
                      <a:pPr algn="ctr"/>
                      <a:r>
                        <a:rPr lang="it-IT" sz="1400" b="1">
                          <a:solidFill>
                            <a:schemeClr val="bg2">
                              <a:lumMod val="40000"/>
                              <a:lumOff val="60000"/>
                            </a:schemeClr>
                          </a:solidFill>
                        </a:rPr>
                        <a:t>Festivo</a:t>
                      </a:r>
                    </a:p>
                  </a:txBody>
                  <a:tcPr marL="53353" marR="53353" marT="26677" marB="26677"/>
                </a:tc>
                <a:tc>
                  <a:txBody>
                    <a:bodyPr/>
                    <a:lstStyle/>
                    <a:p>
                      <a:pPr algn="ctr"/>
                      <a:r>
                        <a:rPr lang="it-IT" sz="1400" b="1">
                          <a:solidFill>
                            <a:schemeClr val="bg2">
                              <a:lumMod val="40000"/>
                              <a:lumOff val="60000"/>
                            </a:schemeClr>
                          </a:solidFill>
                        </a:rPr>
                        <a:t>Feriale</a:t>
                      </a:r>
                    </a:p>
                  </a:txBody>
                  <a:tcPr marL="53353" marR="53353" marT="26677" marB="26677"/>
                </a:tc>
                <a:extLst>
                  <a:ext uri="{0D108BD9-81ED-4DB2-BD59-A6C34878D82A}">
                    <a16:rowId xmlns:a16="http://schemas.microsoft.com/office/drawing/2014/main" val="10008"/>
                  </a:ext>
                </a:extLst>
              </a:tr>
              <a:tr h="295221">
                <a:tc>
                  <a:txBody>
                    <a:bodyPr/>
                    <a:lstStyle/>
                    <a:p>
                      <a:pPr algn="ctr"/>
                      <a:r>
                        <a:rPr lang="it-IT" sz="1400" b="1">
                          <a:solidFill>
                            <a:schemeClr val="bg2">
                              <a:lumMod val="40000"/>
                              <a:lumOff val="60000"/>
                            </a:schemeClr>
                          </a:solidFill>
                        </a:rPr>
                        <a:t>Identificazione</a:t>
                      </a:r>
                    </a:p>
                  </a:txBody>
                  <a:tcPr marL="53353" marR="53353" marT="26677" marB="26677"/>
                </a:tc>
                <a:tc>
                  <a:txBody>
                    <a:bodyPr/>
                    <a:lstStyle/>
                    <a:p>
                      <a:pPr algn="ctr"/>
                      <a:r>
                        <a:rPr lang="it-IT" sz="1400" b="1" dirty="0">
                          <a:solidFill>
                            <a:schemeClr val="bg2">
                              <a:lumMod val="40000"/>
                              <a:lumOff val="60000"/>
                            </a:schemeClr>
                          </a:solidFill>
                        </a:rPr>
                        <a:t>Imitazione</a:t>
                      </a:r>
                    </a:p>
                  </a:txBody>
                  <a:tcPr marL="53353" marR="53353" marT="26677" marB="26677"/>
                </a:tc>
                <a:extLst>
                  <a:ext uri="{0D108BD9-81ED-4DB2-BD59-A6C34878D82A}">
                    <a16:rowId xmlns:a16="http://schemas.microsoft.com/office/drawing/2014/main" val="10009"/>
                  </a:ext>
                </a:extLst>
              </a:tr>
              <a:tr h="295221">
                <a:tc>
                  <a:txBody>
                    <a:bodyPr/>
                    <a:lstStyle/>
                    <a:p>
                      <a:pPr algn="ctr"/>
                      <a:r>
                        <a:rPr lang="it-IT" sz="1400" b="1">
                          <a:solidFill>
                            <a:schemeClr val="bg2">
                              <a:lumMod val="40000"/>
                              <a:lumOff val="60000"/>
                            </a:schemeClr>
                          </a:solidFill>
                        </a:rPr>
                        <a:t>Valore cultuale</a:t>
                      </a:r>
                    </a:p>
                  </a:txBody>
                  <a:tcPr marL="53353" marR="53353" marT="26677" marB="26677"/>
                </a:tc>
                <a:tc>
                  <a:txBody>
                    <a:bodyPr/>
                    <a:lstStyle/>
                    <a:p>
                      <a:pPr algn="ctr"/>
                      <a:r>
                        <a:rPr lang="it-IT" sz="1400" b="1">
                          <a:solidFill>
                            <a:schemeClr val="bg2">
                              <a:lumMod val="40000"/>
                              <a:lumOff val="60000"/>
                            </a:schemeClr>
                          </a:solidFill>
                        </a:rPr>
                        <a:t>Valore espositivo</a:t>
                      </a:r>
                    </a:p>
                  </a:txBody>
                  <a:tcPr marL="53353" marR="53353" marT="26677" marB="26677"/>
                </a:tc>
                <a:extLst>
                  <a:ext uri="{0D108BD9-81ED-4DB2-BD59-A6C34878D82A}">
                    <a16:rowId xmlns:a16="http://schemas.microsoft.com/office/drawing/2014/main" val="10010"/>
                  </a:ext>
                </a:extLst>
              </a:tr>
              <a:tr h="295221">
                <a:tc>
                  <a:txBody>
                    <a:bodyPr/>
                    <a:lstStyle/>
                    <a:p>
                      <a:pPr algn="ctr"/>
                      <a:r>
                        <a:rPr lang="it-IT" sz="1400" b="1">
                          <a:solidFill>
                            <a:schemeClr val="bg2">
                              <a:lumMod val="40000"/>
                              <a:lumOff val="60000"/>
                            </a:schemeClr>
                          </a:solidFill>
                        </a:rPr>
                        <a:t>Sacro</a:t>
                      </a:r>
                    </a:p>
                  </a:txBody>
                  <a:tcPr marL="53353" marR="53353" marT="26677" marB="26677"/>
                </a:tc>
                <a:tc>
                  <a:txBody>
                    <a:bodyPr/>
                    <a:lstStyle/>
                    <a:p>
                      <a:pPr algn="ctr"/>
                      <a:r>
                        <a:rPr lang="it-IT" sz="1400" b="1" dirty="0">
                          <a:solidFill>
                            <a:schemeClr val="bg2">
                              <a:lumMod val="40000"/>
                              <a:lumOff val="60000"/>
                            </a:schemeClr>
                          </a:solidFill>
                        </a:rPr>
                        <a:t>Mondano</a:t>
                      </a:r>
                    </a:p>
                  </a:txBody>
                  <a:tcPr marL="53353" marR="53353" marT="26677" marB="26677"/>
                </a:tc>
                <a:extLst>
                  <a:ext uri="{0D108BD9-81ED-4DB2-BD59-A6C34878D82A}">
                    <a16:rowId xmlns:a16="http://schemas.microsoft.com/office/drawing/2014/main" val="10011"/>
                  </a:ext>
                </a:extLst>
              </a:tr>
              <a:tr h="295221">
                <a:tc>
                  <a:txBody>
                    <a:bodyPr/>
                    <a:lstStyle/>
                    <a:p>
                      <a:pPr algn="ctr"/>
                      <a:r>
                        <a:rPr lang="it-IT" sz="1400" b="1">
                          <a:solidFill>
                            <a:schemeClr val="bg2">
                              <a:lumMod val="40000"/>
                              <a:lumOff val="60000"/>
                            </a:schemeClr>
                          </a:solidFill>
                        </a:rPr>
                        <a:t>Segreto</a:t>
                      </a:r>
                    </a:p>
                  </a:txBody>
                  <a:tcPr marL="53353" marR="53353" marT="26677" marB="26677"/>
                </a:tc>
                <a:tc>
                  <a:txBody>
                    <a:bodyPr/>
                    <a:lstStyle/>
                    <a:p>
                      <a:pPr algn="ctr"/>
                      <a:r>
                        <a:rPr lang="it-IT" sz="1400" b="1" dirty="0">
                          <a:solidFill>
                            <a:schemeClr val="bg2">
                              <a:lumMod val="40000"/>
                              <a:lumOff val="60000"/>
                            </a:schemeClr>
                          </a:solidFill>
                        </a:rPr>
                        <a:t>Pornografia</a:t>
                      </a:r>
                    </a:p>
                  </a:txBody>
                  <a:tcPr marL="53353" marR="53353" marT="26677" marB="26677"/>
                </a:tc>
                <a:extLst>
                  <a:ext uri="{0D108BD9-81ED-4DB2-BD59-A6C34878D82A}">
                    <a16:rowId xmlns:a16="http://schemas.microsoft.com/office/drawing/2014/main" val="10012"/>
                  </a:ext>
                </a:extLst>
              </a:tr>
              <a:tr h="295221">
                <a:tc>
                  <a:txBody>
                    <a:bodyPr/>
                    <a:lstStyle/>
                    <a:p>
                      <a:pPr algn="ctr"/>
                      <a:r>
                        <a:rPr lang="it-IT" sz="1400" b="1">
                          <a:solidFill>
                            <a:schemeClr val="bg2">
                              <a:lumMod val="40000"/>
                              <a:lumOff val="60000"/>
                            </a:schemeClr>
                          </a:solidFill>
                        </a:rPr>
                        <a:t>Futuro</a:t>
                      </a:r>
                    </a:p>
                  </a:txBody>
                  <a:tcPr marL="53353" marR="53353" marT="26677" marB="26677"/>
                </a:tc>
                <a:tc>
                  <a:txBody>
                    <a:bodyPr/>
                    <a:lstStyle/>
                    <a:p>
                      <a:pPr algn="ctr"/>
                      <a:r>
                        <a:rPr lang="it-IT" sz="1400" b="1" dirty="0">
                          <a:solidFill>
                            <a:schemeClr val="bg2">
                              <a:lumMod val="40000"/>
                              <a:lumOff val="60000"/>
                            </a:schemeClr>
                          </a:solidFill>
                        </a:rPr>
                        <a:t>Presente espanso</a:t>
                      </a:r>
                    </a:p>
                  </a:txBody>
                  <a:tcPr marL="53353" marR="53353" marT="26677" marB="26677"/>
                </a:tc>
                <a:extLst>
                  <a:ext uri="{0D108BD9-81ED-4DB2-BD59-A6C34878D82A}">
                    <a16:rowId xmlns:a16="http://schemas.microsoft.com/office/drawing/2014/main" val="10013"/>
                  </a:ext>
                </a:extLst>
              </a:tr>
            </a:tbl>
          </a:graphicData>
        </a:graphic>
      </p:graphicFrame>
    </p:spTree>
    <p:extLst>
      <p:ext uri="{BB962C8B-B14F-4D97-AF65-F5344CB8AC3E}">
        <p14:creationId xmlns:p14="http://schemas.microsoft.com/office/powerpoint/2010/main" val="11525667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Titolo 2"/>
          <p:cNvSpPr>
            <a:spLocks noGrp="1"/>
          </p:cNvSpPr>
          <p:nvPr>
            <p:ph type="title"/>
          </p:nvPr>
        </p:nvSpPr>
        <p:spPr>
          <a:xfrm>
            <a:off x="1198780" y="5526658"/>
            <a:ext cx="6743700" cy="1264762"/>
          </a:xfrm>
        </p:spPr>
        <p:txBody>
          <a:bodyPr vert="horz" lIns="274320" tIns="182880" rIns="274320" bIns="182880" rtlCol="0" anchor="ctr" anchorCtr="1">
            <a:normAutofit/>
          </a:bodyPr>
          <a:lstStyle/>
          <a:p>
            <a:r>
              <a:rPr lang="en-US" sz="2800" dirty="0">
                <a:effectLst/>
              </a:rPr>
              <a:t>Fasi </a:t>
            </a:r>
            <a:r>
              <a:rPr lang="en-US" sz="2800" dirty="0" err="1">
                <a:effectLst/>
              </a:rPr>
              <a:t>della</a:t>
            </a:r>
            <a:r>
              <a:rPr lang="en-US" sz="2800" dirty="0">
                <a:effectLst/>
              </a:rPr>
              <a:t> </a:t>
            </a:r>
            <a:r>
              <a:rPr lang="en-US" sz="2800" dirty="0" err="1">
                <a:effectLst/>
              </a:rPr>
              <a:t>televisione</a:t>
            </a:r>
            <a:r>
              <a:rPr lang="en-US" sz="2800" dirty="0">
                <a:effectLst/>
              </a:rPr>
              <a:t> </a:t>
            </a:r>
            <a:r>
              <a:rPr lang="en-US" sz="2800" dirty="0" err="1">
                <a:effectLst/>
              </a:rPr>
              <a:t>italiana</a:t>
            </a:r>
            <a:endParaRPr lang="en-US" sz="2800" dirty="0">
              <a:effectLst/>
            </a:endParaRPr>
          </a:p>
        </p:txBody>
      </p:sp>
      <p:sp>
        <p:nvSpPr>
          <p:cNvPr id="2064" name="Rectangle 2063">
            <a:extLst>
              <a:ext uri="{FF2B5EF4-FFF2-40B4-BE49-F238E27FC236}">
                <a16:creationId xmlns:a16="http://schemas.microsoft.com/office/drawing/2014/main" id="{F7DD4F16-A929-482C-B168-387384254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640555"/>
            <a:ext cx="8183880" cy="33120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2066" name="Rectangle 2065">
            <a:extLst>
              <a:ext uri="{FF2B5EF4-FFF2-40B4-BE49-F238E27FC236}">
                <a16:creationId xmlns:a16="http://schemas.microsoft.com/office/drawing/2014/main" id="{E8C4A220-E978-44DF-B951-44ABBA04D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647" y="806112"/>
            <a:ext cx="7934706" cy="29809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2051" name="Picture 3" descr="Immagine che contiene testo, persona, gruppo, posando&#10;&#10;Descrizione generata automaticamente"/>
          <p:cNvPicPr>
            <a:picLocks noChangeAspect="1" noChangeArrowheads="1"/>
          </p:cNvPicPr>
          <p:nvPr/>
        </p:nvPicPr>
        <p:blipFill rotWithShape="1">
          <a:blip r:embed="rId2" cstate="print"/>
          <a:srcRect l="24318" r="5554" b="-2"/>
          <a:stretch/>
        </p:blipFill>
        <p:spPr bwMode="auto">
          <a:xfrm>
            <a:off x="3299947" y="963475"/>
            <a:ext cx="2479418" cy="2651760"/>
          </a:xfrm>
          <a:prstGeom prst="rect">
            <a:avLst/>
          </a:prstGeom>
          <a:noFill/>
        </p:spPr>
      </p:pic>
      <p:pic>
        <p:nvPicPr>
          <p:cNvPr id="2052" name="Picture 4" descr="Immagine che contiene monitor, microonde, forno, interni&#10;&#10;Descrizione generata automaticamente"/>
          <p:cNvPicPr>
            <a:picLocks noChangeAspect="1" noChangeArrowheads="1"/>
          </p:cNvPicPr>
          <p:nvPr/>
        </p:nvPicPr>
        <p:blipFill rotWithShape="1">
          <a:blip r:embed="rId3" cstate="print"/>
          <a:srcRect l="15462" r="31733" b="3"/>
          <a:stretch/>
        </p:blipFill>
        <p:spPr bwMode="auto">
          <a:xfrm>
            <a:off x="5896223" y="970704"/>
            <a:ext cx="2489432" cy="2651760"/>
          </a:xfrm>
          <a:prstGeom prst="rect">
            <a:avLst/>
          </a:prstGeom>
          <a:noFill/>
        </p:spPr>
      </p:pic>
      <p:pic>
        <p:nvPicPr>
          <p:cNvPr id="2050" name="Picture 2"/>
          <p:cNvPicPr>
            <a:picLocks noChangeAspect="1" noChangeArrowheads="1"/>
          </p:cNvPicPr>
          <p:nvPr/>
        </p:nvPicPr>
        <p:blipFill rotWithShape="1">
          <a:blip r:embed="rId4" cstate="print"/>
          <a:srcRect l="15076" r="16110"/>
          <a:stretch/>
        </p:blipFill>
        <p:spPr bwMode="auto">
          <a:xfrm>
            <a:off x="677549" y="951927"/>
            <a:ext cx="2482155" cy="2663308"/>
          </a:xfrm>
          <a:prstGeom prst="rect">
            <a:avLst/>
          </a:prstGeom>
          <a:noFill/>
        </p:spPr>
      </p:pic>
      <p:graphicFrame>
        <p:nvGraphicFramePr>
          <p:cNvPr id="2054" name="Segnaposto testo 3">
            <a:extLst>
              <a:ext uri="{FF2B5EF4-FFF2-40B4-BE49-F238E27FC236}">
                <a16:creationId xmlns:a16="http://schemas.microsoft.com/office/drawing/2014/main" id="{CF196328-B891-74C5-466B-2D90DAC83673}"/>
              </a:ext>
            </a:extLst>
          </p:cNvPr>
          <p:cNvGraphicFramePr/>
          <p:nvPr/>
        </p:nvGraphicFramePr>
        <p:xfrm>
          <a:off x="1198780" y="4096339"/>
          <a:ext cx="6917383" cy="12647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181708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7F5A937-D18D-5254-6E92-BF6F4D884B7B}"/>
              </a:ext>
            </a:extLst>
          </p:cNvPr>
          <p:cNvPicPr>
            <a:picLocks noChangeAspect="1"/>
          </p:cNvPicPr>
          <p:nvPr/>
        </p:nvPicPr>
        <p:blipFill>
          <a:blip r:embed="rId2">
            <a:extLst>
              <a:ext uri="{28A0092B-C50C-407E-A947-70E740481C1C}">
                <a14:useLocalDpi xmlns:a14="http://schemas.microsoft.com/office/drawing/2010/main" val="0"/>
              </a:ext>
            </a:extLst>
          </a:blip>
          <a:srcRect l="26850" r="26850"/>
          <a:stretch/>
        </p:blipFill>
        <p:spPr>
          <a:xfrm>
            <a:off x="0" y="-19161"/>
            <a:ext cx="5653257" cy="6858000"/>
          </a:xfrm>
          <a:prstGeom prst="rect">
            <a:avLst/>
          </a:prstGeom>
        </p:spPr>
      </p:pic>
      <p:sp>
        <p:nvSpPr>
          <p:cNvPr id="2" name="Titolo 1">
            <a:extLst>
              <a:ext uri="{FF2B5EF4-FFF2-40B4-BE49-F238E27FC236}">
                <a16:creationId xmlns:a16="http://schemas.microsoft.com/office/drawing/2014/main" id="{C6758B9D-161A-C52A-5D07-EDBD5A3F82AC}"/>
              </a:ext>
            </a:extLst>
          </p:cNvPr>
          <p:cNvSpPr>
            <a:spLocks noGrp="1"/>
          </p:cNvSpPr>
          <p:nvPr>
            <p:ph type="title"/>
          </p:nvPr>
        </p:nvSpPr>
        <p:spPr>
          <a:xfrm>
            <a:off x="652953" y="2846350"/>
            <a:ext cx="4348814" cy="1165300"/>
          </a:xfrm>
          <a:solidFill>
            <a:schemeClr val="bg1">
              <a:alpha val="60000"/>
            </a:schemeClr>
          </a:solidFill>
          <a:ln>
            <a:solidFill>
              <a:schemeClr val="tx1"/>
            </a:solidFill>
          </a:ln>
        </p:spPr>
        <p:txBody>
          <a:bodyPr vert="horz" lIns="274320" tIns="182880" rIns="274320" bIns="182880" rtlCol="0" anchor="ctr" anchorCtr="1">
            <a:normAutofit fontScale="90000"/>
          </a:bodyPr>
          <a:lstStyle/>
          <a:p>
            <a:r>
              <a:rPr lang="en-US" sz="2800" dirty="0">
                <a:solidFill>
                  <a:schemeClr val="tx1"/>
                </a:solidFill>
              </a:rPr>
              <a:t>Qual </a:t>
            </a:r>
            <a:r>
              <a:rPr lang="en-US" sz="2800" dirty="0" err="1">
                <a:solidFill>
                  <a:schemeClr val="tx1"/>
                </a:solidFill>
              </a:rPr>
              <a:t>è</a:t>
            </a:r>
            <a:r>
              <a:rPr lang="en-US" sz="2800" dirty="0">
                <a:solidFill>
                  <a:schemeClr val="tx1"/>
                </a:solidFill>
              </a:rPr>
              <a:t> lo </a:t>
            </a:r>
            <a:r>
              <a:rPr lang="en-US" sz="2800" dirty="0" err="1">
                <a:solidFill>
                  <a:schemeClr val="tx1"/>
                </a:solidFill>
              </a:rPr>
              <a:t>specifico</a:t>
            </a:r>
            <a:r>
              <a:rPr lang="en-US" sz="2800" dirty="0">
                <a:solidFill>
                  <a:schemeClr val="tx1"/>
                </a:solidFill>
              </a:rPr>
              <a:t> </a:t>
            </a:r>
            <a:r>
              <a:rPr lang="en-US" sz="2800" dirty="0" err="1">
                <a:solidFill>
                  <a:schemeClr val="tx1"/>
                </a:solidFill>
              </a:rPr>
              <a:t>televisivo</a:t>
            </a:r>
            <a:r>
              <a:rPr lang="en-US" sz="2800" dirty="0">
                <a:solidFill>
                  <a:schemeClr val="tx1"/>
                </a:solidFill>
              </a:rPr>
              <a:t>?</a:t>
            </a:r>
          </a:p>
        </p:txBody>
      </p:sp>
      <p:sp>
        <p:nvSpPr>
          <p:cNvPr id="3" name="Segnaposto testo 2">
            <a:extLst>
              <a:ext uri="{FF2B5EF4-FFF2-40B4-BE49-F238E27FC236}">
                <a16:creationId xmlns:a16="http://schemas.microsoft.com/office/drawing/2014/main" id="{FA5D5339-3A6F-8472-244E-BA2C4F4DF7F4}"/>
              </a:ext>
            </a:extLst>
          </p:cNvPr>
          <p:cNvSpPr>
            <a:spLocks noGrp="1"/>
          </p:cNvSpPr>
          <p:nvPr>
            <p:ph type="body" idx="1"/>
          </p:nvPr>
        </p:nvSpPr>
        <p:spPr>
          <a:xfrm>
            <a:off x="5653277" y="2276872"/>
            <a:ext cx="3311211" cy="2757230"/>
          </a:xfrm>
        </p:spPr>
        <p:txBody>
          <a:bodyPr vert="horz" lIns="91440" tIns="45720" rIns="91440" bIns="45720" rtlCol="0" anchor="ctr">
            <a:normAutofit/>
          </a:bodyPr>
          <a:lstStyle/>
          <a:p>
            <a:r>
              <a:rPr lang="it-IT" sz="2000" b="1" dirty="0">
                <a:solidFill>
                  <a:schemeClr val="tx1">
                    <a:lumMod val="75000"/>
                    <a:lumOff val="25000"/>
                  </a:schemeClr>
                </a:solidFill>
              </a:rPr>
              <a:t>Ricchezza dell’audiovisivo</a:t>
            </a:r>
          </a:p>
          <a:p>
            <a:r>
              <a:rPr lang="it-IT" sz="2000" b="1" dirty="0">
                <a:solidFill>
                  <a:schemeClr val="tx1">
                    <a:lumMod val="75000"/>
                    <a:lumOff val="25000"/>
                  </a:schemeClr>
                </a:solidFill>
              </a:rPr>
              <a:t> </a:t>
            </a:r>
          </a:p>
          <a:p>
            <a:r>
              <a:rPr lang="it-IT" sz="2000" b="1" dirty="0">
                <a:solidFill>
                  <a:schemeClr val="tx1">
                    <a:lumMod val="75000"/>
                    <a:lumOff val="25000"/>
                  </a:schemeClr>
                </a:solidFill>
              </a:rPr>
              <a:t>Intimità </a:t>
            </a:r>
          </a:p>
          <a:p>
            <a:endParaRPr lang="it-IT" sz="2000" b="1" dirty="0">
              <a:solidFill>
                <a:schemeClr val="tx1">
                  <a:lumMod val="75000"/>
                  <a:lumOff val="25000"/>
                </a:schemeClr>
              </a:solidFill>
            </a:endParaRPr>
          </a:p>
          <a:p>
            <a:r>
              <a:rPr lang="it-IT" sz="2000" b="1" dirty="0">
                <a:solidFill>
                  <a:schemeClr val="tx1">
                    <a:lumMod val="75000"/>
                    <a:lumOff val="25000"/>
                  </a:schemeClr>
                </a:solidFill>
              </a:rPr>
              <a:t>Immediatezza</a:t>
            </a:r>
          </a:p>
          <a:p>
            <a:endParaRPr lang="en-US" sz="2000" dirty="0">
              <a:solidFill>
                <a:schemeClr val="tx1">
                  <a:lumMod val="75000"/>
                  <a:lumOff val="25000"/>
                </a:schemeClr>
              </a:solidFill>
            </a:endParaRPr>
          </a:p>
        </p:txBody>
      </p:sp>
    </p:spTree>
    <p:extLst>
      <p:ext uri="{BB962C8B-B14F-4D97-AF65-F5344CB8AC3E}">
        <p14:creationId xmlns:p14="http://schemas.microsoft.com/office/powerpoint/2010/main" val="4014563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a:hlinkClick r:id="rId2"/>
          </p:cNvPr>
          <p:cNvPicPr>
            <a:picLocks noChangeAspect="1"/>
          </p:cNvPicPr>
          <p:nvPr/>
        </p:nvPicPr>
        <p:blipFill rotWithShape="1">
          <a:blip r:embed="rId3"/>
          <a:srcRect l="305" r="11361" b="-1"/>
          <a:stretch/>
        </p:blipFill>
        <p:spPr>
          <a:xfrm>
            <a:off x="20" y="10"/>
            <a:ext cx="9143980" cy="6857990"/>
          </a:xfrm>
          <a:prstGeom prst="rect">
            <a:avLst/>
          </a:prstGeom>
        </p:spPr>
      </p:pic>
      <p:sp>
        <p:nvSpPr>
          <p:cNvPr id="2" name="Title 1"/>
          <p:cNvSpPr>
            <a:spLocks noGrp="1"/>
          </p:cNvSpPr>
          <p:nvPr>
            <p:ph type="title" idx="4294967295"/>
          </p:nvPr>
        </p:nvSpPr>
        <p:spPr>
          <a:xfrm>
            <a:off x="1259632" y="4365104"/>
            <a:ext cx="6858000" cy="1671227"/>
          </a:xfrm>
          <a:solidFill>
            <a:schemeClr val="tx1">
              <a:alpha val="80000"/>
            </a:schemeClr>
          </a:solidFill>
          <a:ln w="279400" cap="sq" cmpd="thinThick">
            <a:solidFill>
              <a:schemeClr val="tx1">
                <a:alpha val="80000"/>
              </a:schemeClr>
            </a:solidFill>
            <a:miter lim="800000"/>
          </a:ln>
        </p:spPr>
        <p:txBody>
          <a:bodyPr vert="horz" lIns="182880" tIns="182880" rIns="182880" bIns="182880" rtlCol="0" anchor="ctr">
            <a:normAutofit/>
          </a:bodyPr>
          <a:lstStyle/>
          <a:p>
            <a:r>
              <a:rPr lang="en-US" sz="3300" b="1" i="1" kern="1200" cap="all" spc="200" baseline="0" dirty="0">
                <a:solidFill>
                  <a:schemeClr val="bg1"/>
                </a:solidFill>
                <a:latin typeface="+mj-lt"/>
                <a:ea typeface="+mj-ea"/>
                <a:cs typeface="+mj-cs"/>
              </a:rPr>
              <a:t>Il reality show</a:t>
            </a:r>
            <a:br>
              <a:rPr lang="en-US" sz="3300" b="1" i="1" kern="1200" cap="all" spc="200" baseline="0" dirty="0">
                <a:solidFill>
                  <a:schemeClr val="bg1"/>
                </a:solidFill>
                <a:latin typeface="+mj-lt"/>
                <a:ea typeface="+mj-ea"/>
                <a:cs typeface="+mj-cs"/>
              </a:rPr>
            </a:br>
            <a:r>
              <a:rPr lang="en-US" sz="3300" b="1" i="1" kern="1200" cap="all" spc="200" baseline="0" dirty="0">
                <a:solidFill>
                  <a:schemeClr val="bg1"/>
                </a:solidFill>
                <a:latin typeface="+mj-lt"/>
                <a:ea typeface="+mj-ea"/>
                <a:cs typeface="+mj-cs"/>
              </a:rPr>
              <a:t>come </a:t>
            </a:r>
            <a:r>
              <a:rPr lang="en-US" sz="3300" b="1" i="1" kern="1200" cap="all" spc="200" baseline="0" dirty="0" err="1">
                <a:solidFill>
                  <a:schemeClr val="bg1"/>
                </a:solidFill>
                <a:latin typeface="+mj-lt"/>
                <a:ea typeface="+mj-ea"/>
                <a:cs typeface="+mj-cs"/>
              </a:rPr>
              <a:t>specifico</a:t>
            </a:r>
            <a:r>
              <a:rPr lang="en-US" sz="3300" b="1" i="1" kern="1200" cap="all" spc="200" baseline="0" dirty="0">
                <a:solidFill>
                  <a:schemeClr val="bg1"/>
                </a:solidFill>
                <a:latin typeface="+mj-lt"/>
                <a:ea typeface="+mj-ea"/>
                <a:cs typeface="+mj-cs"/>
              </a:rPr>
              <a:t> </a:t>
            </a:r>
            <a:r>
              <a:rPr lang="en-US" sz="3300" b="1" i="1" kern="1200" cap="all" spc="200" baseline="0" dirty="0" err="1">
                <a:solidFill>
                  <a:schemeClr val="bg1"/>
                </a:solidFill>
                <a:latin typeface="+mj-lt"/>
                <a:ea typeface="+mj-ea"/>
                <a:cs typeface="+mj-cs"/>
              </a:rPr>
              <a:t>televisivo</a:t>
            </a:r>
            <a:endParaRPr lang="en-US" sz="3300" b="1" i="1" kern="1200" cap="all" spc="200" baseline="0" dirty="0">
              <a:solidFill>
                <a:schemeClr val="bg1"/>
              </a:solidFill>
              <a:latin typeface="+mj-lt"/>
              <a:ea typeface="+mj-ea"/>
              <a:cs typeface="+mj-cs"/>
            </a:endParaRPr>
          </a:p>
        </p:txBody>
      </p:sp>
    </p:spTree>
    <p:extLst>
      <p:ext uri="{BB962C8B-B14F-4D97-AF65-F5344CB8AC3E}">
        <p14:creationId xmlns:p14="http://schemas.microsoft.com/office/powerpoint/2010/main" val="1165623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66A9AE5-69DF-4153-B35A-94BDEF32E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159B5318-27A8-4E50-80D9-B92D4F28E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647" y="804672"/>
            <a:ext cx="7934706" cy="5248656"/>
          </a:xfrm>
          <a:prstGeom prst="rect">
            <a:avLst/>
          </a:prstGeom>
          <a:solidFill>
            <a:schemeClr val="bg1"/>
          </a:solidFill>
          <a:ln w="2540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5" name="Promo Grande Fratello - Prima Edizione _ Settembre 2000.mp4">
            <a:hlinkClick r:id="" action="ppaction://media"/>
            <a:extLst>
              <a:ext uri="{FF2B5EF4-FFF2-40B4-BE49-F238E27FC236}">
                <a16:creationId xmlns:a16="http://schemas.microsoft.com/office/drawing/2014/main" id="{CCBD1E8C-9D4C-A95D-CBB2-C00A5C65003F}"/>
              </a:ext>
            </a:extLst>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4"/>
          <a:stretch>
            <a:fillRect/>
          </a:stretch>
        </p:blipFill>
        <p:spPr>
          <a:xfrm>
            <a:off x="845946" y="1333095"/>
            <a:ext cx="7452107" cy="4191810"/>
          </a:xfrm>
          <a:prstGeom prst="rect">
            <a:avLst/>
          </a:prstGeom>
        </p:spPr>
      </p:pic>
    </p:spTree>
    <p:extLst>
      <p:ext uri="{BB962C8B-B14F-4D97-AF65-F5344CB8AC3E}">
        <p14:creationId xmlns:p14="http://schemas.microsoft.com/office/powerpoint/2010/main" val="2866380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2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CCBE0637-96E4-AB30-DC80-CFE9A866D725}"/>
              </a:ext>
            </a:extLst>
          </p:cNvPr>
          <p:cNvSpPr>
            <a:spLocks noGrp="1"/>
          </p:cNvSpPr>
          <p:nvPr>
            <p:ph type="title"/>
          </p:nvPr>
        </p:nvSpPr>
        <p:spPr>
          <a:xfrm>
            <a:off x="6174209" y="2564978"/>
            <a:ext cx="2522980" cy="1728044"/>
          </a:xfrm>
          <a:noFill/>
          <a:ln>
            <a:solidFill>
              <a:schemeClr val="bg1"/>
            </a:solidFill>
          </a:ln>
        </p:spPr>
        <p:txBody>
          <a:bodyPr vert="horz" wrap="square" lIns="182880" tIns="182880" rIns="182880" bIns="182880" rtlCol="0" anchor="ctr">
            <a:normAutofit/>
          </a:bodyPr>
          <a:lstStyle/>
          <a:p>
            <a:r>
              <a:rPr lang="en-US" sz="1500">
                <a:solidFill>
                  <a:schemeClr val="bg1"/>
                </a:solidFill>
              </a:rPr>
              <a:t>Il primo svelamento del retroscena nella tv italiana</a:t>
            </a:r>
          </a:p>
        </p:txBody>
      </p:sp>
      <p:pic>
        <p:nvPicPr>
          <p:cNvPr id="5" name="Viaggio in seconda classe NANNI LOY terza puntata 1977.avi.mp4">
            <a:hlinkClick r:id="" action="ppaction://media"/>
            <a:extLst>
              <a:ext uri="{FF2B5EF4-FFF2-40B4-BE49-F238E27FC236}">
                <a16:creationId xmlns:a16="http://schemas.microsoft.com/office/drawing/2014/main" id="{3890574E-3C72-9244-6509-3107B085B16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82601" y="1473336"/>
            <a:ext cx="4688076" cy="3750460"/>
          </a:xfrm>
          <a:prstGeom prst="rect">
            <a:avLst/>
          </a:prstGeom>
        </p:spPr>
      </p:pic>
    </p:spTree>
    <p:extLst>
      <p:ext uri="{BB962C8B-B14F-4D97-AF65-F5344CB8AC3E}">
        <p14:creationId xmlns:p14="http://schemas.microsoft.com/office/powerpoint/2010/main" val="2101691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3289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hlinkClick r:id="rId2"/>
          </p:cNvPr>
          <p:cNvPicPr>
            <a:picLocks noChangeAspect="1"/>
          </p:cNvPicPr>
          <p:nvPr/>
        </p:nvPicPr>
        <p:blipFill rotWithShape="1">
          <a:blip r:embed="rId3"/>
          <a:srcRect l="8257" r="43130" b="-2"/>
          <a:stretch/>
        </p:blipFill>
        <p:spPr>
          <a:xfrm>
            <a:off x="20" y="-7629"/>
            <a:ext cx="4571979" cy="6865629"/>
          </a:xfrm>
          <a:prstGeom prst="rect">
            <a:avLst/>
          </a:prstGeom>
        </p:spPr>
      </p:pic>
      <p:pic>
        <p:nvPicPr>
          <p:cNvPr id="5" name="Picture 4" descr="Immagine che contiene testo, interni, posando&#10;&#10;Descrizione generata automaticamente">
            <a:hlinkClick r:id="rId4"/>
          </p:cNvPr>
          <p:cNvPicPr>
            <a:picLocks noChangeAspect="1"/>
          </p:cNvPicPr>
          <p:nvPr/>
        </p:nvPicPr>
        <p:blipFill rotWithShape="1">
          <a:blip r:embed="rId5"/>
          <a:srcRect r="-1" b="-1"/>
          <a:stretch/>
        </p:blipFill>
        <p:spPr>
          <a:xfrm>
            <a:off x="4571999" y="10"/>
            <a:ext cx="4572001" cy="6857990"/>
          </a:xfrm>
          <a:prstGeom prst="rect">
            <a:avLst/>
          </a:prstGeom>
        </p:spPr>
      </p:pic>
      <p:sp>
        <p:nvSpPr>
          <p:cNvPr id="2" name="Title 1"/>
          <p:cNvSpPr>
            <a:spLocks noGrp="1"/>
          </p:cNvSpPr>
          <p:nvPr>
            <p:ph type="title" idx="4294967295"/>
          </p:nvPr>
        </p:nvSpPr>
        <p:spPr>
          <a:xfrm>
            <a:off x="1200150" y="2386744"/>
            <a:ext cx="6743700" cy="1645920"/>
          </a:xfrm>
          <a:solidFill>
            <a:schemeClr val="bg1">
              <a:alpha val="60000"/>
            </a:schemeClr>
          </a:solidFill>
          <a:ln w="38100" cap="sq">
            <a:solidFill>
              <a:schemeClr val="tx1"/>
            </a:solidFill>
            <a:miter lim="800000"/>
          </a:ln>
        </p:spPr>
        <p:txBody>
          <a:bodyPr vert="horz" lIns="274320" tIns="182880" rIns="274320" bIns="182880" rtlCol="0" anchor="ctr" anchorCtr="1">
            <a:normAutofit/>
          </a:bodyPr>
          <a:lstStyle/>
          <a:p>
            <a:r>
              <a:rPr lang="en-US" sz="2900" b="1" i="1">
                <a:solidFill>
                  <a:schemeClr val="tx1"/>
                </a:solidFill>
              </a:rPr>
              <a:t>Andy Warhol: </a:t>
            </a:r>
            <a:br>
              <a:rPr lang="en-US" sz="2900" b="1" i="1">
                <a:solidFill>
                  <a:schemeClr val="tx1"/>
                </a:solidFill>
              </a:rPr>
            </a:br>
            <a:r>
              <a:rPr lang="en-US" sz="2900" b="1" i="1">
                <a:solidFill>
                  <a:schemeClr val="tx1"/>
                </a:solidFill>
              </a:rPr>
              <a:t>The audiece is the content</a:t>
            </a:r>
          </a:p>
        </p:txBody>
      </p:sp>
    </p:spTree>
    <p:extLst>
      <p:ext uri="{BB962C8B-B14F-4D97-AF65-F5344CB8AC3E}">
        <p14:creationId xmlns:p14="http://schemas.microsoft.com/office/powerpoint/2010/main" val="1839517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0721" name="Titolo 1"/>
          <p:cNvSpPr>
            <a:spLocks noGrp="1"/>
          </p:cNvSpPr>
          <p:nvPr>
            <p:ph type="title"/>
          </p:nvPr>
        </p:nvSpPr>
        <p:spPr>
          <a:xfrm>
            <a:off x="840468" y="1122807"/>
            <a:ext cx="7465832" cy="4297680"/>
          </a:xfrm>
          <a:noFill/>
          <a:ln>
            <a:noFill/>
          </a:ln>
        </p:spPr>
        <p:txBody>
          <a:bodyPr vert="horz" lIns="182880" tIns="182880" rIns="182880" bIns="182880" rtlCol="0" anchor="ctr">
            <a:normAutofit/>
          </a:bodyPr>
          <a:lstStyle/>
          <a:p>
            <a:br>
              <a:rPr lang="en-US" sz="1300" b="1" kern="1200" cap="all" spc="200" baseline="0">
                <a:solidFill>
                  <a:srgbClr val="FFFFFF"/>
                </a:solidFill>
                <a:latin typeface="+mj-lt"/>
                <a:ea typeface="+mj-ea"/>
                <a:cs typeface="+mj-cs"/>
              </a:rPr>
            </a:br>
            <a:r>
              <a:rPr lang="en-US" sz="1300" b="1" kern="1200" cap="all" spc="200" baseline="0">
                <a:solidFill>
                  <a:srgbClr val="FFFFFF"/>
                </a:solidFill>
                <a:latin typeface="+mj-lt"/>
                <a:ea typeface="+mj-ea"/>
                <a:cs typeface="+mj-cs"/>
              </a:rPr>
              <a:t>«I miei primi film che utilizzavano un soggetto statico avevano lo scopo di aiutare il pubblico a conoscere meglio se stesso. Di solito, quando si va al cinema, ci si immerge in un mondo di fantasia, ma quando si vede qualcosa che ci disturba, ci si sente più coinvolti dalle persone che siedono accanto a noi (…). Si possono fare più cose guardando un mio film che non altri tipi di film: si può mangiare, bere, fumare, tossire, guardare da un’altra parte e poi tornare con lo sguardo sullo schermo e tutto sarebbe ancora al suo posto. Non è il cinema ideale è il mio tipo di cinema. I miei film sono del tutto autosufficienti: tutti in 16 mm, in bianco e nero (…). Sono film sperimentali; li definisco così perché non so che cosa faccio. Mi interessano le reazioni del pubblico. In un certo senso, i miei film d’ora in poi saranno degli esperimenti per verificare queste reazioni»</a:t>
            </a:r>
            <a:br>
              <a:rPr lang="en-US" sz="1300" b="1" kern="1200" cap="all" spc="200" baseline="0">
                <a:solidFill>
                  <a:srgbClr val="FFFFFF"/>
                </a:solidFill>
                <a:latin typeface="+mj-lt"/>
                <a:ea typeface="+mj-ea"/>
                <a:cs typeface="+mj-cs"/>
              </a:rPr>
            </a:br>
            <a:r>
              <a:rPr lang="en-US" sz="1300" b="1" kern="1200" cap="all" spc="200" baseline="0">
                <a:solidFill>
                  <a:srgbClr val="FFFFFF"/>
                </a:solidFill>
                <a:latin typeface="+mj-lt"/>
                <a:ea typeface="+mj-ea"/>
                <a:cs typeface="+mj-cs"/>
              </a:rPr>
              <a:t>(Warhol)</a:t>
            </a:r>
            <a:br>
              <a:rPr lang="en-US" sz="1300" b="1" kern="1200" cap="all" spc="200" baseline="0">
                <a:solidFill>
                  <a:srgbClr val="FFFFFF"/>
                </a:solidFill>
                <a:latin typeface="+mj-lt"/>
                <a:ea typeface="+mj-ea"/>
                <a:cs typeface="+mj-cs"/>
              </a:rPr>
            </a:br>
            <a:endParaRPr lang="en-US" sz="1300" b="1" kern="1200" cap="all" spc="200" baseline="0">
              <a:solidFill>
                <a:srgbClr val="FFFFFF"/>
              </a:solidFill>
              <a:latin typeface="+mj-lt"/>
              <a:ea typeface="+mj-ea"/>
              <a:cs typeface="+mj-cs"/>
            </a:endParaRPr>
          </a:p>
        </p:txBody>
      </p:sp>
    </p:spTree>
    <p:extLst>
      <p:ext uri="{BB962C8B-B14F-4D97-AF65-F5344CB8AC3E}">
        <p14:creationId xmlns:p14="http://schemas.microsoft.com/office/powerpoint/2010/main" val="3606412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p:cNvSpPr>
            <a:spLocks noGrp="1"/>
          </p:cNvSpPr>
          <p:nvPr>
            <p:ph type="title" idx="4294967295"/>
          </p:nvPr>
        </p:nvSpPr>
        <p:spPr>
          <a:xfrm>
            <a:off x="1673352" y="467418"/>
            <a:ext cx="5797296" cy="1188720"/>
          </a:xfrm>
          <a:solidFill>
            <a:srgbClr val="FFFFFF"/>
          </a:solidFill>
        </p:spPr>
        <p:txBody>
          <a:bodyPr vert="horz" lIns="182880" tIns="182880" rIns="182880" bIns="182880" rtlCol="0" anchor="ctr">
            <a:normAutofit/>
          </a:bodyPr>
          <a:lstStyle/>
          <a:p>
            <a:r>
              <a:rPr lang="en-US" sz="2800" b="1" i="1" kern="1200" cap="all" spc="200" baseline="0" dirty="0">
                <a:solidFill>
                  <a:srgbClr val="262626"/>
                </a:solidFill>
                <a:latin typeface="+mj-lt"/>
                <a:ea typeface="+mj-ea"/>
                <a:cs typeface="+mj-cs"/>
              </a:rPr>
              <a:t>Il reality come </a:t>
            </a:r>
            <a:br>
              <a:rPr lang="en-US" sz="2800" b="1" i="1" kern="1200" cap="all" spc="200" baseline="0" dirty="0">
                <a:solidFill>
                  <a:srgbClr val="262626"/>
                </a:solidFill>
                <a:latin typeface="+mj-lt"/>
                <a:ea typeface="+mj-ea"/>
                <a:cs typeface="+mj-cs"/>
              </a:rPr>
            </a:br>
            <a:r>
              <a:rPr lang="en-US" sz="2800" b="1" i="1" kern="1200" cap="all" spc="200" baseline="0" dirty="0">
                <a:solidFill>
                  <a:srgbClr val="262626"/>
                </a:solidFill>
                <a:latin typeface="+mj-lt"/>
                <a:ea typeface="+mj-ea"/>
                <a:cs typeface="+mj-cs"/>
              </a:rPr>
              <a:t>specifico televisivo</a:t>
            </a:r>
          </a:p>
        </p:txBody>
      </p:sp>
      <p:sp>
        <p:nvSpPr>
          <p:cNvPr id="3" name="TextBox 2"/>
          <p:cNvSpPr txBox="1"/>
          <p:nvPr/>
        </p:nvSpPr>
        <p:spPr>
          <a:xfrm>
            <a:off x="1279546" y="2291262"/>
            <a:ext cx="6584634" cy="2879256"/>
          </a:xfrm>
          <a:prstGeom prst="rect">
            <a:avLst/>
          </a:prstGeom>
        </p:spPr>
        <p:txBody>
          <a:bodyPr vert="horz" lIns="91440" tIns="45720" rIns="91440" bIns="45720" rtlCol="0">
            <a:normAutofit/>
          </a:bodyPr>
          <a:lstStyle/>
          <a:p>
            <a:pPr marL="257175"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en-US" sz="1700" b="1" i="0" u="none" strike="noStrike" kern="1200" cap="none" spc="0" normalizeH="0" baseline="0" noProof="0">
                <a:ln>
                  <a:noFill/>
                </a:ln>
                <a:solidFill>
                  <a:srgbClr val="404040"/>
                </a:solidFill>
                <a:effectLst/>
                <a:uLnTx/>
                <a:uFillTx/>
                <a:latin typeface="Gill Sans MT" panose="020B0502020104020203"/>
                <a:ea typeface="+mn-ea"/>
                <a:cs typeface="+mn-cs"/>
              </a:rPr>
              <a:t>Il reality si fa mondo, potenziando la vocazione della televisione e consentire esperienze immersive; </a:t>
            </a:r>
          </a:p>
          <a:p>
            <a:pPr marL="257175"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en-US" sz="1700" b="1" i="0" u="none" strike="noStrike" kern="1200" cap="none" spc="0" normalizeH="0" baseline="0" noProof="0">
                <a:ln>
                  <a:noFill/>
                </a:ln>
                <a:solidFill>
                  <a:srgbClr val="404040"/>
                </a:solidFill>
                <a:effectLst/>
                <a:uLnTx/>
                <a:uFillTx/>
                <a:latin typeface="Gill Sans MT" panose="020B0502020104020203"/>
                <a:ea typeface="+mn-ea"/>
                <a:cs typeface="+mn-cs"/>
              </a:rPr>
              <a:t>il superamento della centralità della scrittura in favore della potenza audiovisiva e la conseguente capacità inclusiva del medium;</a:t>
            </a:r>
          </a:p>
          <a:p>
            <a:pPr marL="257175"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en-US" sz="1700" b="1" i="0" u="none" strike="noStrike" kern="1200" cap="none" spc="0" normalizeH="0" baseline="0" noProof="0">
                <a:ln>
                  <a:noFill/>
                </a:ln>
                <a:solidFill>
                  <a:srgbClr val="404040"/>
                </a:solidFill>
                <a:effectLst/>
                <a:uLnTx/>
                <a:uFillTx/>
                <a:latin typeface="Gill Sans MT" panose="020B0502020104020203"/>
                <a:ea typeface="+mn-ea"/>
                <a:cs typeface="+mn-cs"/>
              </a:rPr>
              <a:t>La ricerca di una coincidenza totale tra schermo e vita; </a:t>
            </a:r>
          </a:p>
          <a:p>
            <a:pPr marL="257175"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en-US" sz="1700" b="1" i="0" u="none" strike="noStrike" kern="1200" cap="none" spc="0" normalizeH="0" baseline="0" noProof="0">
                <a:ln>
                  <a:noFill/>
                </a:ln>
                <a:solidFill>
                  <a:srgbClr val="404040"/>
                </a:solidFill>
                <a:effectLst/>
                <a:uLnTx/>
                <a:uFillTx/>
                <a:latin typeface="Gill Sans MT" panose="020B0502020104020203"/>
                <a:ea typeface="+mn-ea"/>
                <a:cs typeface="+mn-cs"/>
              </a:rPr>
              <a:t>La mondanizzazione della rappresentazione: le celebrità diventano dei </a:t>
            </a:r>
            <a:r>
              <a:rPr kumimoji="0" lang="en-US" sz="1700" b="1" i="1" u="none" strike="noStrike" kern="1200" cap="none" spc="0" normalizeH="0" baseline="0" noProof="0">
                <a:ln>
                  <a:noFill/>
                </a:ln>
                <a:solidFill>
                  <a:srgbClr val="404040"/>
                </a:solidFill>
                <a:effectLst/>
                <a:uLnTx/>
                <a:uFillTx/>
                <a:latin typeface="Gill Sans MT" panose="020B0502020104020203"/>
                <a:ea typeface="+mn-ea"/>
                <a:cs typeface="+mn-cs"/>
              </a:rPr>
              <a:t>ready made</a:t>
            </a:r>
            <a:r>
              <a:rPr kumimoji="0" lang="en-US" sz="1700" b="1" i="0" u="none" strike="noStrike" kern="1200" cap="none" spc="0" normalizeH="0" baseline="0" noProof="0">
                <a:ln>
                  <a:noFill/>
                </a:ln>
                <a:solidFill>
                  <a:srgbClr val="404040"/>
                </a:solidFill>
                <a:effectLst/>
                <a:uLnTx/>
                <a:uFillTx/>
                <a:latin typeface="Gill Sans MT" panose="020B0502020104020203"/>
                <a:ea typeface="+mn-ea"/>
                <a:cs typeface="+mn-cs"/>
              </a:rPr>
              <a:t>; </a:t>
            </a:r>
          </a:p>
          <a:p>
            <a:pPr marL="257175"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en-US" sz="1700" b="1" i="0" u="none" strike="noStrike" kern="1200" cap="none" spc="0" normalizeH="0" baseline="0" noProof="0">
                <a:ln>
                  <a:noFill/>
                </a:ln>
                <a:solidFill>
                  <a:srgbClr val="404040"/>
                </a:solidFill>
                <a:effectLst/>
                <a:uLnTx/>
                <a:uFillTx/>
                <a:latin typeface="Gill Sans MT" panose="020B0502020104020203"/>
                <a:ea typeface="+mn-ea"/>
                <a:cs typeface="+mn-cs"/>
              </a:rPr>
              <a:t>L’inedita centralità dei pubblici e la loro agentività (</a:t>
            </a:r>
            <a:r>
              <a:rPr kumimoji="0" lang="en-US" sz="1700" b="1" i="1" u="none" strike="noStrike" kern="1200" cap="none" spc="0" normalizeH="0" baseline="0" noProof="0">
                <a:ln>
                  <a:noFill/>
                </a:ln>
                <a:solidFill>
                  <a:srgbClr val="404040"/>
                </a:solidFill>
                <a:effectLst/>
                <a:uLnTx/>
                <a:uFillTx/>
                <a:latin typeface="Gill Sans MT" panose="020B0502020104020203"/>
                <a:ea typeface="+mn-ea"/>
                <a:cs typeface="+mn-cs"/>
              </a:rPr>
              <a:t>agency</a:t>
            </a:r>
            <a:r>
              <a:rPr kumimoji="0" lang="en-US" sz="1700" b="1" i="0" u="none" strike="noStrike" kern="1200" cap="none" spc="0" normalizeH="0" baseline="0" noProof="0">
                <a:ln>
                  <a:noFill/>
                </a:ln>
                <a:solidFill>
                  <a:srgbClr val="404040"/>
                </a:solidFill>
                <a:effectLst/>
                <a:uLnTx/>
                <a:uFillTx/>
                <a:latin typeface="Gill Sans MT" panose="020B0502020104020203"/>
                <a:ea typeface="+mn-ea"/>
                <a:cs typeface="+mn-cs"/>
              </a:rPr>
              <a:t>);</a:t>
            </a:r>
            <a:endParaRPr kumimoji="0" lang="en-US" sz="1700" b="0" i="0" u="none" strike="noStrike" kern="1200" cap="none" spc="0" normalizeH="0" baseline="0" noProof="0">
              <a:ln>
                <a:noFill/>
              </a:ln>
              <a:solidFill>
                <a:srgbClr val="404040"/>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2740608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3" name="Picture 1" descr="Immagine che contiene persona, uomo, interni, posando&#10;&#10;Descrizione generata automaticamente">
            <a:extLst>
              <a:ext uri="{FF2B5EF4-FFF2-40B4-BE49-F238E27FC236}">
                <a16:creationId xmlns:a16="http://schemas.microsoft.com/office/drawing/2014/main" id="{36C2B002-1EDD-CF8B-0B8B-8F60A4493CD9}"/>
              </a:ext>
            </a:extLst>
          </p:cNvPr>
          <p:cNvPicPr>
            <a:picLocks noChangeAspect="1"/>
          </p:cNvPicPr>
          <p:nvPr/>
        </p:nvPicPr>
        <p:blipFill rotWithShape="1">
          <a:blip r:embed="rId2"/>
          <a:srcRect l="19188" r="12038" b="2"/>
          <a:stretch/>
        </p:blipFill>
        <p:spPr>
          <a:xfrm>
            <a:off x="147548" y="170453"/>
            <a:ext cx="2846163" cy="6517096"/>
          </a:xfrm>
          <a:prstGeom prst="rect">
            <a:avLst/>
          </a:prstGeom>
        </p:spPr>
      </p:pic>
      <p:pic>
        <p:nvPicPr>
          <p:cNvPr id="2" name="Picture 3" descr="GRETA_GARBO">
            <a:extLst>
              <a:ext uri="{FF2B5EF4-FFF2-40B4-BE49-F238E27FC236}">
                <a16:creationId xmlns:a16="http://schemas.microsoft.com/office/drawing/2014/main" id="{0D546BCC-0324-3B1A-A839-00D96B1956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30" r="-5" b="20126"/>
          <a:stretch/>
        </p:blipFill>
        <p:spPr bwMode="auto">
          <a:xfrm>
            <a:off x="3138105" y="165371"/>
            <a:ext cx="2870034" cy="3176540"/>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4" descr="Immagine che contiene persona, uomo, tuta&#10;&#10;Descrizione generata automaticamente">
            <a:extLst>
              <a:ext uri="{FF2B5EF4-FFF2-40B4-BE49-F238E27FC236}">
                <a16:creationId xmlns:a16="http://schemas.microsoft.com/office/drawing/2014/main" id="{2FDB06DA-98AA-CF43-69F2-274A4D5E1978}"/>
              </a:ext>
            </a:extLst>
          </p:cNvPr>
          <p:cNvPicPr>
            <a:picLocks noChangeAspect="1"/>
          </p:cNvPicPr>
          <p:nvPr/>
        </p:nvPicPr>
        <p:blipFill rotWithShape="1">
          <a:blip r:embed="rId4"/>
          <a:srcRect l="16384" r="23812" b="1"/>
          <a:stretch/>
        </p:blipFill>
        <p:spPr>
          <a:xfrm>
            <a:off x="6145494" y="159910"/>
            <a:ext cx="2870033" cy="3181966"/>
          </a:xfrm>
          <a:prstGeom prst="rect">
            <a:avLst/>
          </a:prstGeom>
        </p:spPr>
      </p:pic>
      <p:pic>
        <p:nvPicPr>
          <p:cNvPr id="5" name="Picture 3" descr="Immagine che contiene persona, uomo, tuta&#10;&#10;Descrizione generata automaticamente">
            <a:extLst>
              <a:ext uri="{FF2B5EF4-FFF2-40B4-BE49-F238E27FC236}">
                <a16:creationId xmlns:a16="http://schemas.microsoft.com/office/drawing/2014/main" id="{7CCB2F8C-22B5-7A65-A237-B16F348E4C79}"/>
              </a:ext>
            </a:extLst>
          </p:cNvPr>
          <p:cNvPicPr>
            <a:picLocks noChangeAspect="1"/>
          </p:cNvPicPr>
          <p:nvPr/>
        </p:nvPicPr>
        <p:blipFill rotWithShape="1">
          <a:blip r:embed="rId5"/>
          <a:srcRect l="10520" r="40123" b="-2"/>
          <a:stretch/>
        </p:blipFill>
        <p:spPr>
          <a:xfrm>
            <a:off x="3138105" y="3512234"/>
            <a:ext cx="2870034" cy="3175314"/>
          </a:xfrm>
          <a:prstGeom prst="rect">
            <a:avLst/>
          </a:prstGeom>
        </p:spPr>
      </p:pic>
      <p:pic>
        <p:nvPicPr>
          <p:cNvPr id="4" name="Picture 2" descr="Immagine che contiene persona, folla, posando&#10;&#10;Descrizione generata automaticamente">
            <a:extLst>
              <a:ext uri="{FF2B5EF4-FFF2-40B4-BE49-F238E27FC236}">
                <a16:creationId xmlns:a16="http://schemas.microsoft.com/office/drawing/2014/main" id="{CCCF8929-B92A-D5C4-6E20-96596D11D2D7}"/>
              </a:ext>
            </a:extLst>
          </p:cNvPr>
          <p:cNvPicPr>
            <a:picLocks noChangeAspect="1"/>
          </p:cNvPicPr>
          <p:nvPr/>
        </p:nvPicPr>
        <p:blipFill rotWithShape="1">
          <a:blip r:embed="rId6"/>
          <a:srcRect l="10617" r="21814" b="1"/>
          <a:stretch/>
        </p:blipFill>
        <p:spPr>
          <a:xfrm>
            <a:off x="6145494" y="3505966"/>
            <a:ext cx="2870033" cy="3181582"/>
          </a:xfrm>
          <a:prstGeom prst="rect">
            <a:avLst/>
          </a:prstGeom>
        </p:spPr>
      </p:pic>
      <p:sp>
        <p:nvSpPr>
          <p:cNvPr id="8" name="CasellaDiTesto 7">
            <a:extLst>
              <a:ext uri="{FF2B5EF4-FFF2-40B4-BE49-F238E27FC236}">
                <a16:creationId xmlns:a16="http://schemas.microsoft.com/office/drawing/2014/main" id="{3E4EC121-9616-4C95-D491-456685DE50D0}"/>
              </a:ext>
            </a:extLst>
          </p:cNvPr>
          <p:cNvSpPr txBox="1"/>
          <p:nvPr/>
        </p:nvSpPr>
        <p:spPr>
          <a:xfrm>
            <a:off x="1605186" y="2570552"/>
            <a:ext cx="6480720" cy="769441"/>
          </a:xfrm>
          <a:prstGeom prst="rect">
            <a:avLst/>
          </a:prstGeom>
          <a:solidFill>
            <a:schemeClr val="accent2"/>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it-IT" sz="4400" b="0" i="0" u="none" strike="noStrike" kern="1200" cap="none" spc="0" normalizeH="0" baseline="0" noProof="0" dirty="0">
                <a:ln>
                  <a:noFill/>
                </a:ln>
                <a:solidFill>
                  <a:srgbClr val="FFFFFF"/>
                </a:solidFill>
                <a:effectLst/>
                <a:uLnTx/>
                <a:uFillTx/>
                <a:latin typeface="Gill Sans MT" panose="020B0502020104020203"/>
                <a:ea typeface="+mn-ea"/>
                <a:cs typeface="+mn-cs"/>
              </a:rPr>
              <a:t>IIL CORPO DI CORONA</a:t>
            </a:r>
          </a:p>
        </p:txBody>
      </p:sp>
    </p:spTree>
    <p:extLst>
      <p:ext uri="{BB962C8B-B14F-4D97-AF65-F5344CB8AC3E}">
        <p14:creationId xmlns:p14="http://schemas.microsoft.com/office/powerpoint/2010/main" val="3751084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t="16438" r="-1" b="41395"/>
          <a:stretch/>
        </p:blipFill>
        <p:spPr>
          <a:xfrm>
            <a:off x="2" y="10"/>
            <a:ext cx="4574286" cy="3428990"/>
          </a:xfrm>
          <a:prstGeom prst="rect">
            <a:avLst/>
          </a:prstGeom>
        </p:spPr>
      </p:pic>
      <p:pic>
        <p:nvPicPr>
          <p:cNvPr id="3" name="Picture 2"/>
          <p:cNvPicPr>
            <a:picLocks noChangeAspect="1"/>
          </p:cNvPicPr>
          <p:nvPr/>
        </p:nvPicPr>
        <p:blipFill rotWithShape="1">
          <a:blip r:embed="rId3"/>
          <a:srcRect l="16568" r="1" b="1"/>
          <a:stretch/>
        </p:blipFill>
        <p:spPr>
          <a:xfrm>
            <a:off x="4571996" y="4049"/>
            <a:ext cx="4571992" cy="3424951"/>
          </a:xfrm>
          <a:prstGeom prst="rect">
            <a:avLst/>
          </a:prstGeom>
        </p:spPr>
      </p:pic>
      <p:pic>
        <p:nvPicPr>
          <p:cNvPr id="4" name="Picture 3"/>
          <p:cNvPicPr>
            <a:picLocks noChangeAspect="1"/>
          </p:cNvPicPr>
          <p:nvPr/>
        </p:nvPicPr>
        <p:blipFill rotWithShape="1">
          <a:blip r:embed="rId4"/>
          <a:srcRect t="5750" r="-3" b="25998"/>
          <a:stretch/>
        </p:blipFill>
        <p:spPr>
          <a:xfrm>
            <a:off x="20" y="3429000"/>
            <a:ext cx="4571976" cy="3429000"/>
          </a:xfrm>
          <a:prstGeom prst="rect">
            <a:avLst/>
          </a:prstGeom>
        </p:spPr>
      </p:pic>
      <p:pic>
        <p:nvPicPr>
          <p:cNvPr id="5" name="Picture 4"/>
          <p:cNvPicPr>
            <a:picLocks noChangeAspect="1"/>
          </p:cNvPicPr>
          <p:nvPr/>
        </p:nvPicPr>
        <p:blipFill rotWithShape="1">
          <a:blip r:embed="rId5"/>
          <a:srcRect t="20930" r="2" b="18509"/>
          <a:stretch/>
        </p:blipFill>
        <p:spPr>
          <a:xfrm>
            <a:off x="4572007" y="3429000"/>
            <a:ext cx="4571993" cy="3429000"/>
          </a:xfrm>
          <a:prstGeom prst="rect">
            <a:avLst/>
          </a:prstGeom>
        </p:spPr>
      </p:pic>
      <p:sp>
        <p:nvSpPr>
          <p:cNvPr id="2" name="Title 1"/>
          <p:cNvSpPr>
            <a:spLocks noGrp="1"/>
          </p:cNvSpPr>
          <p:nvPr>
            <p:ph type="title" idx="4294967295"/>
          </p:nvPr>
        </p:nvSpPr>
        <p:spPr>
          <a:xfrm>
            <a:off x="1200134" y="2996952"/>
            <a:ext cx="6743700" cy="1645920"/>
          </a:xfrm>
          <a:solidFill>
            <a:schemeClr val="bg1">
              <a:alpha val="60000"/>
            </a:schemeClr>
          </a:solidFill>
          <a:ln w="38100" cap="sq">
            <a:solidFill>
              <a:schemeClr val="tx1"/>
            </a:solidFill>
            <a:miter lim="800000"/>
          </a:ln>
        </p:spPr>
        <p:txBody>
          <a:bodyPr vert="horz" lIns="274320" tIns="182880" rIns="274320" bIns="182880" rtlCol="0" anchor="ctr" anchorCtr="1">
            <a:normAutofit/>
          </a:bodyPr>
          <a:lstStyle/>
          <a:p>
            <a:r>
              <a:rPr lang="en-US" sz="3800" b="1" i="1" dirty="0">
                <a:solidFill>
                  <a:schemeClr val="tx1"/>
                </a:solidFill>
              </a:rPr>
              <a:t>La post-</a:t>
            </a:r>
            <a:r>
              <a:rPr lang="en-US" sz="3800" b="1" i="1" dirty="0" err="1">
                <a:solidFill>
                  <a:schemeClr val="tx1"/>
                </a:solidFill>
              </a:rPr>
              <a:t>storia</a:t>
            </a:r>
            <a:r>
              <a:rPr lang="en-US" sz="3800" b="1" i="1" dirty="0">
                <a:solidFill>
                  <a:schemeClr val="tx1"/>
                </a:solidFill>
              </a:rPr>
              <a:t> del reality show</a:t>
            </a:r>
          </a:p>
        </p:txBody>
      </p:sp>
    </p:spTree>
    <p:extLst>
      <p:ext uri="{BB962C8B-B14F-4D97-AF65-F5344CB8AC3E}">
        <p14:creationId xmlns:p14="http://schemas.microsoft.com/office/powerpoint/2010/main" val="42899950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28" name="Straight Connector 191">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18" y="1692788"/>
            <a:ext cx="0" cy="4301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29" name="Rectangle 192">
            <a:extLst>
              <a:ext uri="{FF2B5EF4-FFF2-40B4-BE49-F238E27FC236}">
                <a16:creationId xmlns:a16="http://schemas.microsoft.com/office/drawing/2014/main" id="{609CB703-C563-4F1F-BF28-83C06E978C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gradFill flip="none" rotWithShape="1">
            <a:gsLst>
              <a:gs pos="100000">
                <a:schemeClr val="accent4"/>
              </a:gs>
              <a:gs pos="0">
                <a:schemeClr val="accent2"/>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FFFFFF"/>
              </a:solidFill>
              <a:latin typeface="Gill Sans Nova"/>
            </a:endParaRPr>
          </a:p>
        </p:txBody>
      </p:sp>
      <p:sp>
        <p:nvSpPr>
          <p:cNvPr id="2" name="CasellaDiTesto 1"/>
          <p:cNvSpPr txBox="1"/>
          <p:nvPr/>
        </p:nvSpPr>
        <p:spPr>
          <a:xfrm>
            <a:off x="3905251" y="1294759"/>
            <a:ext cx="4375340" cy="1705616"/>
          </a:xfrm>
          <a:prstGeom prst="rect">
            <a:avLst/>
          </a:prstGeom>
        </p:spPr>
        <p:txBody>
          <a:bodyPr vert="horz" lIns="68580" tIns="34290" rIns="68580" bIns="34290" rtlCol="0" anchor="b">
            <a:normAutofit/>
          </a:bodyPr>
          <a:lstStyle/>
          <a:p>
            <a:pPr algn="r" defTabSz="685800">
              <a:lnSpc>
                <a:spcPct val="90000"/>
              </a:lnSpc>
              <a:spcBef>
                <a:spcPct val="0"/>
              </a:spcBef>
              <a:spcAft>
                <a:spcPts val="450"/>
              </a:spcAft>
            </a:pPr>
            <a:r>
              <a:rPr lang="en-US" sz="3825" b="1" cap="all">
                <a:solidFill>
                  <a:srgbClr val="FFFFFF"/>
                </a:solidFill>
                <a:latin typeface="Gill Sans Nova"/>
              </a:rPr>
              <a:t>…Lei sa niente di Marshall McLuhan?</a:t>
            </a:r>
          </a:p>
        </p:txBody>
      </p:sp>
      <p:cxnSp>
        <p:nvCxnSpPr>
          <p:cNvPr id="1030" name="Straight Connector 19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086" y="3491182"/>
            <a:ext cx="0" cy="2509568"/>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1026" name="Picture 2" descr="http://www.youthunitedpress.com/wp-content/uploads/2013/02/1.Il-cameo-di-McLuhan-in-Io-e-Annie-di-Woody-Allen1-280x280.jpg">
            <a:hlinkClick r:id="rId2"/>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2"/>
          <a:stretch/>
        </p:blipFill>
        <p:spPr bwMode="auto">
          <a:xfrm>
            <a:off x="1024824" y="2423160"/>
            <a:ext cx="3112612" cy="3112612"/>
          </a:xfrm>
          <a:custGeom>
            <a:avLst/>
            <a:gdLst/>
            <a:ahLst/>
            <a:cxnLst/>
            <a:rect l="l" t="t" r="r" b="b"/>
            <a:pathLst>
              <a:path w="1924906" h="1924906">
                <a:moveTo>
                  <a:pt x="962453" y="0"/>
                </a:moveTo>
                <a:cubicBezTo>
                  <a:pt x="1494001" y="0"/>
                  <a:pt x="1924906" y="430905"/>
                  <a:pt x="1924906" y="962453"/>
                </a:cubicBezTo>
                <a:cubicBezTo>
                  <a:pt x="1924906" y="1494001"/>
                  <a:pt x="1494001" y="1924906"/>
                  <a:pt x="962453" y="1924906"/>
                </a:cubicBezTo>
                <a:cubicBezTo>
                  <a:pt x="430905" y="1924906"/>
                  <a:pt x="0" y="1494001"/>
                  <a:pt x="0" y="962453"/>
                </a:cubicBezTo>
                <a:cubicBezTo>
                  <a:pt x="0" y="430905"/>
                  <a:pt x="430905" y="0"/>
                  <a:pt x="962453" y="0"/>
                </a:cubicBezTo>
                <a:close/>
              </a:path>
            </a:pathLst>
          </a:custGeom>
          <a:noFill/>
          <a:extLst>
            <a:ext uri="{909E8E84-426E-40dd-AFC4-6F175D3DCCD1}">
              <a14:hiddenFill xmlns:a14="http://schemas.microsoft.com/office/drawing/2010/main" xmlns="">
                <a:solidFill>
                  <a:srgbClr val="FFFFFF"/>
                </a:solidFill>
              </a14:hiddenFill>
            </a:ext>
          </a:extLst>
        </p:spPr>
      </p:pic>
      <p:sp>
        <p:nvSpPr>
          <p:cNvPr id="1031"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9961" y="2755487"/>
            <a:ext cx="104279" cy="10427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defTabSz="685800"/>
            <a:endParaRPr lang="en-US" sz="1350">
              <a:solidFill>
                <a:srgbClr val="000000"/>
              </a:solidFill>
              <a:latin typeface="Gill Sans Nova"/>
            </a:endParaRPr>
          </a:p>
        </p:txBody>
      </p:sp>
      <p:sp>
        <p:nvSpPr>
          <p:cNvPr id="103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9045" y="2927458"/>
            <a:ext cx="68354" cy="6835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defTabSz="685800"/>
            <a:endParaRPr lang="en-US" sz="1350">
              <a:solidFill>
                <a:srgbClr val="000000"/>
              </a:solidFill>
              <a:latin typeface="Gill Sans Nova"/>
            </a:endParaRPr>
          </a:p>
        </p:txBody>
      </p:sp>
      <p:sp>
        <p:nvSpPr>
          <p:cNvPr id="197"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2490" y="5380929"/>
            <a:ext cx="95786" cy="95786"/>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defTabSz="685800"/>
            <a:endParaRPr lang="en-US" sz="1350">
              <a:solidFill>
                <a:srgbClr val="000000"/>
              </a:solidFill>
              <a:latin typeface="Gill Sans Nova"/>
            </a:endParaRPr>
          </a:p>
        </p:txBody>
      </p:sp>
    </p:spTree>
    <p:extLst>
      <p:ext uri="{BB962C8B-B14F-4D97-AF65-F5344CB8AC3E}">
        <p14:creationId xmlns:p14="http://schemas.microsoft.com/office/powerpoint/2010/main" val="12135957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1" name="Straight Connector 120">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18" y="1124860"/>
            <a:ext cx="0" cy="4869656"/>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23" name="Rectangle 12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FFFFFF"/>
              </a:solidFill>
              <a:latin typeface="Gill Sans Nova"/>
            </a:endParaRPr>
          </a:p>
        </p:txBody>
      </p:sp>
      <p:sp>
        <p:nvSpPr>
          <p:cNvPr id="125" name="Rectangle 1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4334933" cy="51435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FFFFFF"/>
              </a:solidFill>
              <a:latin typeface="Gill Sans Nova"/>
            </a:endParaRPr>
          </a:p>
        </p:txBody>
      </p:sp>
      <p:sp>
        <p:nvSpPr>
          <p:cNvPr id="2" name="CasellaDiTesto 1"/>
          <p:cNvSpPr txBox="1"/>
          <p:nvPr/>
        </p:nvSpPr>
        <p:spPr>
          <a:xfrm>
            <a:off x="874289" y="929720"/>
            <a:ext cx="3170495" cy="4223012"/>
          </a:xfrm>
          <a:prstGeom prst="rect">
            <a:avLst/>
          </a:prstGeom>
        </p:spPr>
        <p:txBody>
          <a:bodyPr vert="horz" lIns="68580" tIns="34290" rIns="68580" bIns="34290" rtlCol="0" anchor="ctr">
            <a:normAutofit/>
          </a:bodyPr>
          <a:lstStyle/>
          <a:p>
            <a:pPr defTabSz="685800">
              <a:lnSpc>
                <a:spcPct val="90000"/>
              </a:lnSpc>
              <a:spcBef>
                <a:spcPct val="0"/>
              </a:spcBef>
              <a:spcAft>
                <a:spcPts val="450"/>
              </a:spcAft>
            </a:pPr>
            <a:r>
              <a:rPr lang="en-US" sz="5025" b="1" dirty="0">
                <a:solidFill>
                  <a:srgbClr val="FFFFFF"/>
                </a:solidFill>
                <a:latin typeface="Gill Sans Nova"/>
              </a:rPr>
              <a:t>THE MEDIUM IS THE MESSAGE</a:t>
            </a:r>
          </a:p>
        </p:txBody>
      </p:sp>
      <p:sp>
        <p:nvSpPr>
          <p:cNvPr id="12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796" y="1272865"/>
            <a:ext cx="128636" cy="128636"/>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pPr defTabSz="685800"/>
            <a:endParaRPr lang="en-US" sz="1350">
              <a:solidFill>
                <a:srgbClr val="000000"/>
              </a:solidFill>
              <a:latin typeface="Gill Sans Nova"/>
            </a:endParaRPr>
          </a:p>
        </p:txBody>
      </p:sp>
      <p:sp>
        <p:nvSpPr>
          <p:cNvPr id="1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732" y="1485004"/>
            <a:ext cx="84320" cy="84320"/>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pPr defTabSz="685800"/>
            <a:endParaRPr lang="en-US" sz="1350">
              <a:solidFill>
                <a:srgbClr val="000000"/>
              </a:solidFill>
              <a:latin typeface="Gill Sans Nova"/>
            </a:endParaRPr>
          </a:p>
        </p:txBody>
      </p:sp>
      <p:sp>
        <p:nvSpPr>
          <p:cNvPr id="131"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419" y="1961605"/>
            <a:ext cx="118159" cy="118159"/>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pPr defTabSz="685800"/>
            <a:endParaRPr lang="en-US" sz="1350">
              <a:solidFill>
                <a:srgbClr val="000000"/>
              </a:solidFill>
              <a:latin typeface="Gill Sans Nova"/>
            </a:endParaRPr>
          </a:p>
        </p:txBody>
      </p:sp>
      <p:sp>
        <p:nvSpPr>
          <p:cNvPr id="6" name="Rettangolo 5"/>
          <p:cNvSpPr/>
          <p:nvPr/>
        </p:nvSpPr>
        <p:spPr>
          <a:xfrm>
            <a:off x="4572000" y="3335923"/>
            <a:ext cx="3940440" cy="2527716"/>
          </a:xfrm>
          <a:prstGeom prst="rect">
            <a:avLst/>
          </a:prstGeom>
        </p:spPr>
        <p:txBody>
          <a:bodyPr vert="horz" lIns="68580" tIns="34290" rIns="68580" bIns="34290" rtlCol="0" anchor="ctr">
            <a:normAutofit/>
          </a:bodyPr>
          <a:lstStyle/>
          <a:p>
            <a:pPr defTabSz="685800">
              <a:lnSpc>
                <a:spcPct val="90000"/>
              </a:lnSpc>
              <a:spcAft>
                <a:spcPts val="450"/>
              </a:spcAft>
            </a:pPr>
            <a:r>
              <a:rPr lang="en-US" sz="1350" dirty="0">
                <a:solidFill>
                  <a:srgbClr val="000000"/>
                </a:solidFill>
                <a:latin typeface="Gill Sans Nova"/>
              </a:rPr>
              <a:t>I</a:t>
            </a:r>
            <a:r>
              <a:rPr lang="it-IT" sz="1350" dirty="0">
                <a:solidFill>
                  <a:srgbClr val="000000"/>
                </a:solidFill>
                <a:latin typeface="Gill Sans Nova"/>
              </a:rPr>
              <a:t>l messaggio di un medium o di una tecnologia è nel mutamento di proporzioni , di ritmo o di schemi che introduce nei rapporti umani. La ferrovia non ha introdotto nella società né il movimento, né il trasporto, né la ruota, né la strada ma ha accelerato e allargato le proporzioni di funzioni umane già esistenti creando città di tipo totalmente nuovo e nuove forme di lavoro e di svago.</a:t>
            </a:r>
          </a:p>
          <a:p>
            <a:pPr defTabSz="685800">
              <a:lnSpc>
                <a:spcPct val="90000"/>
              </a:lnSpc>
              <a:spcAft>
                <a:spcPts val="450"/>
              </a:spcAft>
            </a:pPr>
            <a:r>
              <a:rPr lang="it-IT" sz="1350" dirty="0">
                <a:solidFill>
                  <a:srgbClr val="000000"/>
                </a:solidFill>
                <a:latin typeface="Gill Sans Nova"/>
              </a:rPr>
              <a:t> </a:t>
            </a:r>
            <a:r>
              <a:rPr lang="it-IT" sz="1350" dirty="0" err="1">
                <a:solidFill>
                  <a:srgbClr val="000000"/>
                </a:solidFill>
                <a:latin typeface="Gill Sans Nova"/>
              </a:rPr>
              <a:t>McLuhan</a:t>
            </a:r>
            <a:r>
              <a:rPr lang="it-IT" sz="1350" dirty="0">
                <a:solidFill>
                  <a:srgbClr val="000000"/>
                </a:solidFill>
                <a:latin typeface="Gill Sans Nova"/>
              </a:rPr>
              <a:t>, </a:t>
            </a:r>
            <a:r>
              <a:rPr lang="it-IT" sz="1350" i="1" dirty="0">
                <a:solidFill>
                  <a:srgbClr val="000000"/>
                </a:solidFill>
                <a:latin typeface="Gill Sans Nova"/>
              </a:rPr>
              <a:t>Gli strumenti del comunicare</a:t>
            </a:r>
            <a:r>
              <a:rPr lang="it-IT" sz="1350" dirty="0">
                <a:solidFill>
                  <a:srgbClr val="000000"/>
                </a:solidFill>
                <a:latin typeface="Gill Sans Nova"/>
              </a:rPr>
              <a:t>, p. 16</a:t>
            </a:r>
          </a:p>
        </p:txBody>
      </p:sp>
      <p:cxnSp>
        <p:nvCxnSpPr>
          <p:cNvPr id="133" name="Straight Connector 13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2" y="3565046"/>
            <a:ext cx="0" cy="2429046"/>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
        <p:nvSpPr>
          <p:cNvPr id="241" name="TextShape 1"/>
          <p:cNvSpPr txBox="1"/>
          <p:nvPr/>
        </p:nvSpPr>
        <p:spPr>
          <a:xfrm>
            <a:off x="1601730" y="2997000"/>
            <a:ext cx="5829030" cy="1102140"/>
          </a:xfrm>
          <a:prstGeom prst="rect">
            <a:avLst/>
          </a:prstGeom>
        </p:spPr>
        <p:txBody>
          <a:bodyPr anchor="ctr"/>
          <a:lstStyle/>
          <a:p>
            <a:pPr defTabSz="685800">
              <a:spcAft>
                <a:spcPts val="450"/>
              </a:spcAft>
            </a:pPr>
            <a:r>
              <a:rPr lang="it-IT" sz="3300">
                <a:solidFill>
                  <a:srgbClr val="000000"/>
                </a:solidFill>
                <a:latin typeface="Calibri"/>
              </a:rPr>
              <a:t>
</a:t>
            </a:r>
            <a:endParaRPr lang="it-IT" sz="1350">
              <a:solidFill>
                <a:srgbClr val="000000"/>
              </a:solidFill>
              <a:latin typeface="Gill Sans Nova"/>
            </a:endParaRPr>
          </a:p>
        </p:txBody>
      </p:sp>
      <p:sp>
        <p:nvSpPr>
          <p:cNvPr id="243" name="TextShape 2"/>
          <p:cNvSpPr txBox="1"/>
          <p:nvPr/>
        </p:nvSpPr>
        <p:spPr>
          <a:xfrm>
            <a:off x="1143000" y="4904280"/>
            <a:ext cx="6642000" cy="1096470"/>
          </a:xfrm>
          <a:prstGeom prst="rect">
            <a:avLst/>
          </a:prstGeom>
        </p:spPr>
        <p:txBody>
          <a:bodyPr wrap="none" lIns="0" tIns="0" rIns="0" bIns="0" anchor="ctr"/>
          <a:lstStyle/>
          <a:p>
            <a:pPr defTabSz="685800"/>
            <a:endParaRPr sz="1350" dirty="0">
              <a:solidFill>
                <a:srgbClr val="000000"/>
              </a:solidFill>
              <a:latin typeface="Gill Sans Nova"/>
            </a:endParaRPr>
          </a:p>
        </p:txBody>
      </p:sp>
      <p:sp>
        <p:nvSpPr>
          <p:cNvPr id="244" name="TextShape 3"/>
          <p:cNvSpPr txBox="1"/>
          <p:nvPr/>
        </p:nvSpPr>
        <p:spPr>
          <a:xfrm>
            <a:off x="1251000" y="911250"/>
            <a:ext cx="6642000" cy="789558"/>
          </a:xfrm>
          <a:prstGeom prst="rect">
            <a:avLst/>
          </a:prstGeom>
        </p:spPr>
        <p:txBody>
          <a:bodyPr wrap="none" lIns="0" tIns="0" rIns="0" bIns="0"/>
          <a:lstStyle/>
          <a:p>
            <a:pPr algn="just" defTabSz="685800"/>
            <a:endParaRPr sz="1350" dirty="0">
              <a:solidFill>
                <a:srgbClr val="000000"/>
              </a:solidFill>
              <a:latin typeface="Gill Sans Nova"/>
            </a:endParaRPr>
          </a:p>
        </p:txBody>
      </p:sp>
      <p:sp>
        <p:nvSpPr>
          <p:cNvPr id="4" name="Rectangle 3"/>
          <p:cNvSpPr/>
          <p:nvPr/>
        </p:nvSpPr>
        <p:spPr>
          <a:xfrm>
            <a:off x="4503115" y="994362"/>
            <a:ext cx="4117326" cy="2233945"/>
          </a:xfrm>
          <a:prstGeom prst="rect">
            <a:avLst/>
          </a:prstGeom>
        </p:spPr>
        <p:txBody>
          <a:bodyPr wrap="square">
            <a:spAutoFit/>
          </a:bodyPr>
          <a:lstStyle/>
          <a:p>
            <a:pPr defTabSz="685800">
              <a:spcAft>
                <a:spcPts val="450"/>
              </a:spcAft>
            </a:pPr>
            <a:r>
              <a:rPr lang="it-IT" sz="1350" dirty="0">
                <a:solidFill>
                  <a:srgbClr val="000000"/>
                </a:solidFill>
                <a:latin typeface="Gill Sans Nova"/>
              </a:rPr>
              <a:t>In una cultura come la nostra, abituata da tempo a frazionare e dividere ogni cosa al fine di controllarla, è forse sconcertante sentirsi ricordare che, per quanto riguarda le sue conseguenze pratiche, il </a:t>
            </a:r>
            <a:r>
              <a:rPr lang="it-IT" sz="1350" i="1" dirty="0">
                <a:solidFill>
                  <a:srgbClr val="000000"/>
                </a:solidFill>
                <a:latin typeface="Gill Sans Nova"/>
              </a:rPr>
              <a:t>medium</a:t>
            </a:r>
            <a:r>
              <a:rPr lang="it-IT" sz="1350" dirty="0">
                <a:solidFill>
                  <a:srgbClr val="000000"/>
                </a:solidFill>
                <a:latin typeface="Gill Sans Nova"/>
              </a:rPr>
              <a:t> è il messaggio. Che in altre parole le conseguenze individuali e sociali di ogni medium, cioè di ogni estensione di noi stessi, derivano dalle nuove proporzioni introdotte nelle nostre questioni personali da ognuna di tali estensioni o da ogni nuova tecnologia</a:t>
            </a:r>
          </a:p>
          <a:p>
            <a:pPr defTabSz="685800">
              <a:spcAft>
                <a:spcPts val="450"/>
              </a:spcAft>
            </a:pPr>
            <a:r>
              <a:rPr lang="it-IT" sz="1350" dirty="0">
                <a:solidFill>
                  <a:srgbClr val="000000"/>
                </a:solidFill>
                <a:latin typeface="Gill Sans Nova"/>
              </a:rPr>
              <a:t>McLuhan, </a:t>
            </a:r>
            <a:r>
              <a:rPr lang="it-IT" sz="1350" i="1" dirty="0">
                <a:solidFill>
                  <a:srgbClr val="000000"/>
                </a:solidFill>
                <a:latin typeface="Gill Sans Nova"/>
              </a:rPr>
              <a:t>Gli strumenti del comunicare</a:t>
            </a:r>
            <a:r>
              <a:rPr lang="it-IT" sz="1350" dirty="0">
                <a:solidFill>
                  <a:srgbClr val="000000"/>
                </a:solidFill>
                <a:latin typeface="Gill Sans Nova"/>
              </a:rPr>
              <a:t>, p. 14</a:t>
            </a:r>
          </a:p>
        </p:txBody>
      </p:sp>
    </p:spTree>
    <p:extLst>
      <p:ext uri="{BB962C8B-B14F-4D97-AF65-F5344CB8AC3E}">
        <p14:creationId xmlns:p14="http://schemas.microsoft.com/office/powerpoint/2010/main" val="148073737"/>
      </p:ext>
    </p:extLst>
  </p:cSld>
  <p:clrMapOvr>
    <a:masterClrMapping/>
  </p:clrMapOvr>
  <p:timing>
    <p:tnLst>
      <p:par>
        <p:cTn id="1" dur="indefinite" restart="never" nodeType="tmRoot">
          <p:childTnLst>
            <p:seq>
              <p:cTn id="2"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18" y="1692788"/>
            <a:ext cx="0" cy="4301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FFFFFF"/>
              </a:solidFill>
              <a:latin typeface="Gill Sans Nova"/>
            </a:endParaRPr>
          </a:p>
        </p:txBody>
      </p:sp>
      <p:sp>
        <p:nvSpPr>
          <p:cNvPr id="2" name="Titolo 1">
            <a:extLst>
              <a:ext uri="{FF2B5EF4-FFF2-40B4-BE49-F238E27FC236}">
                <a16:creationId xmlns:a16="http://schemas.microsoft.com/office/drawing/2014/main" id="{B763EB35-D111-3544-5FF8-0740FD7179C0}"/>
              </a:ext>
            </a:extLst>
          </p:cNvPr>
          <p:cNvSpPr>
            <a:spLocks noGrp="1"/>
          </p:cNvSpPr>
          <p:nvPr>
            <p:ph type="title"/>
          </p:nvPr>
        </p:nvSpPr>
        <p:spPr>
          <a:xfrm>
            <a:off x="342901" y="2055935"/>
            <a:ext cx="3309314" cy="2719663"/>
          </a:xfrm>
        </p:spPr>
        <p:txBody>
          <a:bodyPr vert="horz" lIns="68580" tIns="34290" rIns="68580" bIns="34290" rtlCol="0" anchor="t">
            <a:normAutofit/>
          </a:bodyPr>
          <a:lstStyle/>
          <a:p>
            <a:pPr algn="r"/>
            <a:r>
              <a:rPr lang="en-US" b="1" i="0" kern="1200" cap="all" baseline="0">
                <a:solidFill>
                  <a:schemeClr val="bg1"/>
                </a:solidFill>
                <a:latin typeface="+mj-lt"/>
                <a:ea typeface="+mj-ea"/>
                <a:cs typeface="+mj-cs"/>
              </a:rPr>
              <a:t>Indistinguibilità tra soggetto e medium</a:t>
            </a:r>
          </a:p>
        </p:txBody>
      </p:sp>
      <p:sp>
        <p:nvSpPr>
          <p:cNvPr id="29"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34026" y="1807548"/>
            <a:ext cx="104278" cy="10427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solidFill>
            <a:schemeClr val="bg1"/>
          </a:solidFill>
          <a:ln w="603" cap="flat">
            <a:noFill/>
            <a:prstDash val="solid"/>
            <a:miter/>
          </a:ln>
        </p:spPr>
        <p:txBody>
          <a:bodyPr rtlCol="0" anchor="ctr"/>
          <a:lstStyle/>
          <a:p>
            <a:pPr defTabSz="685800"/>
            <a:endParaRPr lang="en-US" sz="1350">
              <a:solidFill>
                <a:srgbClr val="000000"/>
              </a:solidFill>
              <a:latin typeface="Gill Sans Nova"/>
            </a:endParaRPr>
          </a:p>
        </p:txBody>
      </p:sp>
      <p:cxnSp>
        <p:nvCxnSpPr>
          <p:cNvPr id="31" name="Straight Connector 30">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492" y="2049276"/>
            <a:ext cx="0" cy="3944816"/>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5" name="videodrome - television scene.mp4" descr="Immagine che contiene testo, interni, scuro&#10;&#10;Descrizione generata automaticamente">
            <a:hlinkClick r:id="" action="ppaction://media"/>
            <a:extLst>
              <a:ext uri="{FF2B5EF4-FFF2-40B4-BE49-F238E27FC236}">
                <a16:creationId xmlns:a16="http://schemas.microsoft.com/office/drawing/2014/main" id="{D5734A40-2FBD-8583-A871-1CE5CD792412}"/>
              </a:ext>
            </a:extLst>
          </p:cNvPr>
          <p:cNvPicPr>
            <a:picLocks noGrp="1" noChangeAspect="1"/>
          </p:cNvPicPr>
          <p:nvPr>
            <p:ph type="pic" idx="1"/>
            <a:videoFile r:link="rId2"/>
            <p:extLst>
              <p:ext uri="{DAA4B4D4-6D71-4841-9C94-3DE7FCFB9230}">
                <p14:media xmlns:p14="http://schemas.microsoft.com/office/powerpoint/2010/main" r:embed="rId1"/>
              </p:ext>
            </p:extLst>
          </p:nvPr>
        </p:nvPicPr>
        <p:blipFill>
          <a:blip r:embed="rId4"/>
          <a:srcRect l="2508" r="2508"/>
          <a:stretch>
            <a:fillRect/>
          </a:stretch>
        </p:blipFill>
        <p:spPr>
          <a:xfrm>
            <a:off x="4490195" y="2200498"/>
            <a:ext cx="4177398" cy="3298502"/>
          </a:xfrm>
          <a:prstGeom prst="rect">
            <a:avLst/>
          </a:prstGeom>
        </p:spPr>
      </p:pic>
      <p:sp>
        <p:nvSpPr>
          <p:cNvPr id="33"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14601" y="2101737"/>
            <a:ext cx="95785" cy="95786"/>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pPr defTabSz="685800"/>
            <a:endParaRPr lang="en-US" sz="1350">
              <a:solidFill>
                <a:srgbClr val="000000"/>
              </a:solidFill>
              <a:latin typeface="Gill Sans Nova"/>
            </a:endParaRPr>
          </a:p>
        </p:txBody>
      </p:sp>
    </p:spTree>
    <p:extLst>
      <p:ext uri="{BB962C8B-B14F-4D97-AF65-F5344CB8AC3E}">
        <p14:creationId xmlns:p14="http://schemas.microsoft.com/office/powerpoint/2010/main" val="2871841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68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655676" y="944724"/>
            <a:ext cx="6299604" cy="2596673"/>
          </a:xfrm>
          <a:prstGeom prst="rect">
            <a:avLst/>
          </a:prstGeom>
          <a:noFill/>
        </p:spPr>
        <p:txBody>
          <a:bodyPr wrap="square" rtlCol="0">
            <a:spAutoFit/>
          </a:bodyPr>
          <a:lstStyle/>
          <a:p>
            <a:pPr algn="just" defTabSz="685800">
              <a:lnSpc>
                <a:spcPct val="110000"/>
              </a:lnSpc>
            </a:pPr>
            <a:r>
              <a:rPr lang="it-IT" sz="1350" b="1" dirty="0">
                <a:solidFill>
                  <a:srgbClr val="000000"/>
                </a:solidFill>
                <a:latin typeface="Gill Sans Nova"/>
              </a:rPr>
              <a:t>La nostra reazione convenzionale a tutti i media, secondo la quale ciò che conta è il modo in cui vengono usati, è l’opaca posizione dell’idiota tecnologico. Perché il “contenuto” di un medium è paragonabile a un succoso pezzo di carne con il quale un ladro cerchi di distrarre il cane da guardia dello spirito. L’effetto del medium è rafforzato e intensificato dal fatto di attribuirgli come “contenuto” un altro medium. Il contenuto di un film è un romanzo, una commedia o un’opera. Ma l’effetto della forma cinematografica non ha nulla a che fare con il suo contenuto programmatico. Il contenuto della scrittura o della stampa è il discorso, ma il lettore è quasi totalmente inconscio della stampa o del discorso. </a:t>
            </a:r>
          </a:p>
          <a:p>
            <a:pPr algn="just" defTabSz="685800">
              <a:lnSpc>
                <a:spcPct val="110000"/>
              </a:lnSpc>
            </a:pPr>
            <a:r>
              <a:rPr lang="it-IT" sz="1350" b="1" dirty="0" err="1">
                <a:solidFill>
                  <a:srgbClr val="FF83B6">
                    <a:lumMod val="75000"/>
                  </a:srgbClr>
                </a:solidFill>
                <a:latin typeface="Gill Sans Nova"/>
              </a:rPr>
              <a:t>McLuhan</a:t>
            </a:r>
            <a:r>
              <a:rPr lang="it-IT" sz="1350" b="1" dirty="0">
                <a:solidFill>
                  <a:srgbClr val="FF83B6">
                    <a:lumMod val="75000"/>
                  </a:srgbClr>
                </a:solidFill>
                <a:latin typeface="Gill Sans Nova"/>
              </a:rPr>
              <a:t>, </a:t>
            </a:r>
            <a:r>
              <a:rPr lang="it-IT" sz="1350" b="1" i="1" dirty="0">
                <a:solidFill>
                  <a:srgbClr val="FF83B6">
                    <a:lumMod val="75000"/>
                  </a:srgbClr>
                </a:solidFill>
                <a:latin typeface="Gill Sans Nova"/>
              </a:rPr>
              <a:t>Gli strumenti del comunicare</a:t>
            </a:r>
            <a:r>
              <a:rPr lang="it-IT" sz="1350" b="1" dirty="0">
                <a:solidFill>
                  <a:srgbClr val="FF83B6">
                    <a:lumMod val="75000"/>
                  </a:srgbClr>
                </a:solidFill>
                <a:latin typeface="Gill Sans Nova"/>
              </a:rPr>
              <a:t>, p. 27</a:t>
            </a:r>
            <a:endParaRPr lang="en-US" sz="1350" b="1" dirty="0">
              <a:solidFill>
                <a:srgbClr val="FF83B6">
                  <a:lumMod val="75000"/>
                </a:srgbClr>
              </a:solidFill>
              <a:latin typeface="Gill Sans Nova"/>
            </a:endParaRPr>
          </a:p>
        </p:txBody>
      </p:sp>
      <p:sp>
        <p:nvSpPr>
          <p:cNvPr id="6" name="TextBox 5"/>
          <p:cNvSpPr txBox="1"/>
          <p:nvPr/>
        </p:nvSpPr>
        <p:spPr>
          <a:xfrm>
            <a:off x="889866" y="3807042"/>
            <a:ext cx="3442104" cy="2065950"/>
          </a:xfrm>
          <a:prstGeom prst="rect">
            <a:avLst/>
          </a:prstGeom>
          <a:noFill/>
        </p:spPr>
        <p:txBody>
          <a:bodyPr wrap="square" rtlCol="0">
            <a:spAutoFit/>
          </a:bodyPr>
          <a:lstStyle/>
          <a:p>
            <a:pPr algn="just" defTabSz="685800">
              <a:lnSpc>
                <a:spcPct val="110000"/>
              </a:lnSpc>
            </a:pPr>
            <a:r>
              <a:rPr lang="it-IT" sz="1350" b="1" dirty="0">
                <a:solidFill>
                  <a:srgbClr val="000000"/>
                </a:solidFill>
                <a:latin typeface="Gill Sans Nova"/>
              </a:rPr>
              <a:t>Gli effetti della tecnologia non si verificano al livello delle opinioni o dei concetti, ma alterano costantemente, e senza incontrare resistenza, le reazioni sensoriali o le forme di percezione.</a:t>
            </a:r>
          </a:p>
          <a:p>
            <a:pPr defTabSz="685800"/>
            <a:r>
              <a:rPr lang="it-IT" sz="1350" b="1" dirty="0" err="1">
                <a:solidFill>
                  <a:srgbClr val="FF83B6">
                    <a:lumMod val="75000"/>
                  </a:srgbClr>
                </a:solidFill>
                <a:latin typeface="Gill Sans Nova"/>
              </a:rPr>
              <a:t>McLuhan</a:t>
            </a:r>
            <a:r>
              <a:rPr lang="it-IT" sz="1350" b="1" dirty="0">
                <a:solidFill>
                  <a:srgbClr val="FF83B6">
                    <a:lumMod val="75000"/>
                  </a:srgbClr>
                </a:solidFill>
                <a:latin typeface="Gill Sans Nova"/>
              </a:rPr>
              <a:t>, </a:t>
            </a:r>
            <a:r>
              <a:rPr lang="it-IT" sz="1350" b="1" i="1" dirty="0">
                <a:solidFill>
                  <a:srgbClr val="FF83B6">
                    <a:lumMod val="75000"/>
                  </a:srgbClr>
                </a:solidFill>
                <a:latin typeface="Gill Sans Nova"/>
              </a:rPr>
              <a:t>Gli strumenti del comunicare</a:t>
            </a:r>
            <a:r>
              <a:rPr lang="it-IT" sz="1350" b="1" dirty="0">
                <a:solidFill>
                  <a:srgbClr val="FF83B6">
                    <a:lumMod val="75000"/>
                  </a:srgbClr>
                </a:solidFill>
                <a:latin typeface="Gill Sans Nova"/>
              </a:rPr>
              <a:t>, p. 27</a:t>
            </a:r>
            <a:endParaRPr lang="en-US" sz="1350" b="1" dirty="0">
              <a:solidFill>
                <a:srgbClr val="FF83B6">
                  <a:lumMod val="75000"/>
                </a:srgbClr>
              </a:solidFill>
              <a:latin typeface="Gill Sans Nova"/>
            </a:endParaRPr>
          </a:p>
          <a:p>
            <a:pPr defTabSz="685800"/>
            <a:endParaRPr lang="it-IT" sz="1350" dirty="0">
              <a:solidFill>
                <a:srgbClr val="000000"/>
              </a:solidFill>
              <a:latin typeface="Gill Sans Nova"/>
            </a:endParaRPr>
          </a:p>
          <a:p>
            <a:pPr defTabSz="685800"/>
            <a:endParaRPr lang="en-US" sz="1350" dirty="0">
              <a:solidFill>
                <a:srgbClr val="000000"/>
              </a:solidFill>
              <a:latin typeface="Gill Sans Nova"/>
            </a:endParaRPr>
          </a:p>
        </p:txBody>
      </p:sp>
      <p:sp>
        <p:nvSpPr>
          <p:cNvPr id="7" name="TextBox 6"/>
          <p:cNvSpPr txBox="1"/>
          <p:nvPr/>
        </p:nvSpPr>
        <p:spPr>
          <a:xfrm>
            <a:off x="5109210" y="3807042"/>
            <a:ext cx="3442104" cy="1754326"/>
          </a:xfrm>
          <a:prstGeom prst="rect">
            <a:avLst/>
          </a:prstGeom>
          <a:noFill/>
        </p:spPr>
        <p:txBody>
          <a:bodyPr wrap="square" rtlCol="0">
            <a:spAutoFit/>
          </a:bodyPr>
          <a:lstStyle/>
          <a:p>
            <a:pPr algn="just" defTabSz="685800"/>
            <a:r>
              <a:rPr lang="it-IT" sz="1350" b="1" dirty="0">
                <a:solidFill>
                  <a:srgbClr val="000000"/>
                </a:solidFill>
                <a:latin typeface="Gill Sans Nova"/>
              </a:rPr>
              <a:t>La stampa creò nel XVI secolo l’individualismo e il razionalismo.</a:t>
            </a:r>
          </a:p>
          <a:p>
            <a:pPr algn="just" defTabSz="685800"/>
            <a:r>
              <a:rPr lang="it-IT" sz="1350" b="1" dirty="0">
                <a:solidFill>
                  <a:srgbClr val="000000"/>
                </a:solidFill>
                <a:latin typeface="Gill Sans Nova"/>
              </a:rPr>
              <a:t>L’analisi dei contenuti non serve a chi voglia scoprire la magia di questa media o la loro carica subliminale. </a:t>
            </a:r>
          </a:p>
          <a:p>
            <a:pPr algn="just" defTabSz="685800"/>
            <a:r>
              <a:rPr lang="it-IT" sz="1350" b="1" dirty="0" err="1">
                <a:solidFill>
                  <a:srgbClr val="FF83B6">
                    <a:lumMod val="75000"/>
                  </a:srgbClr>
                </a:solidFill>
                <a:latin typeface="Gill Sans Nova"/>
              </a:rPr>
              <a:t>McLuhan</a:t>
            </a:r>
            <a:r>
              <a:rPr lang="it-IT" sz="1350" b="1" dirty="0">
                <a:solidFill>
                  <a:srgbClr val="FF83B6">
                    <a:lumMod val="75000"/>
                  </a:srgbClr>
                </a:solidFill>
                <a:latin typeface="Gill Sans Nova"/>
              </a:rPr>
              <a:t>, </a:t>
            </a:r>
            <a:r>
              <a:rPr lang="it-IT" sz="1350" b="1" i="1" dirty="0">
                <a:solidFill>
                  <a:srgbClr val="FF83B6">
                    <a:lumMod val="75000"/>
                  </a:srgbClr>
                </a:solidFill>
                <a:latin typeface="Gill Sans Nova"/>
              </a:rPr>
              <a:t>Gli strumenti del comunicare</a:t>
            </a:r>
            <a:r>
              <a:rPr lang="it-IT" sz="1350" b="1" dirty="0">
                <a:solidFill>
                  <a:srgbClr val="FF83B6">
                    <a:lumMod val="75000"/>
                  </a:srgbClr>
                </a:solidFill>
                <a:latin typeface="Gill Sans Nova"/>
              </a:rPr>
              <a:t>, p. 29</a:t>
            </a:r>
          </a:p>
          <a:p>
            <a:pPr defTabSz="685800"/>
            <a:endParaRPr lang="en-US" sz="1350" dirty="0">
              <a:solidFill>
                <a:srgbClr val="000000"/>
              </a:solidFill>
              <a:latin typeface="Gill Sans Nova"/>
            </a:endParaRPr>
          </a:p>
        </p:txBody>
      </p:sp>
    </p:spTree>
    <p:extLst>
      <p:ext uri="{BB962C8B-B14F-4D97-AF65-F5344CB8AC3E}">
        <p14:creationId xmlns:p14="http://schemas.microsoft.com/office/powerpoint/2010/main" val="1464383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18" y="1124860"/>
            <a:ext cx="0" cy="4869656"/>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FFFFFF"/>
              </a:solidFill>
              <a:latin typeface="Gill Sans Nova"/>
            </a:endParaRPr>
          </a:p>
        </p:txBody>
      </p:sp>
      <p:sp>
        <p:nvSpPr>
          <p:cNvPr id="26" name="Rectangle 25">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4334933" cy="51435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FFFFFF"/>
              </a:solidFill>
              <a:latin typeface="Gill Sans Nova"/>
            </a:endParaRPr>
          </a:p>
        </p:txBody>
      </p:sp>
      <p:pic>
        <p:nvPicPr>
          <p:cNvPr id="6" name="Graphic 5" descr="Lampadina">
            <a:extLst>
              <a:ext uri="{FF2B5EF4-FFF2-40B4-BE49-F238E27FC236}">
                <a16:creationId xmlns:a16="http://schemas.microsoft.com/office/drawing/2014/main" id="{EA961ACF-B0F7-8254-E2AF-28D640039C6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09358" y="1470891"/>
            <a:ext cx="3916219" cy="3916219"/>
          </a:xfrm>
          <a:prstGeom prst="rect">
            <a:avLst/>
          </a:prstGeom>
        </p:spPr>
      </p:pic>
      <p:sp>
        <p:nvSpPr>
          <p:cNvPr id="2" name="TextBox 1"/>
          <p:cNvSpPr txBox="1"/>
          <p:nvPr/>
        </p:nvSpPr>
        <p:spPr>
          <a:xfrm>
            <a:off x="4572000" y="1996749"/>
            <a:ext cx="3908260" cy="2782820"/>
          </a:xfrm>
          <a:prstGeom prst="rect">
            <a:avLst/>
          </a:prstGeom>
        </p:spPr>
        <p:txBody>
          <a:bodyPr vert="horz" lIns="68580" tIns="34290" rIns="68580" bIns="34290" rtlCol="0" anchor="t">
            <a:normAutofit/>
          </a:bodyPr>
          <a:lstStyle/>
          <a:p>
            <a:pPr defTabSz="685800">
              <a:lnSpc>
                <a:spcPct val="130000"/>
              </a:lnSpc>
              <a:spcAft>
                <a:spcPts val="450"/>
              </a:spcAft>
            </a:pPr>
            <a:r>
              <a:rPr lang="it-IT" sz="1125" dirty="0">
                <a:solidFill>
                  <a:srgbClr val="000000"/>
                </a:solidFill>
                <a:latin typeface="Gill Sans MT" panose="020B0502020104020203" pitchFamily="34" charset="77"/>
              </a:rPr>
              <a:t>«La luce elettrica non appare a prima vista un medium di comunicazione proprio perché non ha contenuto. E questa è una prova senza pari di come la gente trascuri l’esame dei media. Soltanto quando viene usata per diffondere il nome di una marca ci si accorge che la luce elettrica è un medium. Ci si accorge, cioè, non della luce ma del suo “contenuto”, il altre parole di quello che è di fatto un altro medium. Il messaggio della luce elettrica è totalmente radicale, permeante e decentrato…. Nella società umana luce ed energia eliminano fattori di tempo e di spazio esattamente come la radio, il telegrafo, il telefono e la TV, creando una partecipazione in profondità».</a:t>
            </a:r>
          </a:p>
          <a:p>
            <a:pPr algn="r" defTabSz="685800">
              <a:lnSpc>
                <a:spcPct val="90000"/>
              </a:lnSpc>
              <a:spcAft>
                <a:spcPts val="450"/>
              </a:spcAft>
            </a:pPr>
            <a:r>
              <a:rPr lang="it-IT" sz="1125" dirty="0">
                <a:solidFill>
                  <a:srgbClr val="000000"/>
                </a:solidFill>
                <a:latin typeface="Gill Sans MT" panose="020B0502020104020203" pitchFamily="34" charset="77"/>
              </a:rPr>
              <a:t>McLuhan, </a:t>
            </a:r>
            <a:r>
              <a:rPr lang="it-IT" sz="1125" i="1" dirty="0">
                <a:solidFill>
                  <a:srgbClr val="000000"/>
                </a:solidFill>
                <a:latin typeface="Gill Sans MT" panose="020B0502020104020203" pitchFamily="34" charset="77"/>
              </a:rPr>
              <a:t>Gli strumenti del comunicare</a:t>
            </a:r>
            <a:r>
              <a:rPr lang="it-IT" sz="1125" dirty="0">
                <a:solidFill>
                  <a:srgbClr val="000000"/>
                </a:solidFill>
                <a:latin typeface="Gill Sans MT" panose="020B0502020104020203" pitchFamily="34" charset="77"/>
              </a:rPr>
              <a:t>, p. 17 </a:t>
            </a:r>
          </a:p>
        </p:txBody>
      </p:sp>
      <p:cxnSp>
        <p:nvCxnSpPr>
          <p:cNvPr id="28" name="Straight Connector 2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2" y="3565046"/>
            <a:ext cx="0" cy="2429046"/>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65204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8" name="Straight Connector 127">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18" y="1124860"/>
            <a:ext cx="0" cy="4869656"/>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39" name="Rectangle 12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FFFFFF"/>
              </a:solidFill>
              <a:latin typeface="Gill Sans Nova"/>
            </a:endParaRPr>
          </a:p>
        </p:txBody>
      </p:sp>
      <p:sp>
        <p:nvSpPr>
          <p:cNvPr id="2" name="Titolo 1"/>
          <p:cNvSpPr>
            <a:spLocks noGrp="1"/>
          </p:cNvSpPr>
          <p:nvPr>
            <p:ph type="title"/>
          </p:nvPr>
        </p:nvSpPr>
        <p:spPr>
          <a:xfrm>
            <a:off x="4809068" y="980238"/>
            <a:ext cx="3296505" cy="1022801"/>
          </a:xfrm>
        </p:spPr>
        <p:txBody>
          <a:bodyPr vert="horz" wrap="none" lIns="68580" tIns="34290" rIns="68580" bIns="34290" rtlCol="0" anchor="b">
            <a:normAutofit/>
          </a:bodyPr>
          <a:lstStyle/>
          <a:p>
            <a:pPr algn="ctr"/>
            <a:r>
              <a:rPr lang="en-US" sz="2100" b="1" dirty="0">
                <a:solidFill>
                  <a:schemeClr val="accent2"/>
                </a:solidFill>
              </a:rPr>
              <a:t>Media </a:t>
            </a:r>
            <a:r>
              <a:rPr lang="en-US" sz="2100" b="1" dirty="0" err="1">
                <a:solidFill>
                  <a:schemeClr val="accent2"/>
                </a:solidFill>
              </a:rPr>
              <a:t>Caldi</a:t>
            </a:r>
            <a:br>
              <a:rPr lang="en-US" sz="2100" b="1" dirty="0">
                <a:solidFill>
                  <a:schemeClr val="accent2"/>
                </a:solidFill>
              </a:rPr>
            </a:br>
            <a:r>
              <a:rPr lang="en-US" sz="2100" b="1" dirty="0">
                <a:solidFill>
                  <a:schemeClr val="accent2"/>
                </a:solidFill>
              </a:rPr>
              <a:t>VS</a:t>
            </a:r>
            <a:br>
              <a:rPr lang="en-US" sz="2100" b="1" dirty="0">
                <a:solidFill>
                  <a:schemeClr val="accent2"/>
                </a:solidFill>
              </a:rPr>
            </a:br>
            <a:r>
              <a:rPr lang="en-US" sz="2100" b="1" dirty="0">
                <a:solidFill>
                  <a:schemeClr val="accent2"/>
                </a:solidFill>
              </a:rPr>
              <a:t>Media </a:t>
            </a:r>
            <a:r>
              <a:rPr lang="en-US" sz="2100" b="1" dirty="0" err="1">
                <a:solidFill>
                  <a:schemeClr val="accent2"/>
                </a:solidFill>
              </a:rPr>
              <a:t>Freddi</a:t>
            </a:r>
            <a:endParaRPr lang="en-US" sz="2100" b="1" dirty="0">
              <a:solidFill>
                <a:schemeClr val="accent2"/>
              </a:solidFill>
            </a:endParaRPr>
          </a:p>
        </p:txBody>
      </p:sp>
      <p:sp>
        <p:nvSpPr>
          <p:cNvPr id="140" name="Rectangle 13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4334933" cy="51435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FFFFFF"/>
              </a:solidFill>
              <a:latin typeface="Gill Sans Nova"/>
            </a:endParaRPr>
          </a:p>
        </p:txBody>
      </p:sp>
      <p:pic>
        <p:nvPicPr>
          <p:cNvPr id="23" name="Picture 22" descr="TV Vintage gialla su una tavola di legno con sfondo blu">
            <a:extLst>
              <a:ext uri="{FF2B5EF4-FFF2-40B4-BE49-F238E27FC236}">
                <a16:creationId xmlns:a16="http://schemas.microsoft.com/office/drawing/2014/main" id="{6FF2D81B-D15D-022C-22DC-B9870FA7FC72}"/>
              </a:ext>
            </a:extLst>
          </p:cNvPr>
          <p:cNvPicPr>
            <a:picLocks noChangeAspect="1"/>
          </p:cNvPicPr>
          <p:nvPr/>
        </p:nvPicPr>
        <p:blipFill rotWithShape="1">
          <a:blip r:embed="rId2"/>
          <a:srcRect l="18760" r="14491" b="2"/>
          <a:stretch/>
        </p:blipFill>
        <p:spPr>
          <a:xfrm>
            <a:off x="209358" y="1470900"/>
            <a:ext cx="3916219" cy="3916200"/>
          </a:xfrm>
          <a:prstGeom prst="rect">
            <a:avLst/>
          </a:prstGeom>
        </p:spPr>
      </p:pic>
      <p:cxnSp>
        <p:nvCxnSpPr>
          <p:cNvPr id="141" name="Straight Connector 13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2" y="3565046"/>
            <a:ext cx="0" cy="2429046"/>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41" name="CasellaDiTesto 3">
            <a:extLst>
              <a:ext uri="{FF2B5EF4-FFF2-40B4-BE49-F238E27FC236}">
                <a16:creationId xmlns:a16="http://schemas.microsoft.com/office/drawing/2014/main" id="{8D6C227B-5EEC-684E-1607-6133466E64FE}"/>
              </a:ext>
            </a:extLst>
          </p:cNvPr>
          <p:cNvGraphicFramePr/>
          <p:nvPr/>
        </p:nvGraphicFramePr>
        <p:xfrm>
          <a:off x="4809069" y="2199579"/>
          <a:ext cx="3326041" cy="36046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91425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3" name="Straight Connector 38">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18" y="1692788"/>
            <a:ext cx="0" cy="4301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54" name="Rectangle 40">
            <a:extLst>
              <a:ext uri="{FF2B5EF4-FFF2-40B4-BE49-F238E27FC236}">
                <a16:creationId xmlns:a16="http://schemas.microsoft.com/office/drawing/2014/main" id="{607DF6BB-EADF-4BE6-B8A3-E5E4194BC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FFFFFF"/>
              </a:solidFill>
              <a:latin typeface="Gill Sans Nova"/>
            </a:endParaRPr>
          </a:p>
        </p:txBody>
      </p:sp>
      <p:sp>
        <p:nvSpPr>
          <p:cNvPr id="55" name="!!Rectangle">
            <a:extLst>
              <a:ext uri="{FF2B5EF4-FFF2-40B4-BE49-F238E27FC236}">
                <a16:creationId xmlns:a16="http://schemas.microsoft.com/office/drawing/2014/main" id="{F4155C20-3F0E-4576-8A0B-C345B6231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Univers"/>
            </a:endParaRPr>
          </a:p>
        </p:txBody>
      </p:sp>
      <p:pic>
        <p:nvPicPr>
          <p:cNvPr id="30" name="Picture 8" descr="Punto interrogativo su sfondo verde pastello">
            <a:extLst>
              <a:ext uri="{FF2B5EF4-FFF2-40B4-BE49-F238E27FC236}">
                <a16:creationId xmlns:a16="http://schemas.microsoft.com/office/drawing/2014/main" id="{216AA0E6-8E7E-4343-698E-58089A57E7EB}"/>
              </a:ext>
            </a:extLst>
          </p:cNvPr>
          <p:cNvPicPr>
            <a:picLocks noChangeAspect="1"/>
          </p:cNvPicPr>
          <p:nvPr/>
        </p:nvPicPr>
        <p:blipFill rotWithShape="1">
          <a:blip r:embed="rId2">
            <a:duotone>
              <a:schemeClr val="accent1">
                <a:shade val="45000"/>
                <a:satMod val="135000"/>
              </a:schemeClr>
              <a:prstClr val="white"/>
            </a:duotone>
            <a:alphaModFix amt="35000"/>
          </a:blip>
          <a:srcRect t="3714" b="21286"/>
          <a:stretch/>
        </p:blipFill>
        <p:spPr>
          <a:xfrm>
            <a:off x="15" y="850592"/>
            <a:ext cx="9143985" cy="5143500"/>
          </a:xfrm>
          <a:prstGeom prst="rect">
            <a:avLst/>
          </a:prstGeom>
        </p:spPr>
      </p:pic>
      <p:sp>
        <p:nvSpPr>
          <p:cNvPr id="8" name="Titolo 1">
            <a:extLst>
              <a:ext uri="{FF2B5EF4-FFF2-40B4-BE49-F238E27FC236}">
                <a16:creationId xmlns:a16="http://schemas.microsoft.com/office/drawing/2014/main" id="{FA551F80-74A6-4147-EAEE-E5E82B61C2C2}"/>
              </a:ext>
            </a:extLst>
          </p:cNvPr>
          <p:cNvSpPr txBox="1">
            <a:spLocks/>
          </p:cNvSpPr>
          <p:nvPr/>
        </p:nvSpPr>
        <p:spPr>
          <a:xfrm>
            <a:off x="350048" y="2055935"/>
            <a:ext cx="3415994" cy="3776113"/>
          </a:xfrm>
          <a:prstGeom prst="rect">
            <a:avLst/>
          </a:prstGeom>
        </p:spPr>
        <p:txBody>
          <a:bodyPr vert="horz" lIns="68580" tIns="34290" rIns="68580" bIns="34290" rtlCol="0" anchor="t">
            <a:normAutofit/>
          </a:bodyPr>
          <a:lstStyle>
            <a:lvl1pPr algn="l" defTabSz="914400" rtl="0" eaLnBrk="1" latinLnBrk="0" hangingPunct="1">
              <a:lnSpc>
                <a:spcPct val="90000"/>
              </a:lnSpc>
              <a:spcBef>
                <a:spcPct val="0"/>
              </a:spcBef>
              <a:buNone/>
              <a:defRPr sz="4800" kern="1200">
                <a:solidFill>
                  <a:schemeClr val="tx1"/>
                </a:solidFill>
                <a:latin typeface="+mj-lt"/>
                <a:ea typeface="+mj-ea"/>
                <a:cs typeface="+mj-cs"/>
              </a:defRPr>
            </a:lvl1pPr>
          </a:lstStyle>
          <a:p>
            <a:pPr defTabSz="685800">
              <a:spcAft>
                <a:spcPts val="450"/>
              </a:spcAft>
            </a:pPr>
            <a:r>
              <a:rPr lang="en-US" sz="3150" b="1" cap="all" spc="150">
                <a:solidFill>
                  <a:srgbClr val="FFFFFF"/>
                </a:solidFill>
                <a:latin typeface="Gill Sans Nova"/>
              </a:rPr>
              <a:t>L’Origine romantica della distinzione tra «media caldi e media freddi»</a:t>
            </a:r>
            <a:endParaRPr lang="en-US" sz="3150" b="1" cap="all">
              <a:solidFill>
                <a:srgbClr val="FFFFFF"/>
              </a:solidFill>
              <a:latin typeface="Gill Sans Nova"/>
            </a:endParaRPr>
          </a:p>
        </p:txBody>
      </p:sp>
      <p:cxnSp>
        <p:nvCxnSpPr>
          <p:cNvPr id="56" name="Straight Connector 4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492" y="2049276"/>
            <a:ext cx="0" cy="3944816"/>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57" name="Graphic 21">
            <a:extLst>
              <a:ext uri="{FF2B5EF4-FFF2-40B4-BE49-F238E27FC236}">
                <a16:creationId xmlns:a16="http://schemas.microsoft.com/office/drawing/2014/main" id="{0BAEB82B-9A6B-4982-B56B-7529C6EA9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7347" y="2155582"/>
            <a:ext cx="104279" cy="102485"/>
          </a:xfrm>
          <a:custGeom>
            <a:avLst/>
            <a:gdLst>
              <a:gd name="connsiteX0" fmla="*/ 129602 w 139039"/>
              <a:gd name="connsiteY0" fmla="*/ 59048 h 136646"/>
              <a:gd name="connsiteX1" fmla="*/ 78957 w 139039"/>
              <a:gd name="connsiteY1" fmla="*/ 59048 h 136646"/>
              <a:gd name="connsiteX2" fmla="*/ 78957 w 139039"/>
              <a:gd name="connsiteY2" fmla="*/ 9275 h 136646"/>
              <a:gd name="connsiteX3" fmla="*/ 69520 w 139039"/>
              <a:gd name="connsiteY3" fmla="*/ 0 h 136646"/>
              <a:gd name="connsiteX4" fmla="*/ 60082 w 139039"/>
              <a:gd name="connsiteY4" fmla="*/ 9275 h 136646"/>
              <a:gd name="connsiteX5" fmla="*/ 60082 w 139039"/>
              <a:gd name="connsiteY5" fmla="*/ 59048 h 136646"/>
              <a:gd name="connsiteX6" fmla="*/ 9437 w 139039"/>
              <a:gd name="connsiteY6" fmla="*/ 59048 h 136646"/>
              <a:gd name="connsiteX7" fmla="*/ 0 w 139039"/>
              <a:gd name="connsiteY7" fmla="*/ 68323 h 136646"/>
              <a:gd name="connsiteX8" fmla="*/ 9437 w 139039"/>
              <a:gd name="connsiteY8" fmla="*/ 77598 h 136646"/>
              <a:gd name="connsiteX9" fmla="*/ 60082 w 139039"/>
              <a:gd name="connsiteY9" fmla="*/ 77598 h 136646"/>
              <a:gd name="connsiteX10" fmla="*/ 60082 w 139039"/>
              <a:gd name="connsiteY10" fmla="*/ 127371 h 136646"/>
              <a:gd name="connsiteX11" fmla="*/ 69520 w 139039"/>
              <a:gd name="connsiteY11" fmla="*/ 136646 h 136646"/>
              <a:gd name="connsiteX12" fmla="*/ 78957 w 139039"/>
              <a:gd name="connsiteY12" fmla="*/ 127371 h 136646"/>
              <a:gd name="connsiteX13" fmla="*/ 78957 w 139039"/>
              <a:gd name="connsiteY13" fmla="*/ 77598 h 136646"/>
              <a:gd name="connsiteX14" fmla="*/ 129602 w 139039"/>
              <a:gd name="connsiteY14" fmla="*/ 77598 h 136646"/>
              <a:gd name="connsiteX15" fmla="*/ 139039 w 139039"/>
              <a:gd name="connsiteY15" fmla="*/ 68323 h 136646"/>
              <a:gd name="connsiteX16" fmla="*/ 129602 w 139039"/>
              <a:gd name="connsiteY16" fmla="*/ 59048 h 136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6646">
                <a:moveTo>
                  <a:pt x="129602" y="59048"/>
                </a:moveTo>
                <a:lnTo>
                  <a:pt x="78957" y="59048"/>
                </a:lnTo>
                <a:lnTo>
                  <a:pt x="78957" y="9275"/>
                </a:lnTo>
                <a:cubicBezTo>
                  <a:pt x="78957" y="4152"/>
                  <a:pt x="74731" y="0"/>
                  <a:pt x="69520" y="0"/>
                </a:cubicBezTo>
                <a:cubicBezTo>
                  <a:pt x="64308" y="0"/>
                  <a:pt x="60082" y="4152"/>
                  <a:pt x="60082" y="9275"/>
                </a:cubicBezTo>
                <a:lnTo>
                  <a:pt x="60082" y="59048"/>
                </a:lnTo>
                <a:lnTo>
                  <a:pt x="9437" y="59048"/>
                </a:lnTo>
                <a:cubicBezTo>
                  <a:pt x="4225" y="59048"/>
                  <a:pt x="0" y="63201"/>
                  <a:pt x="0" y="68323"/>
                </a:cubicBezTo>
                <a:cubicBezTo>
                  <a:pt x="0" y="73445"/>
                  <a:pt x="4225" y="77598"/>
                  <a:pt x="9437" y="77598"/>
                </a:cubicBezTo>
                <a:lnTo>
                  <a:pt x="60082" y="77598"/>
                </a:lnTo>
                <a:lnTo>
                  <a:pt x="60082" y="127371"/>
                </a:lnTo>
                <a:cubicBezTo>
                  <a:pt x="60082" y="132493"/>
                  <a:pt x="64308" y="136646"/>
                  <a:pt x="69520" y="136646"/>
                </a:cubicBezTo>
                <a:cubicBezTo>
                  <a:pt x="74731" y="136646"/>
                  <a:pt x="78957" y="132493"/>
                  <a:pt x="78957" y="127371"/>
                </a:cubicBezTo>
                <a:lnTo>
                  <a:pt x="78957" y="77598"/>
                </a:lnTo>
                <a:lnTo>
                  <a:pt x="129602" y="77598"/>
                </a:lnTo>
                <a:cubicBezTo>
                  <a:pt x="134814" y="77598"/>
                  <a:pt x="139039" y="73445"/>
                  <a:pt x="139039" y="68323"/>
                </a:cubicBezTo>
                <a:cubicBezTo>
                  <a:pt x="139039" y="63201"/>
                  <a:pt x="134814" y="59048"/>
                  <a:pt x="129602" y="59048"/>
                </a:cubicBezTo>
                <a:close/>
              </a:path>
            </a:pathLst>
          </a:custGeom>
          <a:solidFill>
            <a:srgbClr val="FFFFFF"/>
          </a:solidFill>
          <a:ln w="603" cap="flat">
            <a:noFill/>
            <a:prstDash val="solid"/>
            <a:miter/>
          </a:ln>
        </p:spPr>
        <p:txBody>
          <a:bodyPr rtlCol="0" anchor="ctr"/>
          <a:lstStyle/>
          <a:p>
            <a:pPr defTabSz="685800">
              <a:defRPr/>
            </a:pPr>
            <a:endParaRPr lang="en-US" sz="1350">
              <a:solidFill>
                <a:prstClr val="black"/>
              </a:solidFill>
              <a:latin typeface="Univers"/>
            </a:endParaRPr>
          </a:p>
        </p:txBody>
      </p:sp>
      <p:sp>
        <p:nvSpPr>
          <p:cNvPr id="58" name="Graphic 17">
            <a:extLst>
              <a:ext uri="{FF2B5EF4-FFF2-40B4-BE49-F238E27FC236}">
                <a16:creationId xmlns:a16="http://schemas.microsoft.com/office/drawing/2014/main" id="{FC71CE45-EECF-4555-AD4B-1B3D0D5D1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6431" y="2324593"/>
            <a:ext cx="68354" cy="67178"/>
          </a:xfrm>
          <a:custGeom>
            <a:avLst/>
            <a:gdLst>
              <a:gd name="connsiteX0" fmla="*/ 91138 w 91138"/>
              <a:gd name="connsiteY0" fmla="*/ 44785 h 89570"/>
              <a:gd name="connsiteX1" fmla="*/ 45569 w 91138"/>
              <a:gd name="connsiteY1" fmla="*/ 89570 h 89570"/>
              <a:gd name="connsiteX2" fmla="*/ 0 w 91138"/>
              <a:gd name="connsiteY2" fmla="*/ 44785 h 89570"/>
              <a:gd name="connsiteX3" fmla="*/ 45569 w 91138"/>
              <a:gd name="connsiteY3" fmla="*/ 0 h 89570"/>
              <a:gd name="connsiteX4" fmla="*/ 91138 w 91138"/>
              <a:gd name="connsiteY4" fmla="*/ 44785 h 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89570">
                <a:moveTo>
                  <a:pt x="91138" y="44785"/>
                </a:moveTo>
                <a:cubicBezTo>
                  <a:pt x="91138" y="69519"/>
                  <a:pt x="70736" y="89570"/>
                  <a:pt x="45569" y="89570"/>
                </a:cubicBezTo>
                <a:cubicBezTo>
                  <a:pt x="20402" y="89570"/>
                  <a:pt x="0" y="69519"/>
                  <a:pt x="0" y="44785"/>
                </a:cubicBezTo>
                <a:cubicBezTo>
                  <a:pt x="0" y="20051"/>
                  <a:pt x="20402" y="0"/>
                  <a:pt x="45569" y="0"/>
                </a:cubicBezTo>
                <a:cubicBezTo>
                  <a:pt x="70736" y="0"/>
                  <a:pt x="91138" y="20051"/>
                  <a:pt x="91138" y="44785"/>
                </a:cubicBezTo>
                <a:close/>
              </a:path>
            </a:pathLst>
          </a:custGeom>
          <a:solidFill>
            <a:srgbClr val="FFFFFF"/>
          </a:solidFill>
          <a:ln w="422" cap="flat">
            <a:noFill/>
            <a:prstDash val="solid"/>
            <a:miter/>
          </a:ln>
        </p:spPr>
        <p:txBody>
          <a:bodyPr rtlCol="0" anchor="ctr"/>
          <a:lstStyle/>
          <a:p>
            <a:pPr defTabSz="685800">
              <a:defRPr/>
            </a:pPr>
            <a:endParaRPr lang="en-US" sz="1350">
              <a:solidFill>
                <a:prstClr val="black"/>
              </a:solidFill>
              <a:latin typeface="Univers"/>
            </a:endParaRPr>
          </a:p>
        </p:txBody>
      </p:sp>
      <p:sp>
        <p:nvSpPr>
          <p:cNvPr id="59" name="Graphic 22">
            <a:extLst>
              <a:ext uri="{FF2B5EF4-FFF2-40B4-BE49-F238E27FC236}">
                <a16:creationId xmlns:a16="http://schemas.microsoft.com/office/drawing/2014/main" id="{53AA89D1-0C70-46BB-8E35-5722A4B18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5691" y="2490016"/>
            <a:ext cx="95786" cy="94137"/>
          </a:xfrm>
          <a:custGeom>
            <a:avLst/>
            <a:gdLst>
              <a:gd name="connsiteX0" fmla="*/ 63857 w 127714"/>
              <a:gd name="connsiteY0" fmla="*/ 18549 h 125516"/>
              <a:gd name="connsiteX1" fmla="*/ 108840 w 127714"/>
              <a:gd name="connsiteY1" fmla="*/ 62758 h 125516"/>
              <a:gd name="connsiteX2" fmla="*/ 63857 w 127714"/>
              <a:gd name="connsiteY2" fmla="*/ 106967 h 125516"/>
              <a:gd name="connsiteX3" fmla="*/ 18874 w 127714"/>
              <a:gd name="connsiteY3" fmla="*/ 62758 h 125516"/>
              <a:gd name="connsiteX4" fmla="*/ 63857 w 127714"/>
              <a:gd name="connsiteY4" fmla="*/ 18549 h 125516"/>
              <a:gd name="connsiteX5" fmla="*/ 63857 w 127714"/>
              <a:gd name="connsiteY5" fmla="*/ 0 h 125516"/>
              <a:gd name="connsiteX6" fmla="*/ 0 w 127714"/>
              <a:gd name="connsiteY6" fmla="*/ 62758 h 125516"/>
              <a:gd name="connsiteX7" fmla="*/ 63857 w 127714"/>
              <a:gd name="connsiteY7" fmla="*/ 125516 h 125516"/>
              <a:gd name="connsiteX8" fmla="*/ 127714 w 127714"/>
              <a:gd name="connsiteY8" fmla="*/ 62758 h 125516"/>
              <a:gd name="connsiteX9" fmla="*/ 63857 w 127714"/>
              <a:gd name="connsiteY9" fmla="*/ 0 h 125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5516">
                <a:moveTo>
                  <a:pt x="63857" y="18549"/>
                </a:moveTo>
                <a:cubicBezTo>
                  <a:pt x="88700" y="18549"/>
                  <a:pt x="108840" y="38342"/>
                  <a:pt x="108840" y="62758"/>
                </a:cubicBezTo>
                <a:cubicBezTo>
                  <a:pt x="108840" y="87174"/>
                  <a:pt x="88700" y="106967"/>
                  <a:pt x="63857" y="106967"/>
                </a:cubicBezTo>
                <a:cubicBezTo>
                  <a:pt x="39014" y="106967"/>
                  <a:pt x="18874" y="87174"/>
                  <a:pt x="18874" y="62758"/>
                </a:cubicBezTo>
                <a:cubicBezTo>
                  <a:pt x="18898" y="38352"/>
                  <a:pt x="39024" y="18573"/>
                  <a:pt x="63857" y="18549"/>
                </a:cubicBezTo>
                <a:moveTo>
                  <a:pt x="63857" y="0"/>
                </a:moveTo>
                <a:cubicBezTo>
                  <a:pt x="28590" y="0"/>
                  <a:pt x="0" y="28098"/>
                  <a:pt x="0" y="62758"/>
                </a:cubicBezTo>
                <a:cubicBezTo>
                  <a:pt x="0" y="97418"/>
                  <a:pt x="28590" y="125516"/>
                  <a:pt x="63857" y="125516"/>
                </a:cubicBezTo>
                <a:cubicBezTo>
                  <a:pt x="99124" y="125516"/>
                  <a:pt x="127714" y="97418"/>
                  <a:pt x="127714" y="62758"/>
                </a:cubicBezTo>
                <a:cubicBezTo>
                  <a:pt x="127714" y="28098"/>
                  <a:pt x="99124" y="0"/>
                  <a:pt x="63857" y="0"/>
                </a:cubicBezTo>
                <a:close/>
              </a:path>
            </a:pathLst>
          </a:custGeom>
          <a:solidFill>
            <a:srgbClr val="FFFFFF"/>
          </a:solidFill>
          <a:ln w="610" cap="flat">
            <a:noFill/>
            <a:prstDash val="solid"/>
            <a:miter/>
          </a:ln>
        </p:spPr>
        <p:txBody>
          <a:bodyPr rtlCol="0" anchor="ctr"/>
          <a:lstStyle/>
          <a:p>
            <a:pPr defTabSz="685800">
              <a:defRPr/>
            </a:pPr>
            <a:endParaRPr lang="en-US" sz="1350">
              <a:solidFill>
                <a:prstClr val="black"/>
              </a:solidFill>
              <a:latin typeface="Univers"/>
            </a:endParaRPr>
          </a:p>
        </p:txBody>
      </p:sp>
      <p:sp>
        <p:nvSpPr>
          <p:cNvPr id="22" name="CasellaDiTesto 21">
            <a:extLst>
              <a:ext uri="{FF2B5EF4-FFF2-40B4-BE49-F238E27FC236}">
                <a16:creationId xmlns:a16="http://schemas.microsoft.com/office/drawing/2014/main" id="{2F616B1C-CFEE-F537-48C7-9776F3815D02}"/>
              </a:ext>
            </a:extLst>
          </p:cNvPr>
          <p:cNvSpPr txBox="1"/>
          <p:nvPr/>
        </p:nvSpPr>
        <p:spPr>
          <a:xfrm>
            <a:off x="4572000" y="3675264"/>
            <a:ext cx="4181586" cy="1569660"/>
          </a:xfrm>
          <a:prstGeom prst="rect">
            <a:avLst/>
          </a:prstGeom>
          <a:noFill/>
        </p:spPr>
        <p:txBody>
          <a:bodyPr wrap="square">
            <a:spAutoFit/>
          </a:bodyPr>
          <a:lstStyle/>
          <a:p>
            <a:pPr defTabSz="685800"/>
            <a:r>
              <a:rPr lang="it-IT" sz="1200" b="1" i="1" dirty="0">
                <a:solidFill>
                  <a:srgbClr val="243FFF">
                    <a:lumMod val="75000"/>
                  </a:srgbClr>
                </a:solidFill>
                <a:latin typeface="Gill Sans Nova"/>
              </a:rPr>
              <a:t>«lo scrittore sintetico si costituisce e si crea un lettore come deve essere, non se lo pensa morto e passivo, ma vivo e reattivo. Ciò che ha trovato fa sì che si svolga gradualmente dinanzi agli occhi del suo autore o addirittura spinge il lettore a trovare egli stesso quell’invenzione. Lo scrittore sintetico non vuole esercitare un’azione determinata, ma entra con lui nella sacra relazione della più intima </a:t>
            </a:r>
            <a:r>
              <a:rPr lang="it-IT" sz="1200" b="1" i="1" dirty="0" err="1">
                <a:solidFill>
                  <a:srgbClr val="243FFF">
                    <a:lumMod val="75000"/>
                  </a:srgbClr>
                </a:solidFill>
                <a:latin typeface="Gill Sans Nova"/>
              </a:rPr>
              <a:t>sinfilosofia</a:t>
            </a:r>
            <a:r>
              <a:rPr lang="it-IT" sz="1200" b="1" i="1" dirty="0">
                <a:solidFill>
                  <a:srgbClr val="243FFF">
                    <a:lumMod val="75000"/>
                  </a:srgbClr>
                </a:solidFill>
                <a:latin typeface="Gill Sans Nova"/>
              </a:rPr>
              <a:t> o </a:t>
            </a:r>
            <a:r>
              <a:rPr lang="it-IT" sz="1200" b="1" i="1" dirty="0" err="1">
                <a:solidFill>
                  <a:srgbClr val="243FFF">
                    <a:lumMod val="75000"/>
                  </a:srgbClr>
                </a:solidFill>
                <a:latin typeface="Gill Sans Nova"/>
              </a:rPr>
              <a:t>sinpoesia</a:t>
            </a:r>
            <a:r>
              <a:rPr lang="it-IT" sz="1200" b="1" i="1" dirty="0">
                <a:solidFill>
                  <a:srgbClr val="243FFF">
                    <a:lumMod val="75000"/>
                  </a:srgbClr>
                </a:solidFill>
                <a:latin typeface="Gill Sans Nova"/>
              </a:rPr>
              <a:t>».</a:t>
            </a:r>
            <a:endParaRPr lang="it-IT" sz="1200" b="1" dirty="0">
              <a:solidFill>
                <a:srgbClr val="243FFF">
                  <a:lumMod val="75000"/>
                </a:srgbClr>
              </a:solidFill>
              <a:latin typeface="Gill Sans Nova"/>
            </a:endParaRPr>
          </a:p>
        </p:txBody>
      </p:sp>
      <p:sp>
        <p:nvSpPr>
          <p:cNvPr id="26" name="CasellaDiTesto 25">
            <a:extLst>
              <a:ext uri="{FF2B5EF4-FFF2-40B4-BE49-F238E27FC236}">
                <a16:creationId xmlns:a16="http://schemas.microsoft.com/office/drawing/2014/main" id="{A3706A5A-6E5C-9EB7-BFE2-7C5E214CA6E9}"/>
              </a:ext>
            </a:extLst>
          </p:cNvPr>
          <p:cNvSpPr txBox="1"/>
          <p:nvPr/>
        </p:nvSpPr>
        <p:spPr>
          <a:xfrm>
            <a:off x="4509220" y="2324594"/>
            <a:ext cx="4244366" cy="646331"/>
          </a:xfrm>
          <a:prstGeom prst="rect">
            <a:avLst/>
          </a:prstGeom>
          <a:noFill/>
        </p:spPr>
        <p:txBody>
          <a:bodyPr wrap="square">
            <a:spAutoFit/>
          </a:bodyPr>
          <a:lstStyle/>
          <a:p>
            <a:pPr defTabSz="685800"/>
            <a:r>
              <a:rPr lang="it-IT" sz="1200" b="1" dirty="0">
                <a:solidFill>
                  <a:srgbClr val="243FFF">
                    <a:lumMod val="75000"/>
                  </a:srgbClr>
                </a:solidFill>
                <a:latin typeface="Gill Sans Nova"/>
              </a:rPr>
              <a:t>«Lo scrittore analitico osserva il lettore quale è, poi fa il suo calcolo e infine appresta le sue macchine per avere su di lui l’effetto voluto»</a:t>
            </a:r>
          </a:p>
        </p:txBody>
      </p:sp>
    </p:spTree>
    <p:extLst>
      <p:ext uri="{BB962C8B-B14F-4D97-AF65-F5344CB8AC3E}">
        <p14:creationId xmlns:p14="http://schemas.microsoft.com/office/powerpoint/2010/main" val="20135273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18" y="1692788"/>
            <a:ext cx="0" cy="4301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CE3C5560-7A9C-489F-9148-18C5E1D0F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FFFFFF"/>
              </a:solidFill>
              <a:latin typeface="Gill Sans Nova"/>
            </a:endParaRPr>
          </a:p>
        </p:txBody>
      </p:sp>
      <p:sp>
        <p:nvSpPr>
          <p:cNvPr id="7" name="TextBox 6"/>
          <p:cNvSpPr txBox="1"/>
          <p:nvPr/>
        </p:nvSpPr>
        <p:spPr>
          <a:xfrm>
            <a:off x="1183532" y="1299796"/>
            <a:ext cx="3981855" cy="2129204"/>
          </a:xfrm>
          <a:prstGeom prst="rect">
            <a:avLst/>
          </a:prstGeom>
        </p:spPr>
        <p:txBody>
          <a:bodyPr vert="horz" lIns="68580" tIns="34290" rIns="68580" bIns="34290" rtlCol="0" anchor="b">
            <a:normAutofit/>
          </a:bodyPr>
          <a:lstStyle/>
          <a:p>
            <a:pPr defTabSz="685800">
              <a:lnSpc>
                <a:spcPct val="90000"/>
              </a:lnSpc>
              <a:spcBef>
                <a:spcPct val="0"/>
              </a:spcBef>
              <a:spcAft>
                <a:spcPts val="450"/>
              </a:spcAft>
            </a:pPr>
            <a:r>
              <a:rPr lang="en-US" sz="3150" b="1" cap="all" dirty="0">
                <a:solidFill>
                  <a:srgbClr val="FFFFFF"/>
                </a:solidFill>
                <a:latin typeface="Gill Sans Nova"/>
              </a:rPr>
              <a:t>Le temperature </a:t>
            </a:r>
            <a:r>
              <a:rPr lang="en-US" sz="3150" b="1" cap="all" dirty="0" err="1">
                <a:solidFill>
                  <a:srgbClr val="FFFFFF"/>
                </a:solidFill>
                <a:latin typeface="Gill Sans Nova"/>
              </a:rPr>
              <a:t>della</a:t>
            </a:r>
            <a:r>
              <a:rPr lang="en-US" sz="3150" b="1" cap="all" dirty="0">
                <a:solidFill>
                  <a:srgbClr val="FFFFFF"/>
                </a:solidFill>
                <a:latin typeface="Gill Sans Nova"/>
              </a:rPr>
              <a:t> </a:t>
            </a:r>
            <a:r>
              <a:rPr lang="en-US" sz="3150" b="1" cap="all" dirty="0" err="1">
                <a:solidFill>
                  <a:srgbClr val="FFFFFF"/>
                </a:solidFill>
                <a:latin typeface="Gill Sans Nova"/>
              </a:rPr>
              <a:t>politica</a:t>
            </a:r>
            <a:r>
              <a:rPr lang="en-US" sz="3150" b="1" cap="all" dirty="0">
                <a:solidFill>
                  <a:srgbClr val="FFFFFF"/>
                </a:solidFill>
                <a:latin typeface="Gill Sans Nova"/>
              </a:rPr>
              <a:t>: lo </a:t>
            </a:r>
            <a:r>
              <a:rPr lang="en-US" sz="3150" b="1" cap="all" dirty="0" err="1">
                <a:solidFill>
                  <a:srgbClr val="FFFFFF"/>
                </a:solidFill>
                <a:latin typeface="Gill Sans Nova"/>
              </a:rPr>
              <a:t>sceriffo</a:t>
            </a:r>
            <a:r>
              <a:rPr lang="en-US" sz="3150" b="1" cap="all" dirty="0">
                <a:solidFill>
                  <a:srgbClr val="FFFFFF"/>
                </a:solidFill>
                <a:latin typeface="Gill Sans Nova"/>
              </a:rPr>
              <a:t> e </a:t>
            </a:r>
            <a:r>
              <a:rPr lang="en-US" sz="3150" b="1" cap="all" dirty="0" err="1">
                <a:solidFill>
                  <a:srgbClr val="FFFFFF"/>
                </a:solidFill>
                <a:latin typeface="Gill Sans Nova"/>
              </a:rPr>
              <a:t>l’avvocato</a:t>
            </a:r>
            <a:endParaRPr lang="en-US" sz="3150" b="1" cap="all" dirty="0">
              <a:solidFill>
                <a:srgbClr val="FFFFFF"/>
              </a:solidFill>
              <a:latin typeface="Gill Sans Nova"/>
            </a:endParaRPr>
          </a:p>
          <a:p>
            <a:pPr defTabSz="685800">
              <a:lnSpc>
                <a:spcPct val="90000"/>
              </a:lnSpc>
              <a:spcBef>
                <a:spcPct val="0"/>
              </a:spcBef>
              <a:spcAft>
                <a:spcPts val="450"/>
              </a:spcAft>
            </a:pPr>
            <a:endParaRPr lang="en-US" sz="3150" b="1" cap="all" dirty="0">
              <a:solidFill>
                <a:srgbClr val="FFFFFF"/>
              </a:solidFill>
              <a:latin typeface="Gill Sans Nova"/>
            </a:endParaRPr>
          </a:p>
        </p:txBody>
      </p:sp>
      <p:sp>
        <p:nvSpPr>
          <p:cNvPr id="16"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927" y="2062058"/>
            <a:ext cx="104279" cy="104279"/>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pPr defTabSz="685800"/>
            <a:endParaRPr lang="en-US" sz="1350">
              <a:solidFill>
                <a:srgbClr val="000000"/>
              </a:solidFill>
              <a:latin typeface="Gill Sans Nova"/>
            </a:endParaRPr>
          </a:p>
        </p:txBody>
      </p:sp>
      <p:sp>
        <p:nvSpPr>
          <p:cNvPr id="1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1010" y="2234029"/>
            <a:ext cx="68354" cy="6835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defTabSz="685800"/>
            <a:endParaRPr lang="en-US" sz="1350">
              <a:solidFill>
                <a:srgbClr val="000000"/>
              </a:solidFill>
              <a:latin typeface="Gill Sans Nova"/>
            </a:endParaRPr>
          </a:p>
        </p:txBody>
      </p:sp>
      <p:sp>
        <p:nvSpPr>
          <p:cNvPr id="20"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272" y="2402348"/>
            <a:ext cx="95785" cy="95785"/>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pPr defTabSz="685800"/>
            <a:endParaRPr lang="en-US" sz="1350">
              <a:solidFill>
                <a:srgbClr val="000000"/>
              </a:solidFill>
              <a:latin typeface="Gill Sans Nova"/>
            </a:endParaRPr>
          </a:p>
        </p:txBody>
      </p:sp>
      <p:cxnSp>
        <p:nvCxnSpPr>
          <p:cNvPr id="22"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75947" y="3486150"/>
            <a:ext cx="0" cy="25146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24" name="Graphic 23">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a:off x="8127319" y="4934741"/>
            <a:ext cx="113652" cy="113652"/>
          </a:xfrm>
          <a:prstGeom prst="rect">
            <a:avLst/>
          </a:prstGeom>
        </p:spPr>
      </p:pic>
      <p:pic>
        <p:nvPicPr>
          <p:cNvPr id="26" name="Graphic 25">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8433882" y="5279801"/>
            <a:ext cx="81469" cy="81469"/>
          </a:xfrm>
          <a:prstGeom prst="rect">
            <a:avLst/>
          </a:prstGeom>
        </p:spPr>
      </p:pic>
      <p:pic>
        <p:nvPicPr>
          <p:cNvPr id="28" name="Graphic 27">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flipH="1">
            <a:off x="7915717" y="5385754"/>
            <a:ext cx="71819" cy="71819"/>
          </a:xfrm>
          <a:prstGeom prst="rect">
            <a:avLst/>
          </a:prstGeom>
        </p:spPr>
      </p:pic>
      <p:pic>
        <p:nvPicPr>
          <p:cNvPr id="6" name="Picture 5"/>
          <p:cNvPicPr>
            <a:picLocks noChangeAspect="1"/>
          </p:cNvPicPr>
          <p:nvPr/>
        </p:nvPicPr>
        <p:blipFill rotWithShape="1">
          <a:blip r:embed="rId8"/>
          <a:srcRect l="17212" r="2" b="2"/>
          <a:stretch/>
        </p:blipFill>
        <p:spPr>
          <a:xfrm>
            <a:off x="5055268" y="2062058"/>
            <a:ext cx="4088732" cy="3938693"/>
          </a:xfrm>
          <a:custGeom>
            <a:avLst/>
            <a:gdLst/>
            <a:ahLst/>
            <a:cxnLst/>
            <a:rect l="l" t="t" r="r" b="b"/>
            <a:pathLst>
              <a:path w="5923214" h="5705857">
                <a:moveTo>
                  <a:pt x="3612238" y="0"/>
                </a:moveTo>
                <a:cubicBezTo>
                  <a:pt x="4485043" y="0"/>
                  <a:pt x="5285549" y="309553"/>
                  <a:pt x="5909957" y="824860"/>
                </a:cubicBezTo>
                <a:lnTo>
                  <a:pt x="5923214" y="836909"/>
                </a:lnTo>
                <a:lnTo>
                  <a:pt x="5923214" y="5705857"/>
                </a:lnTo>
                <a:lnTo>
                  <a:pt x="672237" y="5705857"/>
                </a:lnTo>
                <a:lnTo>
                  <a:pt x="616914" y="5631875"/>
                </a:lnTo>
                <a:cubicBezTo>
                  <a:pt x="227427" y="5055358"/>
                  <a:pt x="0" y="4360357"/>
                  <a:pt x="0" y="3612238"/>
                </a:cubicBezTo>
                <a:cubicBezTo>
                  <a:pt x="0" y="1617255"/>
                  <a:pt x="1617255" y="0"/>
                  <a:pt x="3612238" y="0"/>
                </a:cubicBezTo>
                <a:close/>
              </a:path>
            </a:pathLst>
          </a:custGeom>
        </p:spPr>
      </p:pic>
    </p:spTree>
    <p:extLst>
      <p:ext uri="{BB962C8B-B14F-4D97-AF65-F5344CB8AC3E}">
        <p14:creationId xmlns:p14="http://schemas.microsoft.com/office/powerpoint/2010/main" val="1455698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6" name="Straight Connector 35">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18" y="1124860"/>
            <a:ext cx="0" cy="4869656"/>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38" name="Rectangle 3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FFFFFF"/>
              </a:solidFill>
              <a:latin typeface="Gill Sans Nova"/>
            </a:endParaRPr>
          </a:p>
        </p:txBody>
      </p:sp>
      <p:sp>
        <p:nvSpPr>
          <p:cNvPr id="2" name="CasellaDiTesto 1">
            <a:extLst>
              <a:ext uri="{FF2B5EF4-FFF2-40B4-BE49-F238E27FC236}">
                <a16:creationId xmlns:a16="http://schemas.microsoft.com/office/drawing/2014/main" id="{25A72012-FE6D-AA40-9037-8CA4130234B4}"/>
              </a:ext>
            </a:extLst>
          </p:cNvPr>
          <p:cNvSpPr txBox="1"/>
          <p:nvPr/>
        </p:nvSpPr>
        <p:spPr>
          <a:xfrm>
            <a:off x="4794437" y="1233489"/>
            <a:ext cx="3311136" cy="1287191"/>
          </a:xfrm>
          <a:prstGeom prst="rect">
            <a:avLst/>
          </a:prstGeom>
        </p:spPr>
        <p:txBody>
          <a:bodyPr vert="horz" lIns="68580" tIns="34290" rIns="68580" bIns="34290" rtlCol="0" anchor="b">
            <a:normAutofit/>
          </a:bodyPr>
          <a:lstStyle/>
          <a:p>
            <a:pPr defTabSz="685800">
              <a:lnSpc>
                <a:spcPct val="90000"/>
              </a:lnSpc>
              <a:spcBef>
                <a:spcPct val="0"/>
              </a:spcBef>
              <a:spcAft>
                <a:spcPts val="450"/>
              </a:spcAft>
            </a:pPr>
            <a:r>
              <a:rPr lang="en-US" sz="2850" b="1">
                <a:solidFill>
                  <a:srgbClr val="000000"/>
                </a:solidFill>
                <a:latin typeface="Gill Sans Nova"/>
              </a:rPr>
              <a:t>NARCISO COME NARCOSI</a:t>
            </a:r>
          </a:p>
        </p:txBody>
      </p:sp>
      <p:sp>
        <p:nvSpPr>
          <p:cNvPr id="40" name="Rectangle 3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4334933" cy="51435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FFFFFF"/>
              </a:solidFill>
              <a:latin typeface="Gill Sans Nova"/>
            </a:endParaRPr>
          </a:p>
        </p:txBody>
      </p:sp>
      <p:pic>
        <p:nvPicPr>
          <p:cNvPr id="19" name="Picture 3">
            <a:extLst>
              <a:ext uri="{FF2B5EF4-FFF2-40B4-BE49-F238E27FC236}">
                <a16:creationId xmlns:a16="http://schemas.microsoft.com/office/drawing/2014/main" id="{8FF825EB-E860-0449-85C5-4B5BBDFC99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000"/>
          <a:stretch/>
        </p:blipFill>
        <p:spPr bwMode="auto">
          <a:xfrm>
            <a:off x="209358" y="1081882"/>
            <a:ext cx="3916219" cy="4694237"/>
          </a:xfrm>
          <a:prstGeom prst="rect">
            <a:avLst/>
          </a:prstGeom>
          <a:noFill/>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a:solidFill>
                  <a:srgbClr val="80808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pic>
      <p:sp>
        <p:nvSpPr>
          <p:cNvPr id="7" name="TextBox 6"/>
          <p:cNvSpPr txBox="1"/>
          <p:nvPr/>
        </p:nvSpPr>
        <p:spPr>
          <a:xfrm>
            <a:off x="4794438" y="2841692"/>
            <a:ext cx="3685825" cy="2782820"/>
          </a:xfrm>
          <a:prstGeom prst="rect">
            <a:avLst/>
          </a:prstGeom>
        </p:spPr>
        <p:txBody>
          <a:bodyPr vert="horz" lIns="68580" tIns="34290" rIns="68580" bIns="34290" rtlCol="0" anchor="t">
            <a:normAutofit/>
          </a:bodyPr>
          <a:lstStyle/>
          <a:p>
            <a:pPr defTabSz="685800">
              <a:lnSpc>
                <a:spcPct val="90000"/>
              </a:lnSpc>
              <a:spcBef>
                <a:spcPct val="0"/>
              </a:spcBef>
            </a:pPr>
            <a:r>
              <a:rPr lang="it-IT" altLang="it-IT" sz="1200" dirty="0">
                <a:solidFill>
                  <a:srgbClr val="000000"/>
                </a:solidFill>
                <a:latin typeface="Gill Sans Nova"/>
              </a:rPr>
              <a:t>Il mito greco di Narciso riguarda un determinato aspetto dell’esperienza umana, come dimostra la provenienza del nome stesso dal greco </a:t>
            </a:r>
            <a:r>
              <a:rPr lang="it-IT" altLang="it-IT" sz="1200" i="1" dirty="0" err="1">
                <a:solidFill>
                  <a:srgbClr val="000000"/>
                </a:solidFill>
                <a:latin typeface="Gill Sans Nova"/>
              </a:rPr>
              <a:t>narcosis</a:t>
            </a:r>
            <a:r>
              <a:rPr lang="it-IT" altLang="it-IT" sz="1200" dirty="0">
                <a:solidFill>
                  <a:srgbClr val="000000"/>
                </a:solidFill>
                <a:latin typeface="Gill Sans Nova"/>
              </a:rPr>
              <a:t>, che significa torpore. Il giovane Narciso scambiò la propria immagine riflessa nell’acqua per un’altra persona e quest’estensione speculare di se stesso attutì le sue percezioni fino a fare di lui il </a:t>
            </a:r>
            <a:r>
              <a:rPr lang="it-IT" altLang="it-IT" sz="1200" i="1" dirty="0">
                <a:solidFill>
                  <a:srgbClr val="000000"/>
                </a:solidFill>
                <a:latin typeface="Gill Sans Nova"/>
              </a:rPr>
              <a:t>servomeccanismo</a:t>
            </a:r>
            <a:r>
              <a:rPr lang="it-IT" altLang="it-IT" sz="1200" dirty="0">
                <a:solidFill>
                  <a:srgbClr val="000000"/>
                </a:solidFill>
                <a:latin typeface="Gill Sans Nova"/>
              </a:rPr>
              <a:t> della propria immagine estesa. Narciso era intorpidito. </a:t>
            </a:r>
            <a:r>
              <a:rPr lang="it-IT" altLang="it-IT" sz="1200" u="sng" dirty="0">
                <a:solidFill>
                  <a:srgbClr val="000000"/>
                </a:solidFill>
                <a:latin typeface="Gill Sans Nova"/>
              </a:rPr>
              <a:t>Si era conformato all’estensione di se stesso divenendo così un circuito chiuso. </a:t>
            </a:r>
            <a:r>
              <a:rPr lang="it-IT" altLang="it-IT" sz="1200" dirty="0">
                <a:solidFill>
                  <a:srgbClr val="000000"/>
                </a:solidFill>
                <a:latin typeface="Gill Sans Nova"/>
              </a:rPr>
              <a:t>[…] Il senso di questo mito è che gli esseri umani sono soggetti all’immediato fascino di ogni estensione di sé, riprodotta in un materiale diverso da quello stesso di cui sono fatti. </a:t>
            </a:r>
          </a:p>
          <a:p>
            <a:pPr defTabSz="685800">
              <a:lnSpc>
                <a:spcPct val="90000"/>
              </a:lnSpc>
              <a:spcBef>
                <a:spcPct val="0"/>
              </a:spcBef>
            </a:pPr>
            <a:r>
              <a:rPr lang="it-IT" altLang="it-IT" sz="1200" dirty="0">
                <a:solidFill>
                  <a:srgbClr val="000000"/>
                </a:solidFill>
                <a:latin typeface="Gill Sans Nova"/>
              </a:rPr>
              <a:t>Sul piano fisiologico, l’uomo è perpetuamente modificato dall’uso normale della tecnologia, o del proprio corpo esteso, e trova a sua volta modi sempre nuovi per modificarla. […] </a:t>
            </a:r>
          </a:p>
          <a:p>
            <a:pPr indent="-171450" defTabSz="685800">
              <a:lnSpc>
                <a:spcPct val="90000"/>
              </a:lnSpc>
              <a:spcBef>
                <a:spcPct val="0"/>
              </a:spcBef>
              <a:spcAft>
                <a:spcPts val="450"/>
              </a:spcAft>
              <a:buFont typeface="Arial" panose="020B0604020202020204" pitchFamily="34" charset="0"/>
              <a:buChar char="•"/>
            </a:pPr>
            <a:endParaRPr lang="en-US" sz="975" b="1" cap="all" dirty="0">
              <a:solidFill>
                <a:srgbClr val="000000"/>
              </a:solidFill>
              <a:latin typeface="Gill Sans Nova"/>
            </a:endParaRPr>
          </a:p>
        </p:txBody>
      </p:sp>
      <p:cxnSp>
        <p:nvCxnSpPr>
          <p:cNvPr id="42"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2" y="3571704"/>
            <a:ext cx="0" cy="2429046"/>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93882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18" y="1124860"/>
            <a:ext cx="0" cy="4869656"/>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FFFFFF"/>
              </a:solidFill>
              <a:latin typeface="Gill Sans Nova"/>
            </a:endParaRPr>
          </a:p>
        </p:txBody>
      </p:sp>
      <p:sp>
        <p:nvSpPr>
          <p:cNvPr id="3" name="CasellaDiTesto 2"/>
          <p:cNvSpPr txBox="1"/>
          <p:nvPr/>
        </p:nvSpPr>
        <p:spPr>
          <a:xfrm>
            <a:off x="2630067" y="1131094"/>
            <a:ext cx="5370934" cy="994172"/>
          </a:xfrm>
          <a:prstGeom prst="rect">
            <a:avLst/>
          </a:prstGeom>
        </p:spPr>
        <p:txBody>
          <a:bodyPr vert="horz" lIns="68580" tIns="34290" rIns="68580" bIns="34290" rtlCol="0" anchor="ctr">
            <a:normAutofit/>
          </a:bodyPr>
          <a:lstStyle/>
          <a:p>
            <a:pPr defTabSz="685800">
              <a:lnSpc>
                <a:spcPct val="90000"/>
              </a:lnSpc>
              <a:spcBef>
                <a:spcPct val="0"/>
              </a:spcBef>
              <a:spcAft>
                <a:spcPts val="450"/>
              </a:spcAft>
              <a:defRPr/>
            </a:pPr>
            <a:r>
              <a:rPr lang="en-US" sz="2700" b="1">
                <a:solidFill>
                  <a:srgbClr val="FFFFFF"/>
                </a:solidFill>
                <a:latin typeface="Gill Sans Nova"/>
              </a:rPr>
              <a:t>L’evoluzione dei media </a:t>
            </a:r>
          </a:p>
        </p:txBody>
      </p:sp>
      <p:sp>
        <p:nvSpPr>
          <p:cNvPr id="29"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7912" y="1301122"/>
            <a:ext cx="104279" cy="10427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defTabSz="685800"/>
            <a:endParaRPr lang="en-US" sz="1350">
              <a:solidFill>
                <a:srgbClr val="000000"/>
              </a:solidFill>
              <a:latin typeface="Gill Sans Nova"/>
            </a:endParaRPr>
          </a:p>
        </p:txBody>
      </p:sp>
      <p:sp>
        <p:nvSpPr>
          <p:cNvPr id="31"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46996" y="1473093"/>
            <a:ext cx="68354" cy="6835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defTabSz="685800"/>
            <a:endParaRPr lang="en-US" sz="1350">
              <a:solidFill>
                <a:srgbClr val="000000"/>
              </a:solidFill>
              <a:latin typeface="Gill Sans Nova"/>
            </a:endParaRPr>
          </a:p>
        </p:txBody>
      </p:sp>
      <p:cxnSp>
        <p:nvCxnSpPr>
          <p:cNvPr id="33" name="Straight Connector 32">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1628180"/>
            <a:ext cx="2556590"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3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6256" y="1859451"/>
            <a:ext cx="95786" cy="95786"/>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defTabSz="685800"/>
            <a:endParaRPr lang="en-US" sz="1350">
              <a:solidFill>
                <a:srgbClr val="000000"/>
              </a:solidFill>
              <a:latin typeface="Gill Sans Nova"/>
            </a:endParaRPr>
          </a:p>
        </p:txBody>
      </p:sp>
      <p:graphicFrame>
        <p:nvGraphicFramePr>
          <p:cNvPr id="5" name="CasellaDiTesto 1">
            <a:extLst>
              <a:ext uri="{FF2B5EF4-FFF2-40B4-BE49-F238E27FC236}">
                <a16:creationId xmlns:a16="http://schemas.microsoft.com/office/drawing/2014/main" id="{0D93007B-83E1-C7F2-8CE0-C63FDF815EF4}"/>
              </a:ext>
            </a:extLst>
          </p:cNvPr>
          <p:cNvGraphicFramePr/>
          <p:nvPr/>
        </p:nvGraphicFramePr>
        <p:xfrm>
          <a:off x="628650" y="2226469"/>
          <a:ext cx="7886700" cy="3263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54318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FFFFFF"/>
              </a:solidFill>
              <a:latin typeface="Gill Sans Nova"/>
            </a:endParaRPr>
          </a:p>
        </p:txBody>
      </p:sp>
      <p:sp>
        <p:nvSpPr>
          <p:cNvPr id="2" name="Title 1"/>
          <p:cNvSpPr>
            <a:spLocks noGrp="1"/>
          </p:cNvSpPr>
          <p:nvPr>
            <p:ph type="title"/>
          </p:nvPr>
        </p:nvSpPr>
        <p:spPr>
          <a:xfrm>
            <a:off x="628650" y="1131094"/>
            <a:ext cx="7381678" cy="994172"/>
          </a:xfrm>
        </p:spPr>
        <p:txBody>
          <a:bodyPr>
            <a:normAutofit/>
          </a:bodyPr>
          <a:lstStyle/>
          <a:p>
            <a:r>
              <a:rPr lang="en-US" b="1"/>
              <a:t>McLuhan</a:t>
            </a:r>
          </a:p>
        </p:txBody>
      </p:sp>
      <p:cxnSp>
        <p:nvCxnSpPr>
          <p:cNvPr id="24" name="Straight Connector 23">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18" y="1124860"/>
            <a:ext cx="0" cy="4869656"/>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2"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7912" y="1301122"/>
            <a:ext cx="104279" cy="10427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pPr defTabSz="685800"/>
            <a:endParaRPr lang="en-US" sz="1350">
              <a:solidFill>
                <a:srgbClr val="000000"/>
              </a:solidFill>
              <a:latin typeface="Gill Sans Nova"/>
            </a:endParaRPr>
          </a:p>
        </p:txBody>
      </p:sp>
      <p:sp>
        <p:nvSpPr>
          <p:cNvPr id="3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46996" y="1473093"/>
            <a:ext cx="68354" cy="6835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pPr defTabSz="685800"/>
            <a:endParaRPr lang="en-US" sz="1350">
              <a:solidFill>
                <a:srgbClr val="000000"/>
              </a:solidFill>
              <a:latin typeface="Gill Sans Nova"/>
            </a:endParaRPr>
          </a:p>
        </p:txBody>
      </p:sp>
      <p:sp>
        <p:nvSpPr>
          <p:cNvPr id="34"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6256" y="1859451"/>
            <a:ext cx="95786" cy="95786"/>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pPr defTabSz="685800"/>
            <a:endParaRPr lang="en-US" sz="1350">
              <a:solidFill>
                <a:srgbClr val="000000"/>
              </a:solidFill>
              <a:latin typeface="Gill Sans Nova"/>
            </a:endParaRPr>
          </a:p>
        </p:txBody>
      </p:sp>
      <p:graphicFrame>
        <p:nvGraphicFramePr>
          <p:cNvPr id="5" name="Content Placeholder 2">
            <a:extLst>
              <a:ext uri="{FF2B5EF4-FFF2-40B4-BE49-F238E27FC236}">
                <a16:creationId xmlns:a16="http://schemas.microsoft.com/office/drawing/2014/main" id="{15BF2C82-FF6C-4A6C-BC2E-D3D48EB9E233}"/>
              </a:ext>
            </a:extLst>
          </p:cNvPr>
          <p:cNvGraphicFramePr>
            <a:graphicFrameLocks noGrp="1"/>
          </p:cNvGraphicFramePr>
          <p:nvPr>
            <p:ph idx="1"/>
          </p:nvPr>
        </p:nvGraphicFramePr>
        <p:xfrm>
          <a:off x="628650" y="2226469"/>
          <a:ext cx="7886700" cy="3263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63421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sellaDiTesto 2"/>
          <p:cNvSpPr txBox="1"/>
          <p:nvPr/>
        </p:nvSpPr>
        <p:spPr>
          <a:xfrm>
            <a:off x="816276" y="476672"/>
            <a:ext cx="7272808"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it-IT" sz="2400" b="1" i="0" u="none" strike="noStrike" kern="1200" cap="none" spc="0" normalizeH="0" baseline="0" noProof="0" dirty="0">
                <a:ln>
                  <a:noFill/>
                </a:ln>
                <a:solidFill>
                  <a:srgbClr val="9BAFB5">
                    <a:lumMod val="75000"/>
                  </a:srgbClr>
                </a:solidFill>
                <a:effectLst/>
                <a:uLnTx/>
                <a:uFillTx/>
                <a:latin typeface="Gill Sans MT" panose="020B0502020104020203"/>
                <a:ea typeface="+mn-ea"/>
                <a:cs typeface="+mn-cs"/>
              </a:rPr>
              <a:t>McLuhan e l’evoluzione dei media</a:t>
            </a:r>
          </a:p>
        </p:txBody>
      </p:sp>
      <p:graphicFrame>
        <p:nvGraphicFramePr>
          <p:cNvPr id="5" name="CasellaDiTesto 1">
            <a:extLst>
              <a:ext uri="{FF2B5EF4-FFF2-40B4-BE49-F238E27FC236}">
                <a16:creationId xmlns:a16="http://schemas.microsoft.com/office/drawing/2014/main" id="{0D93007B-83E1-C7F2-8CE0-C63FDF815EF4}"/>
              </a:ext>
            </a:extLst>
          </p:cNvPr>
          <p:cNvGraphicFramePr/>
          <p:nvPr/>
        </p:nvGraphicFramePr>
        <p:xfrm>
          <a:off x="816276" y="1196752"/>
          <a:ext cx="7272808" cy="58169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02226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978FDD8-DE17-0451-C31A-A76B9DF716E9}"/>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14745" r="10255"/>
          <a:stretch/>
        </p:blipFill>
        <p:spPr>
          <a:xfrm>
            <a:off x="20" y="10"/>
            <a:ext cx="9143980" cy="6857990"/>
          </a:xfrm>
          <a:prstGeom prst="rect">
            <a:avLst/>
          </a:prstGeom>
        </p:spPr>
      </p:pic>
      <p:sp>
        <p:nvSpPr>
          <p:cNvPr id="2" name="Titolo 1">
            <a:extLst>
              <a:ext uri="{FF2B5EF4-FFF2-40B4-BE49-F238E27FC236}">
                <a16:creationId xmlns:a16="http://schemas.microsoft.com/office/drawing/2014/main" id="{75970BC8-458E-FEDC-0F36-8B9D1357BE9D}"/>
              </a:ext>
            </a:extLst>
          </p:cNvPr>
          <p:cNvSpPr>
            <a:spLocks noGrp="1"/>
          </p:cNvSpPr>
          <p:nvPr>
            <p:ph type="ctrTitle"/>
          </p:nvPr>
        </p:nvSpPr>
        <p:spPr>
          <a:xfrm>
            <a:off x="1200150" y="2386744"/>
            <a:ext cx="6743700" cy="1645920"/>
          </a:xfrm>
          <a:noFill/>
          <a:ln w="38100" cap="sq">
            <a:solidFill>
              <a:schemeClr val="tx1"/>
            </a:solidFill>
            <a:miter lim="800000"/>
          </a:ln>
        </p:spPr>
        <p:txBody>
          <a:bodyPr anchor="ctr">
            <a:normAutofit/>
          </a:bodyPr>
          <a:lstStyle/>
          <a:p>
            <a:r>
              <a:rPr lang="it-IT">
                <a:solidFill>
                  <a:schemeClr val="tx1"/>
                </a:solidFill>
              </a:rPr>
              <a:t>Pre e post-storia del reality show</a:t>
            </a:r>
          </a:p>
        </p:txBody>
      </p:sp>
    </p:spTree>
    <p:extLst>
      <p:ext uri="{BB962C8B-B14F-4D97-AF65-F5344CB8AC3E}">
        <p14:creationId xmlns:p14="http://schemas.microsoft.com/office/powerpoint/2010/main" val="1781023102"/>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Numeri azionari su un display digitale">
            <a:extLst>
              <a:ext uri="{FF2B5EF4-FFF2-40B4-BE49-F238E27FC236}">
                <a16:creationId xmlns:a16="http://schemas.microsoft.com/office/drawing/2014/main" id="{344CC145-EB59-B305-B6B6-E7B0B9733A04}"/>
              </a:ext>
            </a:extLst>
          </p:cNvPr>
          <p:cNvPicPr>
            <a:picLocks noChangeAspect="1"/>
          </p:cNvPicPr>
          <p:nvPr/>
        </p:nvPicPr>
        <p:blipFill rotWithShape="1">
          <a:blip r:embed="rId2"/>
          <a:srcRect l="42654" r="18513" b="-1"/>
          <a:stretch/>
        </p:blipFill>
        <p:spPr>
          <a:xfrm>
            <a:off x="481" y="10"/>
            <a:ext cx="4572000" cy="6857990"/>
          </a:xfrm>
          <a:prstGeom prst="rect">
            <a:avLst/>
          </a:prstGeom>
        </p:spPr>
      </p:pic>
      <p:sp>
        <p:nvSpPr>
          <p:cNvPr id="2" name="Titolo 1">
            <a:extLst>
              <a:ext uri="{FF2B5EF4-FFF2-40B4-BE49-F238E27FC236}">
                <a16:creationId xmlns:a16="http://schemas.microsoft.com/office/drawing/2014/main" id="{EE68495A-B2EE-457A-E58A-D5171DBAE095}"/>
              </a:ext>
            </a:extLst>
          </p:cNvPr>
          <p:cNvSpPr>
            <a:spLocks noGrp="1"/>
          </p:cNvSpPr>
          <p:nvPr>
            <p:ph type="title"/>
          </p:nvPr>
        </p:nvSpPr>
        <p:spPr>
          <a:xfrm>
            <a:off x="318978" y="2841505"/>
            <a:ext cx="3650000" cy="1174991"/>
          </a:xfrm>
          <a:solidFill>
            <a:schemeClr val="tx1">
              <a:alpha val="60000"/>
            </a:schemeClr>
          </a:solidFill>
          <a:ln>
            <a:solidFill>
              <a:schemeClr val="bg1"/>
            </a:solidFill>
          </a:ln>
        </p:spPr>
        <p:txBody>
          <a:bodyPr vert="horz" lIns="182880" tIns="182880" rIns="182880" bIns="182880" rtlCol="0" anchor="ctr">
            <a:normAutofit/>
          </a:bodyPr>
          <a:lstStyle/>
          <a:p>
            <a:r>
              <a:rPr lang="it-IT" sz="2000" dirty="0">
                <a:solidFill>
                  <a:schemeClr val="bg1"/>
                </a:solidFill>
              </a:rPr>
              <a:t>Lo specifico della TV</a:t>
            </a:r>
          </a:p>
        </p:txBody>
      </p:sp>
      <p:sp>
        <p:nvSpPr>
          <p:cNvPr id="3" name="Segnaposto contenuto 2">
            <a:extLst>
              <a:ext uri="{FF2B5EF4-FFF2-40B4-BE49-F238E27FC236}">
                <a16:creationId xmlns:a16="http://schemas.microsoft.com/office/drawing/2014/main" id="{0BCA0F9B-C81E-4EA2-CAC5-C24E4805203A}"/>
              </a:ext>
            </a:extLst>
          </p:cNvPr>
          <p:cNvSpPr>
            <a:spLocks noGrp="1"/>
          </p:cNvSpPr>
          <p:nvPr>
            <p:ph idx="1"/>
          </p:nvPr>
        </p:nvSpPr>
        <p:spPr>
          <a:xfrm>
            <a:off x="4678327" y="976129"/>
            <a:ext cx="4465192" cy="4919815"/>
          </a:xfrm>
        </p:spPr>
        <p:txBody>
          <a:bodyPr vert="horz" lIns="91440" tIns="45720" rIns="91440" bIns="45720" rtlCol="0" anchor="ctr">
            <a:normAutofit/>
          </a:bodyPr>
          <a:lstStyle/>
          <a:p>
            <a:pPr marL="0" indent="0">
              <a:buNone/>
            </a:pPr>
            <a:r>
              <a:rPr lang="it-IT" sz="2000" dirty="0">
                <a:solidFill>
                  <a:schemeClr val="tx1">
                    <a:lumMod val="85000"/>
                    <a:lumOff val="15000"/>
                  </a:schemeClr>
                </a:solidFill>
              </a:rPr>
              <a:t>“è un’azione continua, esplorativa [che] non dà il momento o l’aspetto isolato, ma il contorno, il profilo iconico e la trasparenza”</a:t>
            </a:r>
          </a:p>
          <a:p>
            <a:pPr marL="0" indent="0">
              <a:buNone/>
            </a:pPr>
            <a:r>
              <a:rPr lang="it-IT" dirty="0">
                <a:solidFill>
                  <a:schemeClr val="tx1">
                    <a:lumMod val="85000"/>
                    <a:lumOff val="15000"/>
                  </a:schemeClr>
                </a:solidFill>
              </a:rPr>
              <a:t>Marshall McLuhan, </a:t>
            </a:r>
            <a:r>
              <a:rPr lang="it-IT" i="1" dirty="0" err="1">
                <a:solidFill>
                  <a:schemeClr val="tx1">
                    <a:lumMod val="85000"/>
                    <a:lumOff val="15000"/>
                  </a:schemeClr>
                </a:solidFill>
              </a:rPr>
              <a:t>Understanding</a:t>
            </a:r>
            <a:r>
              <a:rPr lang="it-IT" i="1" dirty="0">
                <a:solidFill>
                  <a:schemeClr val="tx1">
                    <a:lumMod val="85000"/>
                    <a:lumOff val="15000"/>
                  </a:schemeClr>
                </a:solidFill>
              </a:rPr>
              <a:t> Media</a:t>
            </a:r>
          </a:p>
          <a:p>
            <a:pPr marL="0"/>
            <a:endParaRPr lang="en-US" dirty="0">
              <a:solidFill>
                <a:schemeClr val="tx1">
                  <a:lumMod val="85000"/>
                  <a:lumOff val="15000"/>
                </a:schemeClr>
              </a:solidFill>
            </a:endParaRPr>
          </a:p>
        </p:txBody>
      </p:sp>
    </p:spTree>
    <p:extLst>
      <p:ext uri="{BB962C8B-B14F-4D97-AF65-F5344CB8AC3E}">
        <p14:creationId xmlns:p14="http://schemas.microsoft.com/office/powerpoint/2010/main" val="20436811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5" name="Rectangle 11">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4" name="Rectangle 13">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3278" y="0"/>
            <a:ext cx="3490722"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olo 1">
            <a:extLst>
              <a:ext uri="{FF2B5EF4-FFF2-40B4-BE49-F238E27FC236}">
                <a16:creationId xmlns:a16="http://schemas.microsoft.com/office/drawing/2014/main" id="{CCBE0637-96E4-AB30-DC80-CFE9A866D725}"/>
              </a:ext>
            </a:extLst>
          </p:cNvPr>
          <p:cNvSpPr>
            <a:spLocks noGrp="1"/>
          </p:cNvSpPr>
          <p:nvPr>
            <p:ph type="title"/>
          </p:nvPr>
        </p:nvSpPr>
        <p:spPr>
          <a:xfrm>
            <a:off x="6174209" y="2564978"/>
            <a:ext cx="2522980" cy="1728044"/>
          </a:xfrm>
          <a:noFill/>
          <a:ln>
            <a:solidFill>
              <a:schemeClr val="bg1"/>
            </a:solidFill>
          </a:ln>
        </p:spPr>
        <p:txBody>
          <a:bodyPr vert="horz" wrap="square" lIns="182880" tIns="182880" rIns="182880" bIns="182880" rtlCol="0" anchor="ctr">
            <a:normAutofit/>
          </a:bodyPr>
          <a:lstStyle/>
          <a:p>
            <a:r>
              <a:rPr lang="en-US" sz="1500">
                <a:solidFill>
                  <a:schemeClr val="bg1"/>
                </a:solidFill>
              </a:rPr>
              <a:t>Il primo svelamento del retroscena nella tv italiana</a:t>
            </a:r>
          </a:p>
        </p:txBody>
      </p:sp>
      <p:pic>
        <p:nvPicPr>
          <p:cNvPr id="5" name="Viaggio in seconda classe NANNI LOY terza puntata 1977.avi.mp4">
            <a:hlinkClick r:id="" action="ppaction://media"/>
            <a:extLst>
              <a:ext uri="{FF2B5EF4-FFF2-40B4-BE49-F238E27FC236}">
                <a16:creationId xmlns:a16="http://schemas.microsoft.com/office/drawing/2014/main" id="{3890574E-3C72-9244-6509-3107B085B16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82601" y="1473336"/>
            <a:ext cx="4688076" cy="3750460"/>
          </a:xfrm>
          <a:prstGeom prst="rect">
            <a:avLst/>
          </a:prstGeom>
        </p:spPr>
      </p:pic>
    </p:spTree>
    <p:extLst>
      <p:ext uri="{BB962C8B-B14F-4D97-AF65-F5344CB8AC3E}">
        <p14:creationId xmlns:p14="http://schemas.microsoft.com/office/powerpoint/2010/main" val="312059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3289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hlinkClick r:id="rId2"/>
          </p:cNvPr>
          <p:cNvPicPr>
            <a:picLocks noChangeAspect="1"/>
          </p:cNvPicPr>
          <p:nvPr/>
        </p:nvPicPr>
        <p:blipFill rotWithShape="1">
          <a:blip r:embed="rId3"/>
          <a:srcRect l="8257" r="43130" b="-2"/>
          <a:stretch/>
        </p:blipFill>
        <p:spPr>
          <a:xfrm>
            <a:off x="20" y="-7629"/>
            <a:ext cx="4571979" cy="6865629"/>
          </a:xfrm>
          <a:prstGeom prst="rect">
            <a:avLst/>
          </a:prstGeom>
        </p:spPr>
      </p:pic>
      <p:pic>
        <p:nvPicPr>
          <p:cNvPr id="5" name="Picture 4" descr="Immagine che contiene testo, interni, posando&#10;&#10;Descrizione generata automaticamente">
            <a:hlinkClick r:id="rId4"/>
          </p:cNvPr>
          <p:cNvPicPr>
            <a:picLocks noChangeAspect="1"/>
          </p:cNvPicPr>
          <p:nvPr/>
        </p:nvPicPr>
        <p:blipFill rotWithShape="1">
          <a:blip r:embed="rId5"/>
          <a:srcRect r="-1" b="-1"/>
          <a:stretch/>
        </p:blipFill>
        <p:spPr>
          <a:xfrm>
            <a:off x="4571999" y="10"/>
            <a:ext cx="4572001" cy="6857990"/>
          </a:xfrm>
          <a:prstGeom prst="rect">
            <a:avLst/>
          </a:prstGeom>
        </p:spPr>
      </p:pic>
      <p:sp>
        <p:nvSpPr>
          <p:cNvPr id="2" name="Title 1"/>
          <p:cNvSpPr>
            <a:spLocks noGrp="1"/>
          </p:cNvSpPr>
          <p:nvPr>
            <p:ph type="title" idx="4294967295"/>
          </p:nvPr>
        </p:nvSpPr>
        <p:spPr>
          <a:xfrm>
            <a:off x="1200150" y="2386744"/>
            <a:ext cx="6743700" cy="1645920"/>
          </a:xfrm>
          <a:solidFill>
            <a:schemeClr val="bg1">
              <a:alpha val="60000"/>
            </a:schemeClr>
          </a:solidFill>
          <a:ln w="38100" cap="sq">
            <a:solidFill>
              <a:schemeClr val="tx1"/>
            </a:solidFill>
            <a:miter lim="800000"/>
          </a:ln>
        </p:spPr>
        <p:txBody>
          <a:bodyPr vert="horz" lIns="274320" tIns="182880" rIns="274320" bIns="182880" rtlCol="0" anchor="ctr" anchorCtr="1">
            <a:normAutofit/>
          </a:bodyPr>
          <a:lstStyle/>
          <a:p>
            <a:r>
              <a:rPr lang="en-US" sz="2900" b="1" i="1">
                <a:solidFill>
                  <a:schemeClr val="tx1"/>
                </a:solidFill>
              </a:rPr>
              <a:t>Andy Warhol: </a:t>
            </a:r>
            <a:br>
              <a:rPr lang="en-US" sz="2900" b="1" i="1">
                <a:solidFill>
                  <a:schemeClr val="tx1"/>
                </a:solidFill>
              </a:rPr>
            </a:br>
            <a:r>
              <a:rPr lang="en-US" sz="2900" b="1" i="1">
                <a:solidFill>
                  <a:schemeClr val="tx1"/>
                </a:solidFill>
              </a:rPr>
              <a:t>The audiece is the content</a:t>
            </a:r>
          </a:p>
        </p:txBody>
      </p:sp>
    </p:spTree>
    <p:extLst>
      <p:ext uri="{BB962C8B-B14F-4D97-AF65-F5344CB8AC3E}">
        <p14:creationId xmlns:p14="http://schemas.microsoft.com/office/powerpoint/2010/main" val="351378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a:hlinkClick r:id="rId2"/>
          </p:cNvPr>
          <p:cNvPicPr>
            <a:picLocks noChangeAspect="1"/>
          </p:cNvPicPr>
          <p:nvPr/>
        </p:nvPicPr>
        <p:blipFill rotWithShape="1">
          <a:blip r:embed="rId3"/>
          <a:srcRect l="305" r="11361" b="-1"/>
          <a:stretch/>
        </p:blipFill>
        <p:spPr>
          <a:xfrm>
            <a:off x="20" y="10"/>
            <a:ext cx="9143980" cy="6857990"/>
          </a:xfrm>
          <a:prstGeom prst="rect">
            <a:avLst/>
          </a:prstGeom>
        </p:spPr>
      </p:pic>
      <p:sp>
        <p:nvSpPr>
          <p:cNvPr id="2" name="Title 1"/>
          <p:cNvSpPr>
            <a:spLocks noGrp="1"/>
          </p:cNvSpPr>
          <p:nvPr>
            <p:ph type="title" idx="4294967295"/>
          </p:nvPr>
        </p:nvSpPr>
        <p:spPr>
          <a:xfrm>
            <a:off x="1259632" y="4365104"/>
            <a:ext cx="6858000" cy="1671227"/>
          </a:xfrm>
          <a:solidFill>
            <a:schemeClr val="tx1">
              <a:alpha val="80000"/>
            </a:schemeClr>
          </a:solidFill>
          <a:ln w="279400" cap="sq" cmpd="thinThick">
            <a:solidFill>
              <a:schemeClr val="tx1">
                <a:alpha val="80000"/>
              </a:schemeClr>
            </a:solidFill>
            <a:miter lim="800000"/>
          </a:ln>
        </p:spPr>
        <p:txBody>
          <a:bodyPr vert="horz" lIns="182880" tIns="182880" rIns="182880" bIns="182880" rtlCol="0" anchor="ctr">
            <a:normAutofit/>
          </a:bodyPr>
          <a:lstStyle/>
          <a:p>
            <a:r>
              <a:rPr lang="it-IT" sz="3300" b="1" i="1" kern="1200" cap="all" spc="200" baseline="0" dirty="0">
                <a:solidFill>
                  <a:schemeClr val="bg1"/>
                </a:solidFill>
                <a:latin typeface="+mj-lt"/>
                <a:ea typeface="+mj-ea"/>
                <a:cs typeface="+mj-cs"/>
              </a:rPr>
              <a:t>Il reality show</a:t>
            </a:r>
            <a:br>
              <a:rPr lang="it-IT" sz="3300" b="1" i="1" kern="1200" cap="all" spc="200" baseline="0" dirty="0">
                <a:solidFill>
                  <a:schemeClr val="bg1"/>
                </a:solidFill>
                <a:latin typeface="+mj-lt"/>
                <a:ea typeface="+mj-ea"/>
                <a:cs typeface="+mj-cs"/>
              </a:rPr>
            </a:br>
            <a:r>
              <a:rPr lang="it-IT" sz="3300" b="1" i="1" kern="1200" cap="all" spc="200" baseline="0" dirty="0">
                <a:solidFill>
                  <a:schemeClr val="bg1"/>
                </a:solidFill>
                <a:latin typeface="+mj-lt"/>
                <a:ea typeface="+mj-ea"/>
                <a:cs typeface="+mj-cs"/>
              </a:rPr>
              <a:t>come specifico televisivo</a:t>
            </a:r>
          </a:p>
        </p:txBody>
      </p:sp>
    </p:spTree>
    <p:extLst>
      <p:ext uri="{BB962C8B-B14F-4D97-AF65-F5344CB8AC3E}">
        <p14:creationId xmlns:p14="http://schemas.microsoft.com/office/powerpoint/2010/main" val="15511822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p:cNvSpPr>
            <a:spLocks noGrp="1"/>
          </p:cNvSpPr>
          <p:nvPr>
            <p:ph type="title" idx="4294967295"/>
          </p:nvPr>
        </p:nvSpPr>
        <p:spPr>
          <a:xfrm>
            <a:off x="1673352" y="467418"/>
            <a:ext cx="5797296" cy="1188720"/>
          </a:xfrm>
          <a:solidFill>
            <a:srgbClr val="FFFFFF"/>
          </a:solidFill>
        </p:spPr>
        <p:txBody>
          <a:bodyPr vert="horz" lIns="182880" tIns="182880" rIns="182880" bIns="182880" rtlCol="0" anchor="ctr">
            <a:normAutofit/>
          </a:bodyPr>
          <a:lstStyle/>
          <a:p>
            <a:r>
              <a:rPr lang="en-US" sz="2800" b="1" i="1" kern="1200" cap="all" spc="200" baseline="0" dirty="0">
                <a:solidFill>
                  <a:srgbClr val="262626"/>
                </a:solidFill>
                <a:latin typeface="+mj-lt"/>
                <a:ea typeface="+mj-ea"/>
                <a:cs typeface="+mj-cs"/>
              </a:rPr>
              <a:t>Il reality come </a:t>
            </a:r>
            <a:br>
              <a:rPr lang="en-US" sz="2800" b="1" i="1" kern="1200" cap="all" spc="200" baseline="0" dirty="0">
                <a:solidFill>
                  <a:srgbClr val="262626"/>
                </a:solidFill>
                <a:latin typeface="+mj-lt"/>
                <a:ea typeface="+mj-ea"/>
                <a:cs typeface="+mj-cs"/>
              </a:rPr>
            </a:br>
            <a:r>
              <a:rPr lang="en-US" sz="2800" b="1" i="1" kern="1200" cap="all" spc="200" baseline="0" dirty="0">
                <a:solidFill>
                  <a:srgbClr val="262626"/>
                </a:solidFill>
                <a:latin typeface="+mj-lt"/>
                <a:ea typeface="+mj-ea"/>
                <a:cs typeface="+mj-cs"/>
              </a:rPr>
              <a:t>specifico televisivo</a:t>
            </a:r>
          </a:p>
        </p:txBody>
      </p:sp>
      <p:sp>
        <p:nvSpPr>
          <p:cNvPr id="3" name="TextBox 2"/>
          <p:cNvSpPr txBox="1"/>
          <p:nvPr/>
        </p:nvSpPr>
        <p:spPr>
          <a:xfrm>
            <a:off x="1279546" y="2291262"/>
            <a:ext cx="6584634" cy="2879256"/>
          </a:xfrm>
          <a:prstGeom prst="rect">
            <a:avLst/>
          </a:prstGeom>
        </p:spPr>
        <p:txBody>
          <a:bodyPr vert="horz" lIns="91440" tIns="45720" rIns="91440" bIns="45720" rtlCol="0">
            <a:normAutofit/>
          </a:bodyPr>
          <a:lstStyle/>
          <a:p>
            <a:pPr marL="257175"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700" b="1" i="0" u="none" strike="noStrike" kern="1200" cap="none" spc="0" normalizeH="0" baseline="0" noProof="0" dirty="0">
                <a:ln>
                  <a:noFill/>
                </a:ln>
                <a:solidFill>
                  <a:srgbClr val="404040"/>
                </a:solidFill>
                <a:effectLst/>
                <a:uLnTx/>
                <a:uFillTx/>
                <a:latin typeface="Gill Sans MT" panose="020B0502020104020203"/>
                <a:ea typeface="+mn-ea"/>
                <a:cs typeface="+mn-cs"/>
              </a:rPr>
              <a:t>Il reality si fa mondo, potenziando la vocazione della televisione e consentire esperienze immersive; </a:t>
            </a:r>
          </a:p>
          <a:p>
            <a:pPr marL="257175"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700" b="1" i="0" u="none" strike="noStrike" kern="1200" cap="none" spc="0" normalizeH="0" baseline="0" noProof="0" dirty="0">
                <a:ln>
                  <a:noFill/>
                </a:ln>
                <a:solidFill>
                  <a:srgbClr val="404040"/>
                </a:solidFill>
                <a:effectLst/>
                <a:uLnTx/>
                <a:uFillTx/>
                <a:latin typeface="Gill Sans MT" panose="020B0502020104020203"/>
                <a:ea typeface="+mn-ea"/>
                <a:cs typeface="+mn-cs"/>
              </a:rPr>
              <a:t>il superamento della centralità della scrittura in favore della potenza audiovisiva e la conseguente capacità inclusiva del medium;</a:t>
            </a:r>
          </a:p>
          <a:p>
            <a:pPr marL="257175"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700" b="1" i="0" u="none" strike="noStrike" kern="1200" cap="none" spc="0" normalizeH="0" baseline="0" noProof="0" dirty="0">
                <a:ln>
                  <a:noFill/>
                </a:ln>
                <a:solidFill>
                  <a:srgbClr val="404040"/>
                </a:solidFill>
                <a:effectLst/>
                <a:uLnTx/>
                <a:uFillTx/>
                <a:latin typeface="Gill Sans MT" panose="020B0502020104020203"/>
                <a:ea typeface="+mn-ea"/>
                <a:cs typeface="+mn-cs"/>
              </a:rPr>
              <a:t>La ricerca di una coincidenza totale tra schermo e vita; </a:t>
            </a:r>
          </a:p>
          <a:p>
            <a:pPr marL="257175"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700" b="1" i="0" u="none" strike="noStrike" kern="1200" cap="none" spc="0" normalizeH="0" baseline="0" noProof="0" dirty="0">
                <a:ln>
                  <a:noFill/>
                </a:ln>
                <a:solidFill>
                  <a:srgbClr val="404040"/>
                </a:solidFill>
                <a:effectLst/>
                <a:uLnTx/>
                <a:uFillTx/>
                <a:latin typeface="Gill Sans MT" panose="020B0502020104020203"/>
                <a:ea typeface="+mn-ea"/>
                <a:cs typeface="+mn-cs"/>
              </a:rPr>
              <a:t>La mondanizzazione della rappresentazione: le celebrità diventano dei </a:t>
            </a:r>
            <a:r>
              <a:rPr kumimoji="0" lang="it-IT" sz="1700" b="1" i="1" u="none" strike="noStrike" kern="1200" cap="none" spc="0" normalizeH="0" baseline="0" noProof="0" dirty="0">
                <a:ln>
                  <a:noFill/>
                </a:ln>
                <a:solidFill>
                  <a:srgbClr val="404040"/>
                </a:solidFill>
                <a:effectLst/>
                <a:uLnTx/>
                <a:uFillTx/>
                <a:latin typeface="Gill Sans MT" panose="020B0502020104020203"/>
                <a:ea typeface="+mn-ea"/>
                <a:cs typeface="+mn-cs"/>
              </a:rPr>
              <a:t>ready made</a:t>
            </a:r>
            <a:r>
              <a:rPr kumimoji="0" lang="it-IT" sz="1700" b="1" i="0" u="none" strike="noStrike" kern="1200" cap="none" spc="0" normalizeH="0" baseline="0" noProof="0" dirty="0">
                <a:ln>
                  <a:noFill/>
                </a:ln>
                <a:solidFill>
                  <a:srgbClr val="404040"/>
                </a:solidFill>
                <a:effectLst/>
                <a:uLnTx/>
                <a:uFillTx/>
                <a:latin typeface="Gill Sans MT" panose="020B0502020104020203"/>
                <a:ea typeface="+mn-ea"/>
                <a:cs typeface="+mn-cs"/>
              </a:rPr>
              <a:t>; </a:t>
            </a:r>
          </a:p>
          <a:p>
            <a:pPr marL="257175"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700" b="1" i="0" u="none" strike="noStrike" kern="1200" cap="none" spc="0" normalizeH="0" baseline="0" noProof="0" dirty="0">
                <a:ln>
                  <a:noFill/>
                </a:ln>
                <a:solidFill>
                  <a:srgbClr val="404040"/>
                </a:solidFill>
                <a:effectLst/>
                <a:uLnTx/>
                <a:uFillTx/>
                <a:latin typeface="Gill Sans MT" panose="020B0502020104020203"/>
                <a:ea typeface="+mn-ea"/>
                <a:cs typeface="+mn-cs"/>
              </a:rPr>
              <a:t>L’inedita centralità dei pubblici e la loro </a:t>
            </a:r>
            <a:r>
              <a:rPr kumimoji="0" lang="it-IT" sz="1700" b="1" i="1" u="none" strike="noStrike" kern="1200" cap="none" spc="0" normalizeH="0" baseline="0" noProof="0" dirty="0">
                <a:ln>
                  <a:noFill/>
                </a:ln>
                <a:solidFill>
                  <a:srgbClr val="404040"/>
                </a:solidFill>
                <a:effectLst/>
                <a:uLnTx/>
                <a:uFillTx/>
                <a:latin typeface="Gill Sans MT" panose="020B0502020104020203"/>
                <a:ea typeface="+mn-ea"/>
                <a:cs typeface="+mn-cs"/>
              </a:rPr>
              <a:t>agency</a:t>
            </a:r>
            <a:r>
              <a:rPr kumimoji="0" lang="it-IT" sz="1700" b="1" i="0" u="none" strike="noStrike" kern="1200" cap="none" spc="0" normalizeH="0" baseline="0" noProof="0" dirty="0">
                <a:ln>
                  <a:noFill/>
                </a:ln>
                <a:solidFill>
                  <a:srgbClr val="404040"/>
                </a:solidFill>
                <a:effectLst/>
                <a:uLnTx/>
                <a:uFillTx/>
                <a:latin typeface="Gill Sans MT" panose="020B0502020104020203"/>
                <a:ea typeface="+mn-ea"/>
                <a:cs typeface="+mn-cs"/>
              </a:rPr>
              <a:t>;</a:t>
            </a:r>
            <a:endParaRPr kumimoji="0" lang="it-IT" sz="1700" b="0" i="0" u="none" strike="noStrike" kern="1200" cap="none" spc="0" normalizeH="0" baseline="0" noProof="0" dirty="0">
              <a:ln>
                <a:noFill/>
              </a:ln>
              <a:solidFill>
                <a:srgbClr val="404040"/>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8932435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13" y="640080"/>
            <a:ext cx="6693018"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26" name="Rectangle 25">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2907" y="825096"/>
            <a:ext cx="641223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3" name="CasellaDiTesto 2"/>
          <p:cNvSpPr txBox="1"/>
          <p:nvPr/>
        </p:nvSpPr>
        <p:spPr>
          <a:xfrm>
            <a:off x="987738" y="1016924"/>
            <a:ext cx="4554406" cy="4543904"/>
          </a:xfrm>
          <a:prstGeom prst="rect">
            <a:avLst/>
          </a:prstGeom>
        </p:spPr>
        <p:txBody>
          <a:bodyPr vert="horz" lIns="91440" tIns="45720" rIns="91440" bIns="45720" rtlCol="0" anchor="ctr">
            <a:noAutofit/>
          </a:bodyPr>
          <a:lstStyle/>
          <a:p>
            <a:pPr marL="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it-IT" sz="1400" b="0" i="0" u="none" strike="noStrike" kern="1200" cap="none" spc="0" normalizeH="0" baseline="0" noProof="0" dirty="0">
              <a:ln>
                <a:noFill/>
              </a:ln>
              <a:solidFill>
                <a:srgbClr val="404040"/>
              </a:solidFill>
              <a:effectLst/>
              <a:uLnTx/>
              <a:uFillTx/>
              <a:latin typeface="Gill Sans MT" panose="020B0502020104020203"/>
              <a:ea typeface="+mn-ea"/>
              <a:cs typeface="+mn-cs"/>
            </a:endParaRPr>
          </a:p>
          <a:p>
            <a:pPr marL="857250" marR="0" lvl="1"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400" b="0" i="0" u="none" strike="noStrike" kern="1200" cap="none" spc="0" normalizeH="0" baseline="0" noProof="0" dirty="0">
                <a:ln>
                  <a:noFill/>
                </a:ln>
                <a:solidFill>
                  <a:srgbClr val="404040"/>
                </a:solidFill>
                <a:effectLst/>
                <a:uLnTx/>
                <a:uFillTx/>
                <a:latin typeface="Gill Sans MT" panose="020B0502020104020203"/>
                <a:ea typeface="+mn-ea"/>
                <a:cs typeface="+mn-cs"/>
              </a:rPr>
              <a:t>Importanza del luogo nella formazione della situazione</a:t>
            </a:r>
          </a:p>
          <a:p>
            <a:pPr marL="857250" marR="0" lvl="1"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400" b="0" i="0" u="none" strike="noStrike" kern="1200" cap="none" spc="0" normalizeH="0" baseline="0" noProof="0" dirty="0">
                <a:ln>
                  <a:noFill/>
                </a:ln>
                <a:solidFill>
                  <a:srgbClr val="404040"/>
                </a:solidFill>
                <a:effectLst/>
                <a:uLnTx/>
                <a:uFillTx/>
                <a:latin typeface="Gill Sans MT" panose="020B0502020104020203"/>
                <a:ea typeface="+mn-ea"/>
                <a:cs typeface="+mn-cs"/>
              </a:rPr>
              <a:t>Luogo come sottocategoria di «campo percettivo»</a:t>
            </a:r>
          </a:p>
          <a:p>
            <a:pPr marL="857250" marR="0" lvl="1"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400" b="0" i="0" u="none" strike="noStrike" kern="1200" cap="none" spc="0" normalizeH="0" baseline="0" noProof="0" dirty="0">
                <a:ln>
                  <a:noFill/>
                </a:ln>
                <a:solidFill>
                  <a:srgbClr val="404040"/>
                </a:solidFill>
                <a:effectLst/>
                <a:uLnTx/>
                <a:uFillTx/>
                <a:latin typeface="Gill Sans MT" panose="020B0502020104020203"/>
                <a:ea typeface="+mn-ea"/>
                <a:cs typeface="+mn-cs"/>
              </a:rPr>
              <a:t>L’accesso all’informazione</a:t>
            </a:r>
          </a:p>
          <a:p>
            <a:pPr marL="857250" marR="0" lvl="1"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400" b="0" i="0" u="none" strike="noStrike" kern="1200" cap="none" spc="0" normalizeH="0" baseline="0" noProof="0" dirty="0">
                <a:ln>
                  <a:noFill/>
                </a:ln>
                <a:solidFill>
                  <a:srgbClr val="404040"/>
                </a:solidFill>
                <a:effectLst/>
                <a:uLnTx/>
                <a:uFillTx/>
                <a:latin typeface="Gill Sans MT" panose="020B0502020104020203"/>
                <a:ea typeface="+mn-ea"/>
                <a:cs typeface="+mn-cs"/>
              </a:rPr>
              <a:t>I mezzi di comunicazione modificano le situazioni sociali</a:t>
            </a:r>
          </a:p>
          <a:p>
            <a:pPr marL="857250" marR="0" lvl="1"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400" b="0" i="0" u="none" strike="noStrike" kern="1200" cap="none" spc="0" normalizeH="0" baseline="0" noProof="0" dirty="0">
                <a:ln>
                  <a:noFill/>
                </a:ln>
                <a:solidFill>
                  <a:srgbClr val="404040"/>
                </a:solidFill>
                <a:effectLst/>
                <a:uLnTx/>
                <a:uFillTx/>
                <a:latin typeface="Gill Sans MT" panose="020B0502020104020203"/>
                <a:ea typeface="+mn-ea"/>
                <a:cs typeface="+mn-cs"/>
              </a:rPr>
              <a:t>Situazione sociale Sistema informativo</a:t>
            </a:r>
          </a:p>
          <a:p>
            <a:pPr marL="857250" marR="0" lvl="1"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400" b="0" i="0" u="none" strike="noStrike" kern="1200" cap="none" spc="0" normalizeH="0" baseline="0" noProof="0" dirty="0">
                <a:ln>
                  <a:noFill/>
                </a:ln>
                <a:solidFill>
                  <a:srgbClr val="404040"/>
                </a:solidFill>
                <a:effectLst/>
                <a:uLnTx/>
                <a:uFillTx/>
                <a:latin typeface="Gill Sans MT" panose="020B0502020104020203"/>
                <a:ea typeface="+mn-ea"/>
                <a:cs typeface="+mn-cs"/>
              </a:rPr>
              <a:t>La fusione delle situazioni</a:t>
            </a:r>
          </a:p>
          <a:p>
            <a:pPr marL="857250" marR="0" lvl="1"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400" b="0" i="0" u="none" strike="noStrike" kern="1200" cap="none" spc="0" normalizeH="0" baseline="0" noProof="0" dirty="0">
                <a:ln>
                  <a:noFill/>
                </a:ln>
                <a:solidFill>
                  <a:srgbClr val="404040"/>
                </a:solidFill>
                <a:effectLst/>
                <a:uLnTx/>
                <a:uFillTx/>
                <a:latin typeface="Gill Sans MT" panose="020B0502020104020203"/>
                <a:ea typeface="+mn-ea"/>
                <a:cs typeface="+mn-cs"/>
              </a:rPr>
              <a:t>Lo spazio intermedio</a:t>
            </a:r>
          </a:p>
          <a:p>
            <a:pPr marL="857250" marR="0" lvl="1"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400" b="0" i="0" u="none" strike="noStrike" kern="1200" cap="none" spc="0" normalizeH="0" baseline="0" noProof="0" dirty="0">
                <a:ln>
                  <a:noFill/>
                </a:ln>
                <a:solidFill>
                  <a:srgbClr val="404040"/>
                </a:solidFill>
                <a:effectLst/>
                <a:uLnTx/>
                <a:uFillTx/>
                <a:latin typeface="Gill Sans MT" panose="020B0502020104020203"/>
                <a:ea typeface="+mn-ea"/>
                <a:cs typeface="+mn-cs"/>
              </a:rPr>
              <a:t>La visione laterale prolungata spoglia i comportamenti dei simboli sociali</a:t>
            </a:r>
          </a:p>
        </p:txBody>
      </p:sp>
      <p:sp>
        <p:nvSpPr>
          <p:cNvPr id="28" name="Oval 27">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2538" y="1443035"/>
            <a:ext cx="2978949"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CasellaDiTesto 1"/>
          <p:cNvSpPr txBox="1"/>
          <p:nvPr/>
        </p:nvSpPr>
        <p:spPr>
          <a:xfrm>
            <a:off x="5790126" y="1586484"/>
            <a:ext cx="2763774" cy="3685032"/>
          </a:xfrm>
          <a:prstGeom prst="ellipse">
            <a:avLst/>
          </a:prstGeom>
          <a:solidFill>
            <a:schemeClr val="accent2"/>
          </a:solidFill>
          <a:ln>
            <a:noFill/>
          </a:ln>
        </p:spPr>
        <p:txBody>
          <a:bodyPr vert="horz" lIns="182880" tIns="182880" rIns="182880" bIns="182880" rtlCol="0" anchor="ctr">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it-IT" sz="1600" b="1" i="0" u="none" strike="noStrike" kern="1200" cap="all" spc="200" normalizeH="0" baseline="0" noProof="0" dirty="0">
                <a:ln>
                  <a:noFill/>
                </a:ln>
                <a:solidFill>
                  <a:srgbClr val="FFFFFF"/>
                </a:solidFill>
                <a:effectLst/>
                <a:uLnTx/>
                <a:uFillTx/>
                <a:latin typeface="Gill Sans MT" panose="020B0502020104020203"/>
                <a:ea typeface="+mn-ea"/>
                <a:cs typeface="+mn-cs"/>
              </a:rPr>
              <a:t>Media  situazioni comportamento</a:t>
            </a:r>
          </a:p>
        </p:txBody>
      </p:sp>
    </p:spTree>
    <p:extLst>
      <p:ext uri="{BB962C8B-B14F-4D97-AF65-F5344CB8AC3E}">
        <p14:creationId xmlns:p14="http://schemas.microsoft.com/office/powerpoint/2010/main" val="4835464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p:cNvSpPr txBox="1"/>
          <p:nvPr/>
        </p:nvSpPr>
        <p:spPr>
          <a:xfrm>
            <a:off x="630936" y="1268730"/>
            <a:ext cx="2700645" cy="4073652"/>
          </a:xfrm>
          <a:prstGeom prst="rect">
            <a:avLst/>
          </a:prstGeom>
        </p:spPr>
        <p:txBody>
          <a:bodyPr vert="horz" lIns="68580" tIns="34290" rIns="68580" bIns="34290" rtlCol="0" anchor="ctr">
            <a:normAutofit/>
          </a:bodyPr>
          <a:lstStyle/>
          <a:p>
            <a:pPr marL="0" marR="0" lvl="0" indent="0" algn="ctr" defTabSz="457200" rtl="0" eaLnBrk="1" fontAlgn="auto" latinLnBrk="0" hangingPunct="1">
              <a:lnSpc>
                <a:spcPct val="90000"/>
              </a:lnSpc>
              <a:spcBef>
                <a:spcPct val="0"/>
              </a:spcBef>
              <a:spcAft>
                <a:spcPts val="450"/>
              </a:spcAft>
              <a:buClrTx/>
              <a:buSzTx/>
              <a:buFontTx/>
              <a:buNone/>
              <a:tabLst/>
              <a:defRPr/>
            </a:pPr>
            <a:r>
              <a:rPr kumimoji="0" lang="it-IT" sz="4050" b="1" i="0" u="none" strike="noStrike" kern="1200" cap="none" spc="0" normalizeH="0" baseline="0" noProof="0" dirty="0">
                <a:ln>
                  <a:noFill/>
                </a:ln>
                <a:solidFill>
                  <a:srgbClr val="000000"/>
                </a:solidFill>
                <a:effectLst/>
                <a:uLnTx/>
                <a:uFillTx/>
                <a:latin typeface="Gill Sans MT" panose="020B0502020104020203"/>
                <a:ea typeface="+mn-ea"/>
                <a:cs typeface="+mn-cs"/>
              </a:rPr>
              <a:t>Autorità in frantumi</a:t>
            </a:r>
          </a:p>
        </p:txBody>
      </p:sp>
      <p:sp>
        <p:nvSpPr>
          <p:cNvPr id="3" name="CasellaDiTesto 2"/>
          <p:cNvSpPr txBox="1"/>
          <p:nvPr/>
        </p:nvSpPr>
        <p:spPr>
          <a:xfrm>
            <a:off x="3844814" y="1271318"/>
            <a:ext cx="4850796" cy="4073652"/>
          </a:xfrm>
          <a:prstGeom prst="rect">
            <a:avLst/>
          </a:prstGeom>
        </p:spPr>
        <p:txBody>
          <a:bodyPr vert="horz" lIns="68580" tIns="34290" rIns="68580" bIns="34290" rtlCol="0" anchor="ctr">
            <a:normAutofit/>
          </a:bodyPr>
          <a:lstStyle/>
          <a:p>
            <a:pPr marL="0" marR="0" lvl="0" indent="0" algn="l" defTabSz="457200" rtl="0" eaLnBrk="1" fontAlgn="auto" latinLnBrk="0" hangingPunct="1">
              <a:lnSpc>
                <a:spcPct val="90000"/>
              </a:lnSpc>
              <a:spcBef>
                <a:spcPts val="0"/>
              </a:spcBef>
              <a:spcAft>
                <a:spcPts val="450"/>
              </a:spcAft>
              <a:buClrTx/>
              <a:buSzTx/>
              <a:buFontTx/>
              <a:buNone/>
              <a:tabLst/>
              <a:defRPr/>
            </a:pPr>
            <a:r>
              <a:rPr kumimoji="0" lang="it-IT" sz="1650" b="0" i="0" u="none" strike="noStrike" kern="1200" cap="none" spc="0" normalizeH="0" baseline="0" noProof="0" dirty="0">
                <a:ln>
                  <a:noFill/>
                </a:ln>
                <a:solidFill>
                  <a:srgbClr val="000000"/>
                </a:solidFill>
                <a:effectLst/>
                <a:uLnTx/>
                <a:uFillTx/>
                <a:latin typeface="Gill Sans MT" panose="020B0502020104020203"/>
                <a:ea typeface="+mn-ea"/>
                <a:cs typeface="+mn-cs"/>
              </a:rPr>
              <a:t>«I ruoli della gerarchia si sono capovolti non solo per la perdita del controllo esclusivo sulle conoscenze che riguardano direttamente le funzioni di ruolo (per esempio, per un medico, i dati medici), ma anche per la fusione di situazioni pubbliche e private. I ruoli gerarchici, più di qualsiasi altro ruolo, sono condizionati dalla misura in cui gli attori riducono l’accesso alle loro vite private. Gran parte dell’attività umana è comune a tutti gli individui. Se le persone di status sociale superiore non riescono a separare questo comportamento dalle azioni di status in primo piano, sembreranno ancora più simili a chiunque altro».</a:t>
            </a:r>
          </a:p>
          <a:p>
            <a:pPr marL="0" marR="0" lvl="0" indent="0" algn="r" defTabSz="457200" rtl="0" eaLnBrk="1" fontAlgn="auto" latinLnBrk="0" hangingPunct="1">
              <a:lnSpc>
                <a:spcPct val="90000"/>
              </a:lnSpc>
              <a:spcBef>
                <a:spcPts val="0"/>
              </a:spcBef>
              <a:spcAft>
                <a:spcPts val="450"/>
              </a:spcAft>
              <a:buClrTx/>
              <a:buSzTx/>
              <a:buFontTx/>
              <a:buNone/>
              <a:tabLst/>
              <a:defRPr/>
            </a:pPr>
            <a:r>
              <a:rPr kumimoji="0" lang="it-IT" sz="1650" b="0" i="0" u="none" strike="noStrike" kern="1200" cap="none" spc="0" normalizeH="0" baseline="0" noProof="0" dirty="0">
                <a:ln>
                  <a:noFill/>
                </a:ln>
                <a:solidFill>
                  <a:srgbClr val="000000"/>
                </a:solidFill>
                <a:effectLst/>
                <a:uLnTx/>
                <a:uFillTx/>
                <a:latin typeface="Gill Sans MT" panose="020B0502020104020203"/>
                <a:ea typeface="+mn-ea"/>
                <a:cs typeface="+mn-cs"/>
              </a:rPr>
              <a:t>Joshua </a:t>
            </a:r>
            <a:r>
              <a:rPr kumimoji="0" lang="it-IT" sz="1650" b="0" i="0" u="none" strike="noStrike" kern="1200" cap="none" spc="0" normalizeH="0" baseline="0" noProof="0" dirty="0" err="1">
                <a:ln>
                  <a:noFill/>
                </a:ln>
                <a:solidFill>
                  <a:srgbClr val="000000"/>
                </a:solidFill>
                <a:effectLst/>
                <a:uLnTx/>
                <a:uFillTx/>
                <a:latin typeface="Gill Sans MT" panose="020B0502020104020203"/>
                <a:ea typeface="+mn-ea"/>
                <a:cs typeface="+mn-cs"/>
              </a:rPr>
              <a:t>Meyrowits</a:t>
            </a:r>
            <a:r>
              <a:rPr kumimoji="0" lang="it-IT" sz="1650" b="0" i="0" u="none" strike="noStrike" kern="1200" cap="none" spc="0" normalizeH="0" baseline="0" noProof="0" dirty="0">
                <a:ln>
                  <a:noFill/>
                </a:ln>
                <a:solidFill>
                  <a:srgbClr val="000000"/>
                </a:solidFill>
                <a:effectLst/>
                <a:uLnTx/>
                <a:uFillTx/>
                <a:latin typeface="Gill Sans MT" panose="020B0502020104020203"/>
                <a:ea typeface="+mn-ea"/>
                <a:cs typeface="+mn-cs"/>
              </a:rPr>
              <a:t>, </a:t>
            </a:r>
            <a:r>
              <a:rPr kumimoji="0" lang="it-IT" sz="1650" b="0" i="1" u="none" strike="noStrike" kern="1200" cap="none" spc="0" normalizeH="0" baseline="0" noProof="0" dirty="0">
                <a:ln>
                  <a:noFill/>
                </a:ln>
                <a:solidFill>
                  <a:srgbClr val="000000"/>
                </a:solidFill>
                <a:effectLst/>
                <a:uLnTx/>
                <a:uFillTx/>
                <a:latin typeface="Gill Sans MT" panose="020B0502020104020203"/>
                <a:ea typeface="+mn-ea"/>
                <a:cs typeface="+mn-cs"/>
              </a:rPr>
              <a:t>Oltre il senso del luogo</a:t>
            </a:r>
            <a:r>
              <a:rPr kumimoji="0" lang="it-IT" sz="1650" b="0" i="0" u="none" strike="noStrike" kern="1200" cap="none" spc="0" normalizeH="0" baseline="0" noProof="0" dirty="0">
                <a:ln>
                  <a:noFill/>
                </a:ln>
                <a:solidFill>
                  <a:srgbClr val="000000"/>
                </a:solidFill>
                <a:effectLst/>
                <a:uLnTx/>
                <a:uFillTx/>
                <a:latin typeface="Gill Sans MT" panose="020B0502020104020203"/>
                <a:ea typeface="+mn-ea"/>
                <a:cs typeface="+mn-cs"/>
              </a:rPr>
              <a:t>, p. 275.</a:t>
            </a:r>
          </a:p>
        </p:txBody>
      </p:sp>
    </p:spTree>
    <p:extLst>
      <p:ext uri="{BB962C8B-B14F-4D97-AF65-F5344CB8AC3E}">
        <p14:creationId xmlns:p14="http://schemas.microsoft.com/office/powerpoint/2010/main" val="6963488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3" name="Picture 1" descr="Immagine che contiene persona, uomo, interni, posando&#10;&#10;Descrizione generata automaticamente">
            <a:extLst>
              <a:ext uri="{FF2B5EF4-FFF2-40B4-BE49-F238E27FC236}">
                <a16:creationId xmlns:a16="http://schemas.microsoft.com/office/drawing/2014/main" id="{36C2B002-1EDD-CF8B-0B8B-8F60A4493CD9}"/>
              </a:ext>
            </a:extLst>
          </p:cNvPr>
          <p:cNvPicPr>
            <a:picLocks noChangeAspect="1"/>
          </p:cNvPicPr>
          <p:nvPr/>
        </p:nvPicPr>
        <p:blipFill rotWithShape="1">
          <a:blip r:embed="rId2"/>
          <a:srcRect l="19188" r="12038" b="2"/>
          <a:stretch/>
        </p:blipFill>
        <p:spPr>
          <a:xfrm>
            <a:off x="147548" y="170453"/>
            <a:ext cx="2846163" cy="6517096"/>
          </a:xfrm>
          <a:prstGeom prst="rect">
            <a:avLst/>
          </a:prstGeom>
        </p:spPr>
      </p:pic>
      <p:pic>
        <p:nvPicPr>
          <p:cNvPr id="2" name="Picture 3" descr="GRETA_GARBO">
            <a:extLst>
              <a:ext uri="{FF2B5EF4-FFF2-40B4-BE49-F238E27FC236}">
                <a16:creationId xmlns:a16="http://schemas.microsoft.com/office/drawing/2014/main" id="{0D546BCC-0324-3B1A-A839-00D96B1956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30" r="-5" b="20126"/>
          <a:stretch/>
        </p:blipFill>
        <p:spPr bwMode="auto">
          <a:xfrm>
            <a:off x="3138105" y="165371"/>
            <a:ext cx="2870034" cy="3176540"/>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4" descr="Immagine che contiene persona, uomo, tuta&#10;&#10;Descrizione generata automaticamente">
            <a:extLst>
              <a:ext uri="{FF2B5EF4-FFF2-40B4-BE49-F238E27FC236}">
                <a16:creationId xmlns:a16="http://schemas.microsoft.com/office/drawing/2014/main" id="{2FDB06DA-98AA-CF43-69F2-274A4D5E1978}"/>
              </a:ext>
            </a:extLst>
          </p:cNvPr>
          <p:cNvPicPr>
            <a:picLocks noChangeAspect="1"/>
          </p:cNvPicPr>
          <p:nvPr/>
        </p:nvPicPr>
        <p:blipFill rotWithShape="1">
          <a:blip r:embed="rId4"/>
          <a:srcRect l="16384" r="23812" b="1"/>
          <a:stretch/>
        </p:blipFill>
        <p:spPr>
          <a:xfrm>
            <a:off x="6145494" y="159910"/>
            <a:ext cx="2870033" cy="3181966"/>
          </a:xfrm>
          <a:prstGeom prst="rect">
            <a:avLst/>
          </a:prstGeom>
        </p:spPr>
      </p:pic>
      <p:pic>
        <p:nvPicPr>
          <p:cNvPr id="5" name="Picture 3" descr="Immagine che contiene persona, uomo, tuta&#10;&#10;Descrizione generata automaticamente">
            <a:extLst>
              <a:ext uri="{FF2B5EF4-FFF2-40B4-BE49-F238E27FC236}">
                <a16:creationId xmlns:a16="http://schemas.microsoft.com/office/drawing/2014/main" id="{7CCB2F8C-22B5-7A65-A237-B16F348E4C79}"/>
              </a:ext>
            </a:extLst>
          </p:cNvPr>
          <p:cNvPicPr>
            <a:picLocks noChangeAspect="1"/>
          </p:cNvPicPr>
          <p:nvPr/>
        </p:nvPicPr>
        <p:blipFill rotWithShape="1">
          <a:blip r:embed="rId5"/>
          <a:srcRect l="10520" r="40123" b="-2"/>
          <a:stretch/>
        </p:blipFill>
        <p:spPr>
          <a:xfrm>
            <a:off x="3138105" y="3512234"/>
            <a:ext cx="2870034" cy="3175314"/>
          </a:xfrm>
          <a:prstGeom prst="rect">
            <a:avLst/>
          </a:prstGeom>
        </p:spPr>
      </p:pic>
      <p:pic>
        <p:nvPicPr>
          <p:cNvPr id="4" name="Picture 2" descr="Immagine che contiene persona, folla, posando&#10;&#10;Descrizione generata automaticamente">
            <a:extLst>
              <a:ext uri="{FF2B5EF4-FFF2-40B4-BE49-F238E27FC236}">
                <a16:creationId xmlns:a16="http://schemas.microsoft.com/office/drawing/2014/main" id="{CCCF8929-B92A-D5C4-6E20-96596D11D2D7}"/>
              </a:ext>
            </a:extLst>
          </p:cNvPr>
          <p:cNvPicPr>
            <a:picLocks noChangeAspect="1"/>
          </p:cNvPicPr>
          <p:nvPr/>
        </p:nvPicPr>
        <p:blipFill rotWithShape="1">
          <a:blip r:embed="rId6"/>
          <a:srcRect l="10617" r="21814" b="1"/>
          <a:stretch/>
        </p:blipFill>
        <p:spPr>
          <a:xfrm>
            <a:off x="6145494" y="3505966"/>
            <a:ext cx="2870033" cy="3181582"/>
          </a:xfrm>
          <a:prstGeom prst="rect">
            <a:avLst/>
          </a:prstGeom>
        </p:spPr>
      </p:pic>
      <p:sp>
        <p:nvSpPr>
          <p:cNvPr id="8" name="CasellaDiTesto 7">
            <a:extLst>
              <a:ext uri="{FF2B5EF4-FFF2-40B4-BE49-F238E27FC236}">
                <a16:creationId xmlns:a16="http://schemas.microsoft.com/office/drawing/2014/main" id="{3E4EC121-9616-4C95-D491-456685DE50D0}"/>
              </a:ext>
            </a:extLst>
          </p:cNvPr>
          <p:cNvSpPr txBox="1"/>
          <p:nvPr/>
        </p:nvSpPr>
        <p:spPr>
          <a:xfrm>
            <a:off x="1605186" y="2570552"/>
            <a:ext cx="6480720" cy="769441"/>
          </a:xfrm>
          <a:prstGeom prst="rect">
            <a:avLst/>
          </a:prstGeom>
          <a:solidFill>
            <a:schemeClr val="accent2"/>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it-IT" sz="4400" b="0" i="0" u="none" strike="noStrike" kern="1200" cap="none" spc="0" normalizeH="0" baseline="0" noProof="0" dirty="0">
                <a:ln>
                  <a:noFill/>
                </a:ln>
                <a:solidFill>
                  <a:srgbClr val="FFFFFF"/>
                </a:solidFill>
                <a:effectLst/>
                <a:uLnTx/>
                <a:uFillTx/>
                <a:latin typeface="Gill Sans MT" panose="020B0502020104020203"/>
                <a:ea typeface="+mn-ea"/>
                <a:cs typeface="+mn-cs"/>
              </a:rPr>
              <a:t>IIL CORPO DI CORONA</a:t>
            </a:r>
          </a:p>
        </p:txBody>
      </p:sp>
    </p:spTree>
    <p:extLst>
      <p:ext uri="{BB962C8B-B14F-4D97-AF65-F5344CB8AC3E}">
        <p14:creationId xmlns:p14="http://schemas.microsoft.com/office/powerpoint/2010/main" val="31299689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t="16438" r="-1" b="41395"/>
          <a:stretch/>
        </p:blipFill>
        <p:spPr>
          <a:xfrm>
            <a:off x="2" y="10"/>
            <a:ext cx="4574286" cy="3428990"/>
          </a:xfrm>
          <a:prstGeom prst="rect">
            <a:avLst/>
          </a:prstGeom>
        </p:spPr>
      </p:pic>
      <p:pic>
        <p:nvPicPr>
          <p:cNvPr id="3" name="Picture 2"/>
          <p:cNvPicPr>
            <a:picLocks noChangeAspect="1"/>
          </p:cNvPicPr>
          <p:nvPr/>
        </p:nvPicPr>
        <p:blipFill rotWithShape="1">
          <a:blip r:embed="rId3"/>
          <a:srcRect l="16568" r="1" b="1"/>
          <a:stretch/>
        </p:blipFill>
        <p:spPr>
          <a:xfrm>
            <a:off x="4571996" y="4049"/>
            <a:ext cx="4571992" cy="3424951"/>
          </a:xfrm>
          <a:prstGeom prst="rect">
            <a:avLst/>
          </a:prstGeom>
        </p:spPr>
      </p:pic>
      <p:pic>
        <p:nvPicPr>
          <p:cNvPr id="4" name="Picture 3"/>
          <p:cNvPicPr>
            <a:picLocks noChangeAspect="1"/>
          </p:cNvPicPr>
          <p:nvPr/>
        </p:nvPicPr>
        <p:blipFill rotWithShape="1">
          <a:blip r:embed="rId4"/>
          <a:srcRect t="5750" r="-3" b="25998"/>
          <a:stretch/>
        </p:blipFill>
        <p:spPr>
          <a:xfrm>
            <a:off x="20" y="3429000"/>
            <a:ext cx="4571976" cy="3429000"/>
          </a:xfrm>
          <a:prstGeom prst="rect">
            <a:avLst/>
          </a:prstGeom>
        </p:spPr>
      </p:pic>
      <p:pic>
        <p:nvPicPr>
          <p:cNvPr id="5" name="Picture 4"/>
          <p:cNvPicPr>
            <a:picLocks noChangeAspect="1"/>
          </p:cNvPicPr>
          <p:nvPr/>
        </p:nvPicPr>
        <p:blipFill rotWithShape="1">
          <a:blip r:embed="rId5"/>
          <a:srcRect t="20930" r="2" b="18509"/>
          <a:stretch/>
        </p:blipFill>
        <p:spPr>
          <a:xfrm>
            <a:off x="4572007" y="3429000"/>
            <a:ext cx="4571993" cy="3429000"/>
          </a:xfrm>
          <a:prstGeom prst="rect">
            <a:avLst/>
          </a:prstGeom>
        </p:spPr>
      </p:pic>
      <p:sp>
        <p:nvSpPr>
          <p:cNvPr id="2" name="Title 1"/>
          <p:cNvSpPr>
            <a:spLocks noGrp="1"/>
          </p:cNvSpPr>
          <p:nvPr>
            <p:ph type="title" idx="4294967295"/>
          </p:nvPr>
        </p:nvSpPr>
        <p:spPr>
          <a:xfrm>
            <a:off x="1200134" y="2996952"/>
            <a:ext cx="6743700" cy="1645920"/>
          </a:xfrm>
          <a:solidFill>
            <a:schemeClr val="bg1">
              <a:alpha val="60000"/>
            </a:schemeClr>
          </a:solidFill>
          <a:ln w="38100" cap="sq">
            <a:solidFill>
              <a:schemeClr val="tx1"/>
            </a:solidFill>
            <a:miter lim="800000"/>
          </a:ln>
        </p:spPr>
        <p:txBody>
          <a:bodyPr vert="horz" lIns="274320" tIns="182880" rIns="274320" bIns="182880" rtlCol="0" anchor="ctr" anchorCtr="1">
            <a:normAutofit/>
          </a:bodyPr>
          <a:lstStyle/>
          <a:p>
            <a:r>
              <a:rPr lang="en-US" sz="3800" b="1" i="1" dirty="0">
                <a:solidFill>
                  <a:schemeClr val="tx1"/>
                </a:solidFill>
              </a:rPr>
              <a:t>La post-</a:t>
            </a:r>
            <a:r>
              <a:rPr lang="en-US" sz="3800" b="1" i="1" dirty="0" err="1">
                <a:solidFill>
                  <a:schemeClr val="tx1"/>
                </a:solidFill>
              </a:rPr>
              <a:t>storia</a:t>
            </a:r>
            <a:r>
              <a:rPr lang="en-US" sz="3800" b="1" i="1" dirty="0">
                <a:solidFill>
                  <a:schemeClr val="tx1"/>
                </a:solidFill>
              </a:rPr>
              <a:t> del reality show</a:t>
            </a:r>
          </a:p>
        </p:txBody>
      </p:sp>
    </p:spTree>
    <p:extLst>
      <p:ext uri="{BB962C8B-B14F-4D97-AF65-F5344CB8AC3E}">
        <p14:creationId xmlns:p14="http://schemas.microsoft.com/office/powerpoint/2010/main" val="3595612293"/>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026" name="Picture 2" descr="Il reality show di Squid Game arriverà a novembre">
            <a:extLst>
              <a:ext uri="{FF2B5EF4-FFF2-40B4-BE49-F238E27FC236}">
                <a16:creationId xmlns:a16="http://schemas.microsoft.com/office/drawing/2014/main" id="{FAA35C24-9266-5079-2539-6D382D42BC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625" r="3374" b="-1"/>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olo 1">
            <a:extLst>
              <a:ext uri="{FF2B5EF4-FFF2-40B4-BE49-F238E27FC236}">
                <a16:creationId xmlns:a16="http://schemas.microsoft.com/office/drawing/2014/main" id="{2A3A9C52-C70C-DCA7-7914-3829DAB44073}"/>
              </a:ext>
            </a:extLst>
          </p:cNvPr>
          <p:cNvSpPr>
            <a:spLocks noGrp="1"/>
          </p:cNvSpPr>
          <p:nvPr>
            <p:ph type="title"/>
          </p:nvPr>
        </p:nvSpPr>
        <p:spPr>
          <a:xfrm>
            <a:off x="1673352" y="2958103"/>
            <a:ext cx="5797296" cy="941796"/>
          </a:xfrm>
          <a:solidFill>
            <a:srgbClr val="FFFFFF">
              <a:alpha val="80000"/>
            </a:srgbClr>
          </a:solidFill>
        </p:spPr>
        <p:txBody>
          <a:bodyPr>
            <a:normAutofit/>
          </a:bodyPr>
          <a:lstStyle/>
          <a:p>
            <a:r>
              <a:rPr lang="it-IT" sz="1600"/>
              <a:t>Il reality show come forma culturale:</a:t>
            </a:r>
            <a:br>
              <a:rPr lang="it-IT" sz="1600"/>
            </a:br>
            <a:r>
              <a:rPr lang="it-IT" sz="1600"/>
              <a:t>La telepolitica</a:t>
            </a:r>
          </a:p>
        </p:txBody>
      </p:sp>
    </p:spTree>
    <p:extLst>
      <p:ext uri="{BB962C8B-B14F-4D97-AF65-F5344CB8AC3E}">
        <p14:creationId xmlns:p14="http://schemas.microsoft.com/office/powerpoint/2010/main" val="26040332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10" name="Segnaposto contenuto 9" descr="Immagine che contiene testo, persona&#10;&#10;Descrizione generata automaticamente">
            <a:extLst>
              <a:ext uri="{FF2B5EF4-FFF2-40B4-BE49-F238E27FC236}">
                <a16:creationId xmlns:a16="http://schemas.microsoft.com/office/drawing/2014/main" id="{9992DDDD-259E-EB41-86E7-09D2BE759007}"/>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501" r="5209"/>
          <a:stretch/>
        </p:blipFill>
        <p:spPr>
          <a:xfrm>
            <a:off x="20" y="10"/>
            <a:ext cx="5626021" cy="4571990"/>
          </a:xfrm>
          <a:prstGeom prst="rect">
            <a:avLst/>
          </a:prstGeom>
        </p:spPr>
      </p:pic>
      <p:pic>
        <p:nvPicPr>
          <p:cNvPr id="12" name="Immagine 11" descr="Immagine che contiene cielo, esterni&#10;&#10;Descrizione generata automaticamente">
            <a:extLst>
              <a:ext uri="{FF2B5EF4-FFF2-40B4-BE49-F238E27FC236}">
                <a16:creationId xmlns:a16="http://schemas.microsoft.com/office/drawing/2014/main" id="{001F5D87-3032-C04F-923F-738B287C5787}"/>
              </a:ext>
            </a:extLst>
          </p:cNvPr>
          <p:cNvPicPr>
            <a:picLocks noChangeAspect="1"/>
          </p:cNvPicPr>
          <p:nvPr/>
        </p:nvPicPr>
        <p:blipFill rotWithShape="1">
          <a:blip r:embed="rId4">
            <a:extLst>
              <a:ext uri="{28A0092B-C50C-407E-A947-70E740481C1C}">
                <a14:useLocalDpi xmlns:a14="http://schemas.microsoft.com/office/drawing/2010/main" val="0"/>
              </a:ext>
            </a:extLst>
          </a:blip>
          <a:srcRect t="3504"/>
          <a:stretch/>
        </p:blipFill>
        <p:spPr>
          <a:xfrm>
            <a:off x="5626041" y="10"/>
            <a:ext cx="3517959" cy="4571990"/>
          </a:xfrm>
          <a:prstGeom prst="rect">
            <a:avLst/>
          </a:prstGeom>
        </p:spPr>
      </p:pic>
      <p:sp>
        <p:nvSpPr>
          <p:cNvPr id="2" name="Titolo 1"/>
          <p:cNvSpPr>
            <a:spLocks noGrp="1"/>
          </p:cNvSpPr>
          <p:nvPr>
            <p:ph type="title"/>
          </p:nvPr>
        </p:nvSpPr>
        <p:spPr>
          <a:xfrm>
            <a:off x="1200150" y="3753529"/>
            <a:ext cx="6743700" cy="1645759"/>
          </a:xfrm>
        </p:spPr>
        <p:txBody>
          <a:bodyPr vert="horz" lIns="274320" tIns="182880" rIns="274320" bIns="182880" rtlCol="0" anchor="ctr" anchorCtr="1">
            <a:normAutofit/>
          </a:bodyPr>
          <a:lstStyle/>
          <a:p>
            <a:pPr algn="ctr"/>
            <a:r>
              <a:rPr lang="en-US" sz="3800">
                <a:solidFill>
                  <a:srgbClr val="262626"/>
                </a:solidFill>
                <a:latin typeface="+mj-lt"/>
                <a:ea typeface="+mj-ea"/>
                <a:cs typeface="+mj-cs"/>
              </a:rPr>
              <a:t>La politica del confessionale</a:t>
            </a:r>
          </a:p>
        </p:txBody>
      </p:sp>
    </p:spTree>
    <p:extLst>
      <p:ext uri="{BB962C8B-B14F-4D97-AF65-F5344CB8AC3E}">
        <p14:creationId xmlns:p14="http://schemas.microsoft.com/office/powerpoint/2010/main" val="1292532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Matteo salvini smartphone - Dago fotogallery">
            <a:extLst>
              <a:ext uri="{FF2B5EF4-FFF2-40B4-BE49-F238E27FC236}">
                <a16:creationId xmlns:a16="http://schemas.microsoft.com/office/drawing/2014/main" id="{A995486A-D892-5FB6-5D4A-C15FADB846E9}"/>
              </a:ext>
            </a:extLst>
          </p:cNvPr>
          <p:cNvPicPr>
            <a:picLocks noChangeAspect="1" noChangeArrowheads="1"/>
          </p:cNvPicPr>
          <p:nvPr/>
        </p:nvPicPr>
        <p:blipFill rotWithShape="1">
          <a:blip r:embed="rId3">
            <a:alphaModFix amt="40000"/>
            <a:extLst>
              <a:ext uri="{28A0092B-C50C-407E-A947-70E740481C1C}">
                <a14:useLocalDpi xmlns:a14="http://schemas.microsoft.com/office/drawing/2010/main" val="0"/>
              </a:ext>
            </a:extLst>
          </a:blip>
          <a:srcRect b="853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olo 1"/>
          <p:cNvSpPr>
            <a:spLocks noGrp="1"/>
          </p:cNvSpPr>
          <p:nvPr>
            <p:ph type="title"/>
          </p:nvPr>
        </p:nvSpPr>
        <p:spPr>
          <a:xfrm>
            <a:off x="1673352" y="964692"/>
            <a:ext cx="5797296" cy="1188720"/>
          </a:xfrm>
          <a:noFill/>
          <a:ln>
            <a:solidFill>
              <a:srgbClr val="FFFFFF"/>
            </a:solidFill>
          </a:ln>
        </p:spPr>
        <p:txBody>
          <a:bodyPr vert="horz" lIns="182880" tIns="182880" rIns="182880" bIns="182880" rtlCol="0" anchor="ctr">
            <a:normAutofit/>
          </a:bodyPr>
          <a:lstStyle/>
          <a:p>
            <a:pPr algn="ctr"/>
            <a:r>
              <a:rPr lang="en-US" sz="2800">
                <a:solidFill>
                  <a:schemeClr val="tx1"/>
                </a:solidFill>
                <a:latin typeface="+mj-lt"/>
                <a:ea typeface="+mj-ea"/>
                <a:cs typeface="+mj-cs"/>
              </a:rPr>
              <a:t>La politica del confessionale</a:t>
            </a:r>
          </a:p>
        </p:txBody>
      </p:sp>
      <p:sp>
        <p:nvSpPr>
          <p:cNvPr id="3" name="Segnaposto contenuto 2"/>
          <p:cNvSpPr>
            <a:spLocks noGrp="1"/>
          </p:cNvSpPr>
          <p:nvPr>
            <p:ph idx="1"/>
          </p:nvPr>
        </p:nvSpPr>
        <p:spPr>
          <a:xfrm>
            <a:off x="1673352" y="2638044"/>
            <a:ext cx="5797296" cy="3101983"/>
          </a:xfrm>
        </p:spPr>
        <p:txBody>
          <a:bodyPr vert="horz" lIns="91440" tIns="45720" rIns="91440" bIns="45720" rtlCol="0">
            <a:normAutofit/>
          </a:bodyPr>
          <a:lstStyle/>
          <a:p>
            <a:pPr marL="0" indent="-228600">
              <a:lnSpc>
                <a:spcPct val="90000"/>
              </a:lnSpc>
              <a:buFont typeface="Arial" panose="020B0604020202020204" pitchFamily="34" charset="0"/>
              <a:buChar char="•"/>
            </a:pPr>
            <a:endParaRPr lang="en-US" sz="1600">
              <a:latin typeface="+mn-lt"/>
              <a:ea typeface="+mn-ea"/>
              <a:cs typeface="+mn-cs"/>
            </a:endParaRPr>
          </a:p>
          <a:p>
            <a:pPr marL="0" indent="-228600">
              <a:lnSpc>
                <a:spcPct val="90000"/>
              </a:lnSpc>
              <a:buFont typeface="Arial" panose="020B0604020202020204" pitchFamily="34" charset="0"/>
              <a:buChar char="•"/>
            </a:pPr>
            <a:endParaRPr lang="en-US" sz="1600">
              <a:latin typeface="+mn-lt"/>
              <a:ea typeface="+mn-ea"/>
              <a:cs typeface="+mn-cs"/>
            </a:endParaRPr>
          </a:p>
          <a:p>
            <a:pPr marL="0" indent="-228600">
              <a:lnSpc>
                <a:spcPct val="90000"/>
              </a:lnSpc>
              <a:buFont typeface="Arial" panose="020B0604020202020204" pitchFamily="34" charset="0"/>
              <a:buChar char="•"/>
            </a:pPr>
            <a:r>
              <a:rPr lang="en-US" sz="1600">
                <a:latin typeface="+mn-lt"/>
                <a:ea typeface="+mn-ea"/>
                <a:cs typeface="+mn-cs"/>
              </a:rPr>
              <a:t>L’immagine che ne risulta tende ad escludere il contorno, focalizzando lo sguardo dello spettatore sul volto del leader. Il risultato, in una prospettica visuale, è una connessione diretta tra leader e audience, inscritta nella natura stessa del medium, che in continuità con la televisione tende a sviluppare una comunicazione in profondità, assecondando due aspetti tecnologici caratterizzanti: la vicinanza dello schermo e le sue ridotte dimensioni. Ciò comporta un’estetica confidenziale e intimista, capace di comunicare un elevato senso di prossimità che corrisponde a un linguaggio visivo fatto di un costante primo piano </a:t>
            </a:r>
          </a:p>
        </p:txBody>
      </p:sp>
    </p:spTree>
    <p:extLst>
      <p:ext uri="{BB962C8B-B14F-4D97-AF65-F5344CB8AC3E}">
        <p14:creationId xmlns:p14="http://schemas.microsoft.com/office/powerpoint/2010/main" val="3048893096"/>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29">
            <a:extLst>
              <a:ext uri="{FF2B5EF4-FFF2-40B4-BE49-F238E27FC236}">
                <a16:creationId xmlns:a16="http://schemas.microsoft.com/office/drawing/2014/main" id="{6F79B0DD-2C63-4EE5-804F-B8E391FC1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2" y="0"/>
            <a:ext cx="9144000" cy="6858000"/>
          </a:xfrm>
          <a:prstGeom prst="rect">
            <a:avLst/>
          </a:prstGeom>
          <a:solidFill>
            <a:schemeClr val="bg1">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39" name="Rectangle 31">
            <a:extLst>
              <a:ext uri="{FF2B5EF4-FFF2-40B4-BE49-F238E27FC236}">
                <a16:creationId xmlns:a16="http://schemas.microsoft.com/office/drawing/2014/main" id="{627DB8AB-CD55-4C8F-9043-52652B892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643466"/>
            <a:ext cx="4023191" cy="2706794"/>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10" name="Immagine 9" descr="Immagine che contiene testo, schermata, Carattere, linea&#10;&#10;Descrizione generata automaticamente">
            <a:extLst>
              <a:ext uri="{FF2B5EF4-FFF2-40B4-BE49-F238E27FC236}">
                <a16:creationId xmlns:a16="http://schemas.microsoft.com/office/drawing/2014/main" id="{77A87CD2-92B8-DB89-39F7-F260364FAB1A}"/>
              </a:ext>
            </a:extLst>
          </p:cNvPr>
          <p:cNvPicPr>
            <a:picLocks noChangeAspect="1"/>
          </p:cNvPicPr>
          <p:nvPr/>
        </p:nvPicPr>
        <p:blipFill>
          <a:blip r:embed="rId3"/>
          <a:stretch>
            <a:fillRect/>
          </a:stretch>
        </p:blipFill>
        <p:spPr>
          <a:xfrm>
            <a:off x="723900" y="1467187"/>
            <a:ext cx="3540113" cy="1056324"/>
          </a:xfrm>
          <a:prstGeom prst="rect">
            <a:avLst/>
          </a:prstGeom>
        </p:spPr>
      </p:pic>
      <p:sp>
        <p:nvSpPr>
          <p:cNvPr id="40" name="Rectangle 33">
            <a:extLst>
              <a:ext uri="{FF2B5EF4-FFF2-40B4-BE49-F238E27FC236}">
                <a16:creationId xmlns:a16="http://schemas.microsoft.com/office/drawing/2014/main" id="{53059C5A-91CB-4024-9B4E-20082E25C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6441" y="643466"/>
            <a:ext cx="4032605" cy="2706794"/>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8" name="Immagine 7" descr="Immagine che contiene testo, schermata, Carattere, linea&#10;&#10;Descrizione generata automaticamente">
            <a:extLst>
              <a:ext uri="{FF2B5EF4-FFF2-40B4-BE49-F238E27FC236}">
                <a16:creationId xmlns:a16="http://schemas.microsoft.com/office/drawing/2014/main" id="{ACEE0B60-7FBD-4F9B-E416-BBB1E805D80B}"/>
              </a:ext>
            </a:extLst>
          </p:cNvPr>
          <p:cNvPicPr>
            <a:picLocks noChangeAspect="1"/>
          </p:cNvPicPr>
          <p:nvPr/>
        </p:nvPicPr>
        <p:blipFill>
          <a:blip r:embed="rId3"/>
          <a:stretch>
            <a:fillRect/>
          </a:stretch>
        </p:blipFill>
        <p:spPr>
          <a:xfrm>
            <a:off x="4867260" y="1465639"/>
            <a:ext cx="3550486" cy="1059419"/>
          </a:xfrm>
          <a:prstGeom prst="rect">
            <a:avLst/>
          </a:prstGeom>
        </p:spPr>
      </p:pic>
      <p:sp>
        <p:nvSpPr>
          <p:cNvPr id="36" name="Rectangle 35">
            <a:extLst>
              <a:ext uri="{FF2B5EF4-FFF2-40B4-BE49-F238E27FC236}">
                <a16:creationId xmlns:a16="http://schemas.microsoft.com/office/drawing/2014/main" id="{184884BF-A898-4EFF-9504-E13EBE3FF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3514513"/>
            <a:ext cx="4023191" cy="270340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4" name="Immagine 3" descr="Immagine che contiene testo, schermata, Carattere&#10;&#10;Descrizione generata automaticamente">
            <a:extLst>
              <a:ext uri="{FF2B5EF4-FFF2-40B4-BE49-F238E27FC236}">
                <a16:creationId xmlns:a16="http://schemas.microsoft.com/office/drawing/2014/main" id="{EB247C75-6762-D606-01FF-6BAF90757401}"/>
              </a:ext>
            </a:extLst>
          </p:cNvPr>
          <p:cNvPicPr>
            <a:picLocks noChangeAspect="1"/>
          </p:cNvPicPr>
          <p:nvPr/>
        </p:nvPicPr>
        <p:blipFill>
          <a:blip r:embed="rId4"/>
          <a:stretch>
            <a:fillRect/>
          </a:stretch>
        </p:blipFill>
        <p:spPr>
          <a:xfrm>
            <a:off x="723900" y="4379169"/>
            <a:ext cx="3550487" cy="974454"/>
          </a:xfrm>
          <a:prstGeom prst="rect">
            <a:avLst/>
          </a:prstGeom>
        </p:spPr>
      </p:pic>
      <p:sp>
        <p:nvSpPr>
          <p:cNvPr id="38" name="Rectangle 37">
            <a:extLst>
              <a:ext uri="{FF2B5EF4-FFF2-40B4-BE49-F238E27FC236}">
                <a16:creationId xmlns:a16="http://schemas.microsoft.com/office/drawing/2014/main" id="{7B32D337-FDA6-4468-ADB1-7038E5FC0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6441" y="3514513"/>
            <a:ext cx="4032605" cy="2706794"/>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6" name="Immagine 5" descr="Immagine che contiene testo, schermata, Carattere&#10;&#10;Descrizione generata automaticamente">
            <a:extLst>
              <a:ext uri="{FF2B5EF4-FFF2-40B4-BE49-F238E27FC236}">
                <a16:creationId xmlns:a16="http://schemas.microsoft.com/office/drawing/2014/main" id="{0F109440-189F-8499-B1AD-A793AB846169}"/>
              </a:ext>
            </a:extLst>
          </p:cNvPr>
          <p:cNvPicPr>
            <a:picLocks noChangeAspect="1"/>
          </p:cNvPicPr>
          <p:nvPr/>
        </p:nvPicPr>
        <p:blipFill>
          <a:blip r:embed="rId5"/>
          <a:stretch>
            <a:fillRect/>
          </a:stretch>
        </p:blipFill>
        <p:spPr>
          <a:xfrm>
            <a:off x="4867260" y="4411934"/>
            <a:ext cx="3550486" cy="908924"/>
          </a:xfrm>
          <a:prstGeom prst="rect">
            <a:avLst/>
          </a:prstGeom>
        </p:spPr>
      </p:pic>
    </p:spTree>
    <p:extLst>
      <p:ext uri="{BB962C8B-B14F-4D97-AF65-F5344CB8AC3E}">
        <p14:creationId xmlns:p14="http://schemas.microsoft.com/office/powerpoint/2010/main" val="40819606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13" y="640080"/>
            <a:ext cx="6693018"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2907" y="825096"/>
            <a:ext cx="641223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3" name="Segnaposto contenuto 2">
            <a:extLst>
              <a:ext uri="{FF2B5EF4-FFF2-40B4-BE49-F238E27FC236}">
                <a16:creationId xmlns:a16="http://schemas.microsoft.com/office/drawing/2014/main" id="{4D063E10-4367-2E95-B1B1-173D44EE3400}"/>
              </a:ext>
            </a:extLst>
          </p:cNvPr>
          <p:cNvSpPr>
            <a:spLocks noGrp="1"/>
          </p:cNvSpPr>
          <p:nvPr>
            <p:ph idx="1"/>
          </p:nvPr>
        </p:nvSpPr>
        <p:spPr>
          <a:xfrm>
            <a:off x="987738" y="1283546"/>
            <a:ext cx="4286937" cy="3914063"/>
          </a:xfrm>
        </p:spPr>
        <p:txBody>
          <a:bodyPr vert="horz" lIns="91440" tIns="45720" rIns="91440" bIns="45720" rtlCol="0" anchor="ctr">
            <a:normAutofit/>
          </a:bodyPr>
          <a:lstStyle/>
          <a:p>
            <a:pPr indent="-228600">
              <a:lnSpc>
                <a:spcPct val="90000"/>
              </a:lnSpc>
              <a:buFont typeface="Arial" panose="020B0604020202020204" pitchFamily="34" charset="0"/>
              <a:buChar char="•"/>
            </a:pPr>
            <a:r>
              <a:rPr lang="en-US" sz="1900">
                <a:solidFill>
                  <a:srgbClr val="404040"/>
                </a:solidFill>
                <a:latin typeface="+mn-lt"/>
                <a:ea typeface="+mn-ea"/>
                <a:cs typeface="+mn-cs"/>
              </a:rPr>
              <a:t>Tale modalità comunicativa genera nei fan della pagina un chiaro adeguamento discorsivo basato su tre punti: (1) il leader viene principalmente evocato con il nome proprio (Matteo) e meno frequentemente con il cognome o in terza persona; (2) i fan articolano delle richieste dirette al proprio leader; (3) nelle discussioni che si sviluppano nei post, i fan prendono le difese del leader dalle accuse che gli vengono rivolte dai detrattori, mostrando un forte senso di protezione e di appartenenza. </a:t>
            </a:r>
          </a:p>
          <a:p>
            <a:pPr indent="-228600">
              <a:lnSpc>
                <a:spcPct val="90000"/>
              </a:lnSpc>
              <a:buFont typeface="Arial" panose="020B0604020202020204" pitchFamily="34" charset="0"/>
              <a:buChar char="•"/>
            </a:pPr>
            <a:endParaRPr lang="en-US" sz="1900">
              <a:solidFill>
                <a:srgbClr val="404040"/>
              </a:solidFill>
              <a:latin typeface="+mn-lt"/>
              <a:ea typeface="+mn-ea"/>
              <a:cs typeface="+mn-cs"/>
            </a:endParaRP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2538" y="1443035"/>
            <a:ext cx="2978949"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olo 1">
            <a:extLst>
              <a:ext uri="{FF2B5EF4-FFF2-40B4-BE49-F238E27FC236}">
                <a16:creationId xmlns:a16="http://schemas.microsoft.com/office/drawing/2014/main" id="{80F2EBBE-5C3E-14AD-2592-60EEE9C9392E}"/>
              </a:ext>
            </a:extLst>
          </p:cNvPr>
          <p:cNvSpPr>
            <a:spLocks noGrp="1"/>
          </p:cNvSpPr>
          <p:nvPr>
            <p:ph type="title"/>
          </p:nvPr>
        </p:nvSpPr>
        <p:spPr>
          <a:xfrm>
            <a:off x="5790126" y="1586484"/>
            <a:ext cx="2763774" cy="3685032"/>
          </a:xfrm>
          <a:prstGeom prst="ellipse">
            <a:avLst/>
          </a:prstGeom>
          <a:solidFill>
            <a:schemeClr val="accent2"/>
          </a:solidFill>
          <a:ln>
            <a:noFill/>
          </a:ln>
        </p:spPr>
        <p:txBody>
          <a:bodyPr vert="horz" lIns="182880" tIns="182880" rIns="182880" bIns="182880" rtlCol="0" anchor="ctr">
            <a:normAutofit/>
          </a:bodyPr>
          <a:lstStyle/>
          <a:p>
            <a:pPr algn="ctr"/>
            <a:r>
              <a:rPr lang="en-US" sz="1200" kern="1200" cap="all" spc="200" baseline="0">
                <a:solidFill>
                  <a:srgbClr val="FFFFFF"/>
                </a:solidFill>
                <a:latin typeface="+mj-lt"/>
                <a:ea typeface="+mj-ea"/>
                <a:cs typeface="+mj-cs"/>
              </a:rPr>
              <a:t>LA politica del confessionale</a:t>
            </a:r>
          </a:p>
        </p:txBody>
      </p:sp>
    </p:spTree>
    <p:extLst>
      <p:ext uri="{BB962C8B-B14F-4D97-AF65-F5344CB8AC3E}">
        <p14:creationId xmlns:p14="http://schemas.microsoft.com/office/powerpoint/2010/main" val="33044976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7" name="Immagine" descr="Immagine"/>
          <p:cNvPicPr>
            <a:picLocks noChangeAspect="1"/>
          </p:cNvPicPr>
          <p:nvPr/>
        </p:nvPicPr>
        <p:blipFill rotWithShape="1">
          <a:blip r:embed="rId2"/>
          <a:srcRect r="37038"/>
          <a:stretch/>
        </p:blipFill>
        <p:spPr>
          <a:xfrm>
            <a:off x="3838683" y="10"/>
            <a:ext cx="7710548" cy="6857990"/>
          </a:xfrm>
          <a:prstGeom prst="rect">
            <a:avLst/>
          </a:prstGeom>
          <a:noFill/>
          <a:ln w="12700">
            <a:miter lim="400000"/>
          </a:ln>
        </p:spPr>
      </p:pic>
      <p:sp>
        <p:nvSpPr>
          <p:cNvPr id="214" name="Text Placeholder 3">
            <a:extLst>
              <a:ext uri="{FF2B5EF4-FFF2-40B4-BE49-F238E27FC236}">
                <a16:creationId xmlns:a16="http://schemas.microsoft.com/office/drawing/2014/main" id="{F87292C0-9931-F62F-43AC-E867611F68DA}"/>
              </a:ext>
            </a:extLst>
          </p:cNvPr>
          <p:cNvSpPr>
            <a:spLocks noGrp="1"/>
          </p:cNvSpPr>
          <p:nvPr>
            <p:ph type="body" sz="quarter" idx="22"/>
          </p:nvPr>
        </p:nvSpPr>
        <p:spPr>
          <a:xfrm>
            <a:off x="485775" y="6477943"/>
            <a:ext cx="4291013" cy="214631"/>
          </a:xfrm>
        </p:spPr>
        <p:txBody>
          <a:bodyPr>
            <a:normAutofit lnSpcReduction="10000"/>
          </a:bodyPr>
          <a:lstStyle/>
          <a:p>
            <a:endParaRPr lang="en-US"/>
          </a:p>
        </p:txBody>
      </p:sp>
      <p:sp>
        <p:nvSpPr>
          <p:cNvPr id="2" name="Titolo 1">
            <a:extLst>
              <a:ext uri="{FF2B5EF4-FFF2-40B4-BE49-F238E27FC236}">
                <a16:creationId xmlns:a16="http://schemas.microsoft.com/office/drawing/2014/main" id="{06E62769-DD12-53BE-E1A6-2F88B405407A}"/>
              </a:ext>
            </a:extLst>
          </p:cNvPr>
          <p:cNvSpPr>
            <a:spLocks noGrp="1"/>
          </p:cNvSpPr>
          <p:nvPr>
            <p:ph type="title"/>
          </p:nvPr>
        </p:nvSpPr>
        <p:spPr>
          <a:xfrm>
            <a:off x="485775" y="812800"/>
            <a:ext cx="4291013" cy="1233488"/>
          </a:xfrm>
        </p:spPr>
        <p:txBody>
          <a:bodyPr anchor="t">
            <a:normAutofit/>
          </a:bodyPr>
          <a:lstStyle/>
          <a:p>
            <a:r>
              <a:rPr lang="it-IT" dirty="0" err="1"/>
              <a:t>Telecucina</a:t>
            </a:r>
            <a:endParaRPr lang="it-IT" dirty="0"/>
          </a:p>
        </p:txBody>
      </p:sp>
    </p:spTree>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spot patatine San Carlo con Carlo Cracco (1).mp4">
            <a:hlinkClick r:id="" action="ppaction://media"/>
            <a:extLst>
              <a:ext uri="{FF2B5EF4-FFF2-40B4-BE49-F238E27FC236}">
                <a16:creationId xmlns:a16="http://schemas.microsoft.com/office/drawing/2014/main" id="{2A00FC15-9038-6E75-8A8E-C259CDF71C3C}"/>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508000" y="1143000"/>
            <a:ext cx="4227495" cy="2377966"/>
          </a:xfrm>
          <a:prstGeom prst="rect">
            <a:avLst/>
          </a:prstGeom>
        </p:spPr>
      </p:pic>
      <p:pic>
        <p:nvPicPr>
          <p:cNvPr id="5" name="Spot Scavolini 2016 (1).mp4">
            <a:hlinkClick r:id="" action="ppaction://media"/>
            <a:extLst>
              <a:ext uri="{FF2B5EF4-FFF2-40B4-BE49-F238E27FC236}">
                <a16:creationId xmlns:a16="http://schemas.microsoft.com/office/drawing/2014/main" id="{1C778134-4F75-B09C-527D-713744CD4F9B}"/>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4659587" y="3429000"/>
            <a:ext cx="3696138" cy="2079078"/>
          </a:xfrm>
          <a:prstGeom prst="rect">
            <a:avLst/>
          </a:prstGeom>
        </p:spPr>
      </p:pic>
    </p:spTree>
    <p:extLst>
      <p:ext uri="{BB962C8B-B14F-4D97-AF65-F5344CB8AC3E}">
        <p14:creationId xmlns:p14="http://schemas.microsoft.com/office/powerpoint/2010/main" val="294463128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812"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20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91" name="Immagine" descr="Immagine"/>
          <p:cNvPicPr>
            <a:picLocks noChangeAspect="1"/>
          </p:cNvPicPr>
          <p:nvPr/>
        </p:nvPicPr>
        <p:blipFill>
          <a:blip r:embed="rId2"/>
          <a:stretch>
            <a:fillRect/>
          </a:stretch>
        </p:blipFill>
        <p:spPr>
          <a:xfrm>
            <a:off x="5472" y="2862680"/>
            <a:ext cx="3532223" cy="1993183"/>
          </a:xfrm>
          <a:prstGeom prst="rect">
            <a:avLst/>
          </a:prstGeom>
          <a:ln w="12700">
            <a:miter lim="400000"/>
          </a:ln>
        </p:spPr>
      </p:pic>
      <p:pic>
        <p:nvPicPr>
          <p:cNvPr id="192" name="Immagine" descr="Immagine"/>
          <p:cNvPicPr>
            <a:picLocks noChangeAspect="1"/>
          </p:cNvPicPr>
          <p:nvPr/>
        </p:nvPicPr>
        <p:blipFill>
          <a:blip r:embed="rId3"/>
          <a:stretch>
            <a:fillRect/>
          </a:stretch>
        </p:blipFill>
        <p:spPr>
          <a:xfrm>
            <a:off x="3506703" y="2862680"/>
            <a:ext cx="2941160" cy="1993183"/>
          </a:xfrm>
          <a:prstGeom prst="rect">
            <a:avLst/>
          </a:prstGeom>
          <a:ln w="12700">
            <a:miter lim="400000"/>
          </a:ln>
        </p:spPr>
      </p:pic>
      <p:pic>
        <p:nvPicPr>
          <p:cNvPr id="193" name="Immagine" descr="Immagine"/>
          <p:cNvPicPr>
            <a:picLocks noChangeAspect="1"/>
          </p:cNvPicPr>
          <p:nvPr/>
        </p:nvPicPr>
        <p:blipFill>
          <a:blip r:embed="rId4"/>
          <a:stretch>
            <a:fillRect/>
          </a:stretch>
        </p:blipFill>
        <p:spPr>
          <a:xfrm>
            <a:off x="6446413" y="2863982"/>
            <a:ext cx="3039481" cy="2836051"/>
          </a:xfrm>
          <a:prstGeom prst="rect">
            <a:avLst/>
          </a:prstGeom>
          <a:ln w="12700">
            <a:miter lim="400000"/>
          </a:ln>
        </p:spPr>
      </p:pic>
      <p:sp>
        <p:nvSpPr>
          <p:cNvPr id="194" name="Cucine trasparenti"/>
          <p:cNvSpPr txBox="1"/>
          <p:nvPr/>
        </p:nvSpPr>
        <p:spPr>
          <a:xfrm>
            <a:off x="3601825" y="1459268"/>
            <a:ext cx="2473434" cy="4136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19050" tIns="19050" rIns="19050" bIns="19050" anchor="ctr">
            <a:spAutoFit/>
          </a:bodyPr>
          <a:lstStyle>
            <a:lvl1pPr>
              <a:defRPr sz="6500" b="1">
                <a:solidFill>
                  <a:srgbClr val="FFFFFF"/>
                </a:solidFill>
                <a:latin typeface="Garamond"/>
                <a:ea typeface="Garamond"/>
                <a:cs typeface="Garamond"/>
                <a:sym typeface="Garamond"/>
              </a:defRPr>
            </a:lvl1pPr>
          </a:lstStyle>
          <a:p>
            <a:pPr marL="0" marR="0" lvl="0" indent="0" algn="l" defTabSz="219075" rtl="0" eaLnBrk="1" fontAlgn="auto" latinLnBrk="0" hangingPunct="0">
              <a:lnSpc>
                <a:spcPct val="100000"/>
              </a:lnSpc>
              <a:spcBef>
                <a:spcPts val="1238"/>
              </a:spcBef>
              <a:spcAft>
                <a:spcPts val="0"/>
              </a:spcAft>
              <a:buClrTx/>
              <a:buSzTx/>
              <a:buFontTx/>
              <a:buNone/>
              <a:tabLst/>
              <a:defRPr/>
            </a:pPr>
            <a:r>
              <a:rPr kumimoji="0" sz="2438" b="1" i="0" u="none" strike="noStrike" kern="0" cap="none" spc="0" normalizeH="0" baseline="0" noProof="0">
                <a:ln>
                  <a:noFill/>
                </a:ln>
                <a:solidFill>
                  <a:srgbClr val="FFFFFF"/>
                </a:solidFill>
                <a:effectLst/>
                <a:uLnTx/>
                <a:uFillTx/>
                <a:latin typeface="Garamond"/>
                <a:sym typeface="Garamond"/>
              </a:rPr>
              <a:t>Cucine trasparenti</a:t>
            </a:r>
          </a:p>
        </p:txBody>
      </p:sp>
    </p:spTree>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96" name="Immagine" descr="Immagine"/>
          <p:cNvPicPr>
            <a:picLocks noChangeAspect="1"/>
          </p:cNvPicPr>
          <p:nvPr/>
        </p:nvPicPr>
        <p:blipFill>
          <a:blip r:embed="rId2"/>
          <a:stretch>
            <a:fillRect/>
          </a:stretch>
        </p:blipFill>
        <p:spPr>
          <a:xfrm>
            <a:off x="474451" y="1682910"/>
            <a:ext cx="6399119" cy="4047928"/>
          </a:xfrm>
          <a:prstGeom prst="rect">
            <a:avLst/>
          </a:prstGeom>
          <a:ln w="12700">
            <a:miter lim="400000"/>
          </a:ln>
        </p:spPr>
      </p:pic>
      <p:sp>
        <p:nvSpPr>
          <p:cNvPr id="197" name="Ubiquitous viewer"/>
          <p:cNvSpPr txBox="1"/>
          <p:nvPr/>
        </p:nvSpPr>
        <p:spPr>
          <a:xfrm>
            <a:off x="5539662" y="1448220"/>
            <a:ext cx="2830903" cy="47134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19050" tIns="19050" rIns="19050" bIns="19050" anchor="ctr">
            <a:spAutoFit/>
          </a:bodyPr>
          <a:lstStyle>
            <a:lvl1pPr>
              <a:defRPr sz="7500" b="1">
                <a:solidFill>
                  <a:srgbClr val="FFFFFF"/>
                </a:solidFill>
                <a:latin typeface="Garamond"/>
                <a:ea typeface="Garamond"/>
                <a:cs typeface="Garamond"/>
                <a:sym typeface="Garamond"/>
              </a:defRPr>
            </a:lvl1pPr>
          </a:lstStyle>
          <a:p>
            <a:pPr marL="0" marR="0" lvl="0" indent="0" algn="l" defTabSz="219075" rtl="0" eaLnBrk="1" fontAlgn="auto" latinLnBrk="0" hangingPunct="0">
              <a:lnSpc>
                <a:spcPct val="100000"/>
              </a:lnSpc>
              <a:spcBef>
                <a:spcPts val="1238"/>
              </a:spcBef>
              <a:spcAft>
                <a:spcPts val="0"/>
              </a:spcAft>
              <a:buClrTx/>
              <a:buSzTx/>
              <a:buFontTx/>
              <a:buNone/>
              <a:tabLst/>
              <a:defRPr/>
            </a:pPr>
            <a:r>
              <a:rPr kumimoji="0" sz="2813" b="1" i="0" u="none" strike="noStrike" kern="0" cap="none" spc="0" normalizeH="0" baseline="0" noProof="0">
                <a:ln>
                  <a:noFill/>
                </a:ln>
                <a:solidFill>
                  <a:srgbClr val="FFFFFF"/>
                </a:solidFill>
                <a:effectLst/>
                <a:uLnTx/>
                <a:uFillTx/>
                <a:latin typeface="Garamond"/>
                <a:sym typeface="Garamond"/>
              </a:rPr>
              <a:t>Ubiquitous viewer</a:t>
            </a:r>
          </a:p>
        </p:txBody>
      </p:sp>
    </p:spTree>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99" name="Immagine" descr="Immagine"/>
          <p:cNvPicPr>
            <a:picLocks noChangeAspect="1"/>
          </p:cNvPicPr>
          <p:nvPr/>
        </p:nvPicPr>
        <p:blipFill>
          <a:blip r:embed="rId2"/>
          <a:stretch>
            <a:fillRect/>
          </a:stretch>
        </p:blipFill>
        <p:spPr>
          <a:xfrm>
            <a:off x="-1130758" y="846315"/>
            <a:ext cx="6099368" cy="3400860"/>
          </a:xfrm>
          <a:prstGeom prst="rect">
            <a:avLst/>
          </a:prstGeom>
          <a:ln w="12700">
            <a:miter lim="400000"/>
          </a:ln>
        </p:spPr>
      </p:pic>
      <p:pic>
        <p:nvPicPr>
          <p:cNvPr id="200" name="Immagine" descr="Immagine"/>
          <p:cNvPicPr>
            <a:picLocks noChangeAspect="1"/>
          </p:cNvPicPr>
          <p:nvPr/>
        </p:nvPicPr>
        <p:blipFill>
          <a:blip r:embed="rId3"/>
          <a:stretch>
            <a:fillRect/>
          </a:stretch>
        </p:blipFill>
        <p:spPr>
          <a:xfrm>
            <a:off x="4439252" y="2504903"/>
            <a:ext cx="4675382" cy="3492740"/>
          </a:xfrm>
          <a:prstGeom prst="rect">
            <a:avLst/>
          </a:prstGeom>
          <a:ln w="12700">
            <a:miter lim="400000"/>
          </a:ln>
        </p:spPr>
      </p:pic>
      <p:sp>
        <p:nvSpPr>
          <p:cNvPr id="201" name="Cooking show"/>
          <p:cNvSpPr txBox="1"/>
          <p:nvPr/>
        </p:nvSpPr>
        <p:spPr>
          <a:xfrm>
            <a:off x="571451" y="4894195"/>
            <a:ext cx="2316340" cy="4885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19050" tIns="19050" rIns="19050" bIns="19050" anchor="ctr">
            <a:spAutoFit/>
          </a:bodyPr>
          <a:lstStyle>
            <a:lvl1pPr>
              <a:defRPr sz="7800" b="1">
                <a:solidFill>
                  <a:srgbClr val="FBFBFB"/>
                </a:solidFill>
                <a:latin typeface="Garamond"/>
                <a:ea typeface="Garamond"/>
                <a:cs typeface="Garamond"/>
                <a:sym typeface="Garamond"/>
              </a:defRPr>
            </a:lvl1pPr>
          </a:lstStyle>
          <a:p>
            <a:pPr marL="0" marR="0" lvl="0" indent="0" algn="l" defTabSz="219075" rtl="0" eaLnBrk="1" fontAlgn="auto" latinLnBrk="0" hangingPunct="0">
              <a:lnSpc>
                <a:spcPct val="100000"/>
              </a:lnSpc>
              <a:spcBef>
                <a:spcPts val="1238"/>
              </a:spcBef>
              <a:spcAft>
                <a:spcPts val="0"/>
              </a:spcAft>
              <a:buClrTx/>
              <a:buSzTx/>
              <a:buFontTx/>
              <a:buNone/>
              <a:tabLst/>
              <a:defRPr/>
            </a:pPr>
            <a:r>
              <a:rPr kumimoji="0" sz="2925" b="1" i="0" u="none" strike="noStrike" kern="0" cap="none" spc="0" normalizeH="0" baseline="0" noProof="0">
                <a:ln>
                  <a:noFill/>
                </a:ln>
                <a:solidFill>
                  <a:srgbClr val="FBFBFB"/>
                </a:solidFill>
                <a:effectLst/>
                <a:uLnTx/>
                <a:uFillTx/>
                <a:latin typeface="Garamond"/>
                <a:sym typeface="Garamond"/>
              </a:rPr>
              <a:t>Cooking show</a:t>
            </a:r>
          </a:p>
        </p:txBody>
      </p:sp>
    </p:spTree>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03" name="Immagine" descr="Immagine"/>
          <p:cNvPicPr>
            <a:picLocks noChangeAspect="1"/>
          </p:cNvPicPr>
          <p:nvPr/>
        </p:nvPicPr>
        <p:blipFill>
          <a:blip r:embed="rId2"/>
          <a:stretch>
            <a:fillRect/>
          </a:stretch>
        </p:blipFill>
        <p:spPr>
          <a:xfrm>
            <a:off x="616062" y="1509840"/>
            <a:ext cx="4220012" cy="1855922"/>
          </a:xfrm>
          <a:prstGeom prst="rect">
            <a:avLst/>
          </a:prstGeom>
          <a:ln w="12700">
            <a:miter lim="400000"/>
          </a:ln>
        </p:spPr>
      </p:pic>
      <p:pic>
        <p:nvPicPr>
          <p:cNvPr id="204" name="Immagine" descr="Immagine"/>
          <p:cNvPicPr>
            <a:picLocks noChangeAspect="1"/>
          </p:cNvPicPr>
          <p:nvPr/>
        </p:nvPicPr>
        <p:blipFill>
          <a:blip r:embed="rId3"/>
          <a:stretch>
            <a:fillRect/>
          </a:stretch>
        </p:blipFill>
        <p:spPr>
          <a:xfrm>
            <a:off x="616062" y="3441395"/>
            <a:ext cx="4220012" cy="2341335"/>
          </a:xfrm>
          <a:prstGeom prst="rect">
            <a:avLst/>
          </a:prstGeom>
          <a:ln w="12700">
            <a:miter lim="400000"/>
          </a:ln>
        </p:spPr>
      </p:pic>
      <p:sp>
        <p:nvSpPr>
          <p:cNvPr id="205" name="Street Food"/>
          <p:cNvSpPr txBox="1"/>
          <p:nvPr/>
        </p:nvSpPr>
        <p:spPr>
          <a:xfrm>
            <a:off x="6201379" y="3053375"/>
            <a:ext cx="1867499" cy="4885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19050" tIns="19050" rIns="19050" bIns="19050" anchor="ctr">
            <a:spAutoFit/>
          </a:bodyPr>
          <a:lstStyle>
            <a:lvl1pPr>
              <a:defRPr sz="7800" b="1">
                <a:solidFill>
                  <a:srgbClr val="FFFFFF"/>
                </a:solidFill>
                <a:latin typeface="Garamond"/>
                <a:ea typeface="Garamond"/>
                <a:cs typeface="Garamond"/>
                <a:sym typeface="Garamond"/>
              </a:defRPr>
            </a:lvl1pPr>
          </a:lstStyle>
          <a:p>
            <a:pPr marL="0" marR="0" lvl="0" indent="0" algn="l" defTabSz="219075" rtl="0" eaLnBrk="1" fontAlgn="auto" latinLnBrk="0" hangingPunct="0">
              <a:lnSpc>
                <a:spcPct val="100000"/>
              </a:lnSpc>
              <a:spcBef>
                <a:spcPts val="1238"/>
              </a:spcBef>
              <a:spcAft>
                <a:spcPts val="0"/>
              </a:spcAft>
              <a:buClrTx/>
              <a:buSzTx/>
              <a:buFontTx/>
              <a:buNone/>
              <a:tabLst/>
              <a:defRPr/>
            </a:pPr>
            <a:r>
              <a:rPr kumimoji="0" sz="2925" b="1" i="0" u="none" strike="noStrike" kern="0" cap="none" spc="0" normalizeH="0" baseline="0" noProof="0">
                <a:ln>
                  <a:noFill/>
                </a:ln>
                <a:solidFill>
                  <a:srgbClr val="FFFFFF"/>
                </a:solidFill>
                <a:effectLst/>
                <a:uLnTx/>
                <a:uFillTx/>
                <a:latin typeface="Garamond"/>
                <a:sym typeface="Garamond"/>
              </a:rPr>
              <a:t>Street Food</a:t>
            </a:r>
          </a:p>
        </p:txBody>
      </p:sp>
    </p:spTree>
  </p:cSld>
  <p:clrMapOvr>
    <a:masterClrMapping/>
  </p:clrMapOvr>
  <p:transition spd="med"/>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efault Theme">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Pacco">
  <a:themeElements>
    <a:clrScheme name="Pacco">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cco">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cco">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3.xml><?xml version="1.0" encoding="utf-8"?>
<a:theme xmlns:a="http://schemas.openxmlformats.org/drawingml/2006/main" name="GradientVTI">
  <a:themeElements>
    <a:clrScheme name="Office">
      <a:dk1>
        <a:srgbClr val="000000"/>
      </a:dk1>
      <a:lt1>
        <a:srgbClr val="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4.xml><?xml version="1.0" encoding="utf-8"?>
<a:theme xmlns:a="http://schemas.openxmlformats.org/drawingml/2006/main" name="27_Showcase">
  <a:themeElements>
    <a:clrScheme name="27_Showcase">
      <a:dk1>
        <a:srgbClr val="000000"/>
      </a:dk1>
      <a:lt1>
        <a:srgbClr val="FFFFFF"/>
      </a:lt1>
      <a:dk2>
        <a:srgbClr val="5E5E5E"/>
      </a:dk2>
      <a:lt2>
        <a:srgbClr val="D5D5D5"/>
      </a:lt2>
      <a:accent1>
        <a:srgbClr val="599DFF"/>
      </a:accent1>
      <a:accent2>
        <a:srgbClr val="00D4D2"/>
      </a:accent2>
      <a:accent3>
        <a:srgbClr val="38E53A"/>
      </a:accent3>
      <a:accent4>
        <a:srgbClr val="FFFA00"/>
      </a:accent4>
      <a:accent5>
        <a:srgbClr val="FF7D74"/>
      </a:accent5>
      <a:accent6>
        <a:srgbClr val="FF80E9"/>
      </a:accent6>
      <a:hlink>
        <a:srgbClr val="0000FF"/>
      </a:hlink>
      <a:folHlink>
        <a:srgbClr val="FF00FF"/>
      </a:folHlink>
    </a:clrScheme>
    <a:fontScheme name="27_Showcase">
      <a:majorFont>
        <a:latin typeface="Graphik"/>
        <a:ea typeface="Graphik"/>
        <a:cs typeface="Graphik"/>
      </a:majorFont>
      <a:minorFont>
        <a:latin typeface="Graphik"/>
        <a:ea typeface="Graphik"/>
        <a:cs typeface="Graphik"/>
      </a:minorFont>
    </a:fontScheme>
    <a:fmtScheme name="27_Showcas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2200" b="0" i="0" u="none" strike="noStrike" cap="none" spc="-44" normalizeH="0" baseline="0">
            <a:ln>
              <a:noFill/>
            </a:ln>
            <a:solidFill>
              <a:srgbClr val="FFFFFF"/>
            </a:solidFill>
            <a:effectLst/>
            <a:uFillTx/>
            <a:latin typeface="Graphik-SemiboldItalic"/>
            <a:ea typeface="Graphik-SemiboldItalic"/>
            <a:cs typeface="Graphik-SemiboldItalic"/>
            <a:sym typeface="Graphik Semibold"/>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584200" rtl="0" fontAlgn="auto" latinLnBrk="0" hangingPunct="0">
          <a:lnSpc>
            <a:spcPct val="100000"/>
          </a:lnSpc>
          <a:spcBef>
            <a:spcPts val="3300"/>
          </a:spcBef>
          <a:spcAft>
            <a:spcPts val="0"/>
          </a:spcAft>
          <a:buClrTx/>
          <a:buSzTx/>
          <a:buFontTx/>
          <a:buNone/>
          <a:tabLst/>
          <a:defRPr kumimoji="0" sz="4000" b="0" i="0" u="none" strike="noStrike" cap="none" spc="0" normalizeH="0" baseline="0">
            <a:ln>
              <a:noFill/>
            </a:ln>
            <a:solidFill>
              <a:srgbClr val="000000"/>
            </a:solidFill>
            <a:effectLst/>
            <a:uFillTx/>
            <a:latin typeface="Graphik-SemiboldItalic"/>
            <a:ea typeface="Graphik-SemiboldItalic"/>
            <a:cs typeface="Graphik-SemiboldItalic"/>
            <a:sym typeface="Graphik Semibold"/>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5.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30</TotalTime>
  <Words>2345</Words>
  <Application>Microsoft Macintosh PowerPoint</Application>
  <PresentationFormat>Presentazione su schermo (4:3)</PresentationFormat>
  <Paragraphs>136</Paragraphs>
  <Slides>44</Slides>
  <Notes>3</Notes>
  <HiddenSlides>0</HiddenSlides>
  <MMClips>6</MMClips>
  <ScaleCrop>false</ScaleCrop>
  <HeadingPairs>
    <vt:vector size="6" baseType="variant">
      <vt:variant>
        <vt:lpstr>Caratteri utilizzati</vt:lpstr>
      </vt:variant>
      <vt:variant>
        <vt:i4>11</vt:i4>
      </vt:variant>
      <vt:variant>
        <vt:lpstr>Tema</vt:lpstr>
      </vt:variant>
      <vt:variant>
        <vt:i4>4</vt:i4>
      </vt:variant>
      <vt:variant>
        <vt:lpstr>Titoli diapositive</vt:lpstr>
      </vt:variant>
      <vt:variant>
        <vt:i4>44</vt:i4>
      </vt:variant>
    </vt:vector>
  </HeadingPairs>
  <TitlesOfParts>
    <vt:vector size="59" baseType="lpstr">
      <vt:lpstr>Arial</vt:lpstr>
      <vt:lpstr>Arial Black</vt:lpstr>
      <vt:lpstr>Calibri</vt:lpstr>
      <vt:lpstr>Courier New</vt:lpstr>
      <vt:lpstr>Garamond</vt:lpstr>
      <vt:lpstr>Gill Sans MT</vt:lpstr>
      <vt:lpstr>Gill Sans Nova</vt:lpstr>
      <vt:lpstr>Graphik</vt:lpstr>
      <vt:lpstr>Graphik-Medium</vt:lpstr>
      <vt:lpstr>Graphik-SemiboldItalic</vt:lpstr>
      <vt:lpstr>Univers</vt:lpstr>
      <vt:lpstr>Default Theme</vt:lpstr>
      <vt:lpstr>Pacco</vt:lpstr>
      <vt:lpstr>GradientVTI</vt:lpstr>
      <vt:lpstr>27_Showcase</vt:lpstr>
      <vt:lpstr>Presentazione standard di PowerPoint</vt:lpstr>
      <vt:lpstr>Fasi della televisione italiana</vt:lpstr>
      <vt:lpstr>Qual è lo specifico televisivo?</vt:lpstr>
      <vt:lpstr>Il reality show come specifico televisivo</vt:lpstr>
      <vt:lpstr>Presentazione standard di PowerPoint</vt:lpstr>
      <vt:lpstr>Il primo svelamento del retroscena nella tv italiana</vt:lpstr>
      <vt:lpstr>Andy Warhol:  The audiece is the content</vt:lpstr>
      <vt:lpstr> «I miei primi film che utilizzavano un soggetto statico avevano lo scopo di aiutare il pubblico a conoscere meglio se stesso. Di solito, quando si va al cinema, ci si immerge in un mondo di fantasia, ma quando si vede qualcosa che ci disturba, ci si sente più coinvolti dalle persone che siedono accanto a noi (…). Si possono fare più cose guardando un mio film che non altri tipi di film: si può mangiare, bere, fumare, tossire, guardare da un’altra parte e poi tornare con lo sguardo sullo schermo e tutto sarebbe ancora al suo posto. Non è il cinema ideale è il mio tipo di cinema. I miei film sono del tutto autosufficienti: tutti in 16 mm, in bianco e nero (…). Sono film sperimentali; li definisco così perché non so che cosa faccio. Mi interessano le reazioni del pubblico. In un certo senso, i miei film d’ora in poi saranno degli esperimenti per verificare queste reazioni» (Warhol) </vt:lpstr>
      <vt:lpstr>Il reality come  specifico televisivo</vt:lpstr>
      <vt:lpstr>Presentazione standard di PowerPoint</vt:lpstr>
      <vt:lpstr>La post-storia del reality show</vt:lpstr>
      <vt:lpstr>Presentazione standard di PowerPoint</vt:lpstr>
      <vt:lpstr>Presentazione standard di PowerPoint</vt:lpstr>
      <vt:lpstr>Indistinguibilità tra soggetto e medium</vt:lpstr>
      <vt:lpstr>Presentazione standard di PowerPoint</vt:lpstr>
      <vt:lpstr>Presentazione standard di PowerPoint</vt:lpstr>
      <vt:lpstr>Media Caldi VS Media Freddi</vt:lpstr>
      <vt:lpstr>Presentazione standard di PowerPoint</vt:lpstr>
      <vt:lpstr>Presentazione standard di PowerPoint</vt:lpstr>
      <vt:lpstr>Presentazione standard di PowerPoint</vt:lpstr>
      <vt:lpstr>Presentazione standard di PowerPoint</vt:lpstr>
      <vt:lpstr>McLuhan</vt:lpstr>
      <vt:lpstr>Presentazione standard di PowerPoint</vt:lpstr>
      <vt:lpstr>Pre e post-storia del reality show</vt:lpstr>
      <vt:lpstr>Lo specifico della TV</vt:lpstr>
      <vt:lpstr>Il primo svelamento del retroscena nella tv italiana</vt:lpstr>
      <vt:lpstr>Andy Warhol:  The audiece is the content</vt:lpstr>
      <vt:lpstr>Il reality show come specifico televisivo</vt:lpstr>
      <vt:lpstr>Il reality come  specifico televisivo</vt:lpstr>
      <vt:lpstr>Presentazione standard di PowerPoint</vt:lpstr>
      <vt:lpstr>Presentazione standard di PowerPoint</vt:lpstr>
      <vt:lpstr>Presentazione standard di PowerPoint</vt:lpstr>
      <vt:lpstr>La post-storia del reality show</vt:lpstr>
      <vt:lpstr>Il reality show come forma culturale: La telepolitica</vt:lpstr>
      <vt:lpstr>La politica del confessionale</vt:lpstr>
      <vt:lpstr>La politica del confessionale</vt:lpstr>
      <vt:lpstr>Presentazione standard di PowerPoint</vt:lpstr>
      <vt:lpstr>LA politica del confessionale</vt:lpstr>
      <vt:lpstr>Telecucina</vt:lpstr>
      <vt:lpstr>Presentazione standard di PowerPoint</vt:lpstr>
      <vt:lpstr>Presentazione standard di PowerPoint</vt:lpstr>
      <vt:lpstr>Presentazione standard di PowerPoint</vt:lpstr>
      <vt:lpstr>Presentazione standard di PowerPoint</vt:lpstr>
      <vt:lpstr>Presentazione standard di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Presentazione standard di PowerPoint</dc:title>
  <dc:creator>TITO VAGNI</dc:creator>
  <cp:lastModifiedBy>TITO VAGNI</cp:lastModifiedBy>
  <cp:revision>4</cp:revision>
  <dcterms:created xsi:type="dcterms:W3CDTF">2023-10-24T09:35:02Z</dcterms:created>
  <dcterms:modified xsi:type="dcterms:W3CDTF">2023-11-25T17:25:48Z</dcterms:modified>
</cp:coreProperties>
</file>