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97" r:id="rId2"/>
    <p:sldId id="299" r:id="rId3"/>
    <p:sldId id="308" r:id="rId4"/>
    <p:sldId id="300" r:id="rId5"/>
    <p:sldId id="368" r:id="rId6"/>
    <p:sldId id="301" r:id="rId7"/>
    <p:sldId id="367" r:id="rId8"/>
    <p:sldId id="369" r:id="rId9"/>
    <p:sldId id="370" r:id="rId10"/>
    <p:sldId id="371" r:id="rId11"/>
    <p:sldId id="376" r:id="rId12"/>
    <p:sldId id="374" r:id="rId13"/>
    <p:sldId id="375" r:id="rId14"/>
    <p:sldId id="377" r:id="rId15"/>
    <p:sldId id="378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6" r:id="rId32"/>
    <p:sldId id="395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13" r:id="rId41"/>
    <p:sldId id="404" r:id="rId42"/>
    <p:sldId id="405" r:id="rId43"/>
    <p:sldId id="406" r:id="rId44"/>
    <p:sldId id="407" r:id="rId45"/>
    <p:sldId id="408" r:id="rId46"/>
    <p:sldId id="410" r:id="rId47"/>
    <p:sldId id="411" r:id="rId48"/>
    <p:sldId id="409" r:id="rId49"/>
    <p:sldId id="414" r:id="rId50"/>
    <p:sldId id="415" r:id="rId51"/>
    <p:sldId id="416" r:id="rId52"/>
    <p:sldId id="417" r:id="rId53"/>
    <p:sldId id="418" r:id="rId54"/>
    <p:sldId id="419" r:id="rId55"/>
    <p:sldId id="42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08BF5D0-075E-3D4C-A081-F6E9E7730624}">
          <p14:sldIdLst>
            <p14:sldId id="297"/>
            <p14:sldId id="299"/>
            <p14:sldId id="308"/>
            <p14:sldId id="300"/>
            <p14:sldId id="368"/>
            <p14:sldId id="301"/>
            <p14:sldId id="367"/>
            <p14:sldId id="369"/>
            <p14:sldId id="370"/>
            <p14:sldId id="371"/>
            <p14:sldId id="376"/>
            <p14:sldId id="374"/>
            <p14:sldId id="375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6"/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13"/>
            <p14:sldId id="404"/>
            <p14:sldId id="405"/>
            <p14:sldId id="406"/>
            <p14:sldId id="407"/>
            <p14:sldId id="408"/>
            <p14:sldId id="410"/>
            <p14:sldId id="411"/>
            <p14:sldId id="409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D156C-ECAF-744B-B479-BF633982B46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1E099DE-5C55-4141-B427-EF92671D6B6A}">
      <dgm:prSet phldrT="[Testo]"/>
      <dgm:spPr/>
      <dgm:t>
        <a:bodyPr/>
        <a:lstStyle/>
        <a:p>
          <a:r>
            <a:rPr lang="it-IT" dirty="0"/>
            <a:t>OFFER TO SELL GOODS</a:t>
          </a:r>
        </a:p>
        <a:p>
          <a:r>
            <a:rPr lang="it-IT" dirty="0"/>
            <a:t>(from the seller)</a:t>
          </a:r>
        </a:p>
      </dgm:t>
    </dgm:pt>
    <dgm:pt modelId="{EE81D0F3-6D6A-924A-AD4B-095CCEDA8EA7}" type="parTrans" cxnId="{9528BFA5-C267-DC49-8834-B2B5795D4846}">
      <dgm:prSet/>
      <dgm:spPr/>
      <dgm:t>
        <a:bodyPr/>
        <a:lstStyle/>
        <a:p>
          <a:endParaRPr lang="it-IT"/>
        </a:p>
      </dgm:t>
    </dgm:pt>
    <dgm:pt modelId="{91FB99D0-82CA-AD45-958B-4CF6E67CF4AB}" type="sibTrans" cxnId="{9528BFA5-C267-DC49-8834-B2B5795D4846}">
      <dgm:prSet/>
      <dgm:spPr/>
      <dgm:t>
        <a:bodyPr/>
        <a:lstStyle/>
        <a:p>
          <a:endParaRPr lang="it-IT"/>
        </a:p>
      </dgm:t>
    </dgm:pt>
    <dgm:pt modelId="{4C0E22AD-0FB4-D04F-A727-12BAFAE9652D}">
      <dgm:prSet phldrT="[Testo]"/>
      <dgm:spPr/>
      <dgm:t>
        <a:bodyPr/>
        <a:lstStyle/>
        <a:p>
          <a:r>
            <a:rPr lang="it-IT" dirty="0"/>
            <a:t>ACCEPTANCE</a:t>
          </a:r>
        </a:p>
        <a:p>
          <a:r>
            <a:rPr lang="it-IT" dirty="0"/>
            <a:t>(from the buyer)</a:t>
          </a:r>
        </a:p>
      </dgm:t>
    </dgm:pt>
    <dgm:pt modelId="{6DAB8E5B-CFB9-B941-9A6F-025C101682F5}" type="parTrans" cxnId="{6BC6A945-BD4D-2447-8BFD-0A6F3060E1D5}">
      <dgm:prSet/>
      <dgm:spPr/>
      <dgm:t>
        <a:bodyPr/>
        <a:lstStyle/>
        <a:p>
          <a:endParaRPr lang="it-IT"/>
        </a:p>
      </dgm:t>
    </dgm:pt>
    <dgm:pt modelId="{44966D10-398C-9A42-AA27-20DC9030E85C}" type="sibTrans" cxnId="{6BC6A945-BD4D-2447-8BFD-0A6F3060E1D5}">
      <dgm:prSet/>
      <dgm:spPr/>
      <dgm:t>
        <a:bodyPr/>
        <a:lstStyle/>
        <a:p>
          <a:endParaRPr lang="it-IT"/>
        </a:p>
      </dgm:t>
    </dgm:pt>
    <dgm:pt modelId="{99FB09CC-77C0-6C4B-83E7-29CC84FFE906}">
      <dgm:prSet phldrT="[Testo]"/>
      <dgm:spPr/>
      <dgm:t>
        <a:bodyPr/>
        <a:lstStyle/>
        <a:p>
          <a:r>
            <a:rPr lang="it-IT" dirty="0"/>
            <a:t>CONCLUSION</a:t>
          </a:r>
        </a:p>
      </dgm:t>
    </dgm:pt>
    <dgm:pt modelId="{2DADD0F2-2A1D-AD48-BFC2-42ACEA095580}" type="parTrans" cxnId="{2A128F48-0C99-FB4B-B066-536C891A8CD5}">
      <dgm:prSet/>
      <dgm:spPr/>
      <dgm:t>
        <a:bodyPr/>
        <a:lstStyle/>
        <a:p>
          <a:endParaRPr lang="it-IT"/>
        </a:p>
      </dgm:t>
    </dgm:pt>
    <dgm:pt modelId="{2E0E4F44-4531-314A-9C0C-DBE5D25115CF}" type="sibTrans" cxnId="{2A128F48-0C99-FB4B-B066-536C891A8CD5}">
      <dgm:prSet/>
      <dgm:spPr/>
      <dgm:t>
        <a:bodyPr/>
        <a:lstStyle/>
        <a:p>
          <a:endParaRPr lang="it-IT"/>
        </a:p>
      </dgm:t>
    </dgm:pt>
    <dgm:pt modelId="{41AE2C32-F34A-6C4A-ABA8-2CC15C6F0772}" type="pres">
      <dgm:prSet presAssocID="{512D156C-ECAF-744B-B479-BF633982B469}" presName="Name0" presStyleCnt="0">
        <dgm:presLayoutVars>
          <dgm:dir/>
          <dgm:resizeHandles val="exact"/>
        </dgm:presLayoutVars>
      </dgm:prSet>
      <dgm:spPr/>
    </dgm:pt>
    <dgm:pt modelId="{5FB00763-8727-D443-900B-ECC282049158}" type="pres">
      <dgm:prSet presAssocID="{D1E099DE-5C55-4141-B427-EF92671D6B6A}" presName="node" presStyleLbl="node1" presStyleIdx="0" presStyleCnt="3" custScaleY="162079">
        <dgm:presLayoutVars>
          <dgm:bulletEnabled val="1"/>
        </dgm:presLayoutVars>
      </dgm:prSet>
      <dgm:spPr/>
    </dgm:pt>
    <dgm:pt modelId="{E277ADF5-B762-724F-8DE5-64E0193293E1}" type="pres">
      <dgm:prSet presAssocID="{91FB99D0-82CA-AD45-958B-4CF6E67CF4AB}" presName="sibTrans" presStyleLbl="sibTrans2D1" presStyleIdx="0" presStyleCnt="2"/>
      <dgm:spPr/>
    </dgm:pt>
    <dgm:pt modelId="{A231D8FA-C505-544F-89F4-9B6F0A90CBE6}" type="pres">
      <dgm:prSet presAssocID="{91FB99D0-82CA-AD45-958B-4CF6E67CF4AB}" presName="connectorText" presStyleLbl="sibTrans2D1" presStyleIdx="0" presStyleCnt="2"/>
      <dgm:spPr/>
    </dgm:pt>
    <dgm:pt modelId="{7B494DAC-D726-AE40-825E-56C1F3553A7F}" type="pres">
      <dgm:prSet presAssocID="{4C0E22AD-0FB4-D04F-A727-12BAFAE9652D}" presName="node" presStyleLbl="node1" presStyleIdx="1" presStyleCnt="3" custScaleY="169603">
        <dgm:presLayoutVars>
          <dgm:bulletEnabled val="1"/>
        </dgm:presLayoutVars>
      </dgm:prSet>
      <dgm:spPr/>
    </dgm:pt>
    <dgm:pt modelId="{21559588-B32A-3149-AD93-2C694D63E89F}" type="pres">
      <dgm:prSet presAssocID="{44966D10-398C-9A42-AA27-20DC9030E85C}" presName="sibTrans" presStyleLbl="sibTrans2D1" presStyleIdx="1" presStyleCnt="2"/>
      <dgm:spPr/>
    </dgm:pt>
    <dgm:pt modelId="{2C7BA58F-D2C6-AE4B-BAC9-B0FD9C941427}" type="pres">
      <dgm:prSet presAssocID="{44966D10-398C-9A42-AA27-20DC9030E85C}" presName="connectorText" presStyleLbl="sibTrans2D1" presStyleIdx="1" presStyleCnt="2"/>
      <dgm:spPr/>
    </dgm:pt>
    <dgm:pt modelId="{C6A5D513-9904-AB48-9B9D-1C5CF4FCEF0D}" type="pres">
      <dgm:prSet presAssocID="{99FB09CC-77C0-6C4B-83E7-29CC84FFE906}" presName="node" presStyleLbl="node1" presStyleIdx="2" presStyleCnt="3">
        <dgm:presLayoutVars>
          <dgm:bulletEnabled val="1"/>
        </dgm:presLayoutVars>
      </dgm:prSet>
      <dgm:spPr/>
    </dgm:pt>
  </dgm:ptLst>
  <dgm:cxnLst>
    <dgm:cxn modelId="{1F592103-7454-CD41-A6FB-04661D40879A}" type="presOf" srcId="{44966D10-398C-9A42-AA27-20DC9030E85C}" destId="{21559588-B32A-3149-AD93-2C694D63E89F}" srcOrd="0" destOrd="0" presId="urn:microsoft.com/office/officeart/2005/8/layout/process1"/>
    <dgm:cxn modelId="{8341F503-3ABA-7647-A821-0A94E4F2AAFD}" type="presOf" srcId="{91FB99D0-82CA-AD45-958B-4CF6E67CF4AB}" destId="{E277ADF5-B762-724F-8DE5-64E0193293E1}" srcOrd="0" destOrd="0" presId="urn:microsoft.com/office/officeart/2005/8/layout/process1"/>
    <dgm:cxn modelId="{6BC6A945-BD4D-2447-8BFD-0A6F3060E1D5}" srcId="{512D156C-ECAF-744B-B479-BF633982B469}" destId="{4C0E22AD-0FB4-D04F-A727-12BAFAE9652D}" srcOrd="1" destOrd="0" parTransId="{6DAB8E5B-CFB9-B941-9A6F-025C101682F5}" sibTransId="{44966D10-398C-9A42-AA27-20DC9030E85C}"/>
    <dgm:cxn modelId="{2A128F48-0C99-FB4B-B066-536C891A8CD5}" srcId="{512D156C-ECAF-744B-B479-BF633982B469}" destId="{99FB09CC-77C0-6C4B-83E7-29CC84FFE906}" srcOrd="2" destOrd="0" parTransId="{2DADD0F2-2A1D-AD48-BFC2-42ACEA095580}" sibTransId="{2E0E4F44-4531-314A-9C0C-DBE5D25115CF}"/>
    <dgm:cxn modelId="{C799F96C-C651-3A40-9102-4832AAF36836}" type="presOf" srcId="{D1E099DE-5C55-4141-B427-EF92671D6B6A}" destId="{5FB00763-8727-D443-900B-ECC282049158}" srcOrd="0" destOrd="0" presId="urn:microsoft.com/office/officeart/2005/8/layout/process1"/>
    <dgm:cxn modelId="{308E1381-76BD-4149-9EFF-78B9865B7DA4}" type="presOf" srcId="{4C0E22AD-0FB4-D04F-A727-12BAFAE9652D}" destId="{7B494DAC-D726-AE40-825E-56C1F3553A7F}" srcOrd="0" destOrd="0" presId="urn:microsoft.com/office/officeart/2005/8/layout/process1"/>
    <dgm:cxn modelId="{E717238B-462B-5C4E-A03D-B0046CDB982C}" type="presOf" srcId="{91FB99D0-82CA-AD45-958B-4CF6E67CF4AB}" destId="{A231D8FA-C505-544F-89F4-9B6F0A90CBE6}" srcOrd="1" destOrd="0" presId="urn:microsoft.com/office/officeart/2005/8/layout/process1"/>
    <dgm:cxn modelId="{9528BFA5-C267-DC49-8834-B2B5795D4846}" srcId="{512D156C-ECAF-744B-B479-BF633982B469}" destId="{D1E099DE-5C55-4141-B427-EF92671D6B6A}" srcOrd="0" destOrd="0" parTransId="{EE81D0F3-6D6A-924A-AD4B-095CCEDA8EA7}" sibTransId="{91FB99D0-82CA-AD45-958B-4CF6E67CF4AB}"/>
    <dgm:cxn modelId="{16F1D6DE-6145-B849-94F4-879866E1A43C}" type="presOf" srcId="{44966D10-398C-9A42-AA27-20DC9030E85C}" destId="{2C7BA58F-D2C6-AE4B-BAC9-B0FD9C941427}" srcOrd="1" destOrd="0" presId="urn:microsoft.com/office/officeart/2005/8/layout/process1"/>
    <dgm:cxn modelId="{B65A58F7-8A98-6849-AB87-3172CBE66103}" type="presOf" srcId="{512D156C-ECAF-744B-B479-BF633982B469}" destId="{41AE2C32-F34A-6C4A-ABA8-2CC15C6F0772}" srcOrd="0" destOrd="0" presId="urn:microsoft.com/office/officeart/2005/8/layout/process1"/>
    <dgm:cxn modelId="{0E4748FE-28E9-2F4B-AC50-45CE25FEE1B8}" type="presOf" srcId="{99FB09CC-77C0-6C4B-83E7-29CC84FFE906}" destId="{C6A5D513-9904-AB48-9B9D-1C5CF4FCEF0D}" srcOrd="0" destOrd="0" presId="urn:microsoft.com/office/officeart/2005/8/layout/process1"/>
    <dgm:cxn modelId="{B9A3C903-83A3-2D4F-9969-FFA4D6CFB5EF}" type="presParOf" srcId="{41AE2C32-F34A-6C4A-ABA8-2CC15C6F0772}" destId="{5FB00763-8727-D443-900B-ECC282049158}" srcOrd="0" destOrd="0" presId="urn:microsoft.com/office/officeart/2005/8/layout/process1"/>
    <dgm:cxn modelId="{BDB0763E-55F9-724F-B46B-9A5F0370EBB1}" type="presParOf" srcId="{41AE2C32-F34A-6C4A-ABA8-2CC15C6F0772}" destId="{E277ADF5-B762-724F-8DE5-64E0193293E1}" srcOrd="1" destOrd="0" presId="urn:microsoft.com/office/officeart/2005/8/layout/process1"/>
    <dgm:cxn modelId="{B123E612-CBD0-1A44-82EC-40A017C5EF01}" type="presParOf" srcId="{E277ADF5-B762-724F-8DE5-64E0193293E1}" destId="{A231D8FA-C505-544F-89F4-9B6F0A90CBE6}" srcOrd="0" destOrd="0" presId="urn:microsoft.com/office/officeart/2005/8/layout/process1"/>
    <dgm:cxn modelId="{B606B6B0-A682-104C-8E9E-BBC322070046}" type="presParOf" srcId="{41AE2C32-F34A-6C4A-ABA8-2CC15C6F0772}" destId="{7B494DAC-D726-AE40-825E-56C1F3553A7F}" srcOrd="2" destOrd="0" presId="urn:microsoft.com/office/officeart/2005/8/layout/process1"/>
    <dgm:cxn modelId="{EFC74531-4FF6-4E4F-9149-B40FB4074307}" type="presParOf" srcId="{41AE2C32-F34A-6C4A-ABA8-2CC15C6F0772}" destId="{21559588-B32A-3149-AD93-2C694D63E89F}" srcOrd="3" destOrd="0" presId="urn:microsoft.com/office/officeart/2005/8/layout/process1"/>
    <dgm:cxn modelId="{A7D3D7D8-DD68-034E-82EE-0B46C3E8104F}" type="presParOf" srcId="{21559588-B32A-3149-AD93-2C694D63E89F}" destId="{2C7BA58F-D2C6-AE4B-BAC9-B0FD9C941427}" srcOrd="0" destOrd="0" presId="urn:microsoft.com/office/officeart/2005/8/layout/process1"/>
    <dgm:cxn modelId="{16A84BFE-6006-D340-8CB9-0DDF2DA47E2A}" type="presParOf" srcId="{41AE2C32-F34A-6C4A-ABA8-2CC15C6F0772}" destId="{C6A5D513-9904-AB48-9B9D-1C5CF4FCEF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D156C-ECAF-744B-B479-BF633982B46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1E099DE-5C55-4141-B427-EF92671D6B6A}">
      <dgm:prSet phldrT="[Testo]"/>
      <dgm:spPr/>
      <dgm:t>
        <a:bodyPr/>
        <a:lstStyle/>
        <a:p>
          <a:r>
            <a:rPr lang="it-IT" dirty="0"/>
            <a:t>PURCHASE ORDER</a:t>
          </a:r>
        </a:p>
        <a:p>
          <a:r>
            <a:rPr lang="it-IT" dirty="0"/>
            <a:t>(from the Buyer)</a:t>
          </a:r>
        </a:p>
      </dgm:t>
    </dgm:pt>
    <dgm:pt modelId="{EE81D0F3-6D6A-924A-AD4B-095CCEDA8EA7}" type="parTrans" cxnId="{9528BFA5-C267-DC49-8834-B2B5795D4846}">
      <dgm:prSet/>
      <dgm:spPr/>
      <dgm:t>
        <a:bodyPr/>
        <a:lstStyle/>
        <a:p>
          <a:endParaRPr lang="it-IT"/>
        </a:p>
      </dgm:t>
    </dgm:pt>
    <dgm:pt modelId="{91FB99D0-82CA-AD45-958B-4CF6E67CF4AB}" type="sibTrans" cxnId="{9528BFA5-C267-DC49-8834-B2B5795D4846}">
      <dgm:prSet/>
      <dgm:spPr/>
      <dgm:t>
        <a:bodyPr/>
        <a:lstStyle/>
        <a:p>
          <a:endParaRPr lang="it-IT"/>
        </a:p>
      </dgm:t>
    </dgm:pt>
    <dgm:pt modelId="{4C0E22AD-0FB4-D04F-A727-12BAFAE9652D}">
      <dgm:prSet phldrT="[Testo]"/>
      <dgm:spPr/>
      <dgm:t>
        <a:bodyPr/>
        <a:lstStyle/>
        <a:p>
          <a:r>
            <a:rPr lang="it-IT" dirty="0"/>
            <a:t>ACCEPTANCE</a:t>
          </a:r>
        </a:p>
        <a:p>
          <a:r>
            <a:rPr lang="it-IT" dirty="0"/>
            <a:t>(from the seller)</a:t>
          </a:r>
        </a:p>
      </dgm:t>
    </dgm:pt>
    <dgm:pt modelId="{6DAB8E5B-CFB9-B941-9A6F-025C101682F5}" type="parTrans" cxnId="{6BC6A945-BD4D-2447-8BFD-0A6F3060E1D5}">
      <dgm:prSet/>
      <dgm:spPr/>
      <dgm:t>
        <a:bodyPr/>
        <a:lstStyle/>
        <a:p>
          <a:endParaRPr lang="it-IT"/>
        </a:p>
      </dgm:t>
    </dgm:pt>
    <dgm:pt modelId="{44966D10-398C-9A42-AA27-20DC9030E85C}" type="sibTrans" cxnId="{6BC6A945-BD4D-2447-8BFD-0A6F3060E1D5}">
      <dgm:prSet/>
      <dgm:spPr/>
      <dgm:t>
        <a:bodyPr/>
        <a:lstStyle/>
        <a:p>
          <a:endParaRPr lang="it-IT"/>
        </a:p>
      </dgm:t>
    </dgm:pt>
    <dgm:pt modelId="{99FB09CC-77C0-6C4B-83E7-29CC84FFE906}">
      <dgm:prSet phldrT="[Testo]"/>
      <dgm:spPr/>
      <dgm:t>
        <a:bodyPr/>
        <a:lstStyle/>
        <a:p>
          <a:r>
            <a:rPr lang="it-IT" dirty="0"/>
            <a:t>CONCLUSION</a:t>
          </a:r>
        </a:p>
      </dgm:t>
    </dgm:pt>
    <dgm:pt modelId="{2DADD0F2-2A1D-AD48-BFC2-42ACEA095580}" type="parTrans" cxnId="{2A128F48-0C99-FB4B-B066-536C891A8CD5}">
      <dgm:prSet/>
      <dgm:spPr/>
      <dgm:t>
        <a:bodyPr/>
        <a:lstStyle/>
        <a:p>
          <a:endParaRPr lang="it-IT"/>
        </a:p>
      </dgm:t>
    </dgm:pt>
    <dgm:pt modelId="{2E0E4F44-4531-314A-9C0C-DBE5D25115CF}" type="sibTrans" cxnId="{2A128F48-0C99-FB4B-B066-536C891A8CD5}">
      <dgm:prSet/>
      <dgm:spPr/>
      <dgm:t>
        <a:bodyPr/>
        <a:lstStyle/>
        <a:p>
          <a:endParaRPr lang="it-IT"/>
        </a:p>
      </dgm:t>
    </dgm:pt>
    <dgm:pt modelId="{41AE2C32-F34A-6C4A-ABA8-2CC15C6F0772}" type="pres">
      <dgm:prSet presAssocID="{512D156C-ECAF-744B-B479-BF633982B469}" presName="Name0" presStyleCnt="0">
        <dgm:presLayoutVars>
          <dgm:dir/>
          <dgm:resizeHandles val="exact"/>
        </dgm:presLayoutVars>
      </dgm:prSet>
      <dgm:spPr/>
    </dgm:pt>
    <dgm:pt modelId="{5FB00763-8727-D443-900B-ECC282049158}" type="pres">
      <dgm:prSet presAssocID="{D1E099DE-5C55-4141-B427-EF92671D6B6A}" presName="node" presStyleLbl="node1" presStyleIdx="0" presStyleCnt="3" custScaleY="162079">
        <dgm:presLayoutVars>
          <dgm:bulletEnabled val="1"/>
        </dgm:presLayoutVars>
      </dgm:prSet>
      <dgm:spPr/>
    </dgm:pt>
    <dgm:pt modelId="{E277ADF5-B762-724F-8DE5-64E0193293E1}" type="pres">
      <dgm:prSet presAssocID="{91FB99D0-82CA-AD45-958B-4CF6E67CF4AB}" presName="sibTrans" presStyleLbl="sibTrans2D1" presStyleIdx="0" presStyleCnt="2"/>
      <dgm:spPr/>
    </dgm:pt>
    <dgm:pt modelId="{A231D8FA-C505-544F-89F4-9B6F0A90CBE6}" type="pres">
      <dgm:prSet presAssocID="{91FB99D0-82CA-AD45-958B-4CF6E67CF4AB}" presName="connectorText" presStyleLbl="sibTrans2D1" presStyleIdx="0" presStyleCnt="2"/>
      <dgm:spPr/>
    </dgm:pt>
    <dgm:pt modelId="{7B494DAC-D726-AE40-825E-56C1F3553A7F}" type="pres">
      <dgm:prSet presAssocID="{4C0E22AD-0FB4-D04F-A727-12BAFAE9652D}" presName="node" presStyleLbl="node1" presStyleIdx="1" presStyleCnt="3" custScaleY="169603">
        <dgm:presLayoutVars>
          <dgm:bulletEnabled val="1"/>
        </dgm:presLayoutVars>
      </dgm:prSet>
      <dgm:spPr/>
    </dgm:pt>
    <dgm:pt modelId="{21559588-B32A-3149-AD93-2C694D63E89F}" type="pres">
      <dgm:prSet presAssocID="{44966D10-398C-9A42-AA27-20DC9030E85C}" presName="sibTrans" presStyleLbl="sibTrans2D1" presStyleIdx="1" presStyleCnt="2"/>
      <dgm:spPr/>
    </dgm:pt>
    <dgm:pt modelId="{2C7BA58F-D2C6-AE4B-BAC9-B0FD9C941427}" type="pres">
      <dgm:prSet presAssocID="{44966D10-398C-9A42-AA27-20DC9030E85C}" presName="connectorText" presStyleLbl="sibTrans2D1" presStyleIdx="1" presStyleCnt="2"/>
      <dgm:spPr/>
    </dgm:pt>
    <dgm:pt modelId="{C6A5D513-9904-AB48-9B9D-1C5CF4FCEF0D}" type="pres">
      <dgm:prSet presAssocID="{99FB09CC-77C0-6C4B-83E7-29CC84FFE906}" presName="node" presStyleLbl="node1" presStyleIdx="2" presStyleCnt="3">
        <dgm:presLayoutVars>
          <dgm:bulletEnabled val="1"/>
        </dgm:presLayoutVars>
      </dgm:prSet>
      <dgm:spPr/>
    </dgm:pt>
  </dgm:ptLst>
  <dgm:cxnLst>
    <dgm:cxn modelId="{E367B140-8EF7-6B45-A949-57AB7B01F5DB}" type="presOf" srcId="{99FB09CC-77C0-6C4B-83E7-29CC84FFE906}" destId="{C6A5D513-9904-AB48-9B9D-1C5CF4FCEF0D}" srcOrd="0" destOrd="0" presId="urn:microsoft.com/office/officeart/2005/8/layout/process1"/>
    <dgm:cxn modelId="{6BC6A945-BD4D-2447-8BFD-0A6F3060E1D5}" srcId="{512D156C-ECAF-744B-B479-BF633982B469}" destId="{4C0E22AD-0FB4-D04F-A727-12BAFAE9652D}" srcOrd="1" destOrd="0" parTransId="{6DAB8E5B-CFB9-B941-9A6F-025C101682F5}" sibTransId="{44966D10-398C-9A42-AA27-20DC9030E85C}"/>
    <dgm:cxn modelId="{2A128F48-0C99-FB4B-B066-536C891A8CD5}" srcId="{512D156C-ECAF-744B-B479-BF633982B469}" destId="{99FB09CC-77C0-6C4B-83E7-29CC84FFE906}" srcOrd="2" destOrd="0" parTransId="{2DADD0F2-2A1D-AD48-BFC2-42ACEA095580}" sibTransId="{2E0E4F44-4531-314A-9C0C-DBE5D25115CF}"/>
    <dgm:cxn modelId="{A9AF3152-E1A8-0B48-B422-AC6B881322DF}" type="presOf" srcId="{4C0E22AD-0FB4-D04F-A727-12BAFAE9652D}" destId="{7B494DAC-D726-AE40-825E-56C1F3553A7F}" srcOrd="0" destOrd="0" presId="urn:microsoft.com/office/officeart/2005/8/layout/process1"/>
    <dgm:cxn modelId="{41C1089C-D985-3040-AF79-9448FCE4D195}" type="presOf" srcId="{44966D10-398C-9A42-AA27-20DC9030E85C}" destId="{21559588-B32A-3149-AD93-2C694D63E89F}" srcOrd="0" destOrd="0" presId="urn:microsoft.com/office/officeart/2005/8/layout/process1"/>
    <dgm:cxn modelId="{F80D84A4-111D-ED4E-A6BA-F631BBA4E948}" type="presOf" srcId="{44966D10-398C-9A42-AA27-20DC9030E85C}" destId="{2C7BA58F-D2C6-AE4B-BAC9-B0FD9C941427}" srcOrd="1" destOrd="0" presId="urn:microsoft.com/office/officeart/2005/8/layout/process1"/>
    <dgm:cxn modelId="{9528BFA5-C267-DC49-8834-B2B5795D4846}" srcId="{512D156C-ECAF-744B-B479-BF633982B469}" destId="{D1E099DE-5C55-4141-B427-EF92671D6B6A}" srcOrd="0" destOrd="0" parTransId="{EE81D0F3-6D6A-924A-AD4B-095CCEDA8EA7}" sibTransId="{91FB99D0-82CA-AD45-958B-4CF6E67CF4AB}"/>
    <dgm:cxn modelId="{42BBA9AB-4959-2940-808A-4FEF3A8E67C5}" type="presOf" srcId="{512D156C-ECAF-744B-B479-BF633982B469}" destId="{41AE2C32-F34A-6C4A-ABA8-2CC15C6F0772}" srcOrd="0" destOrd="0" presId="urn:microsoft.com/office/officeart/2005/8/layout/process1"/>
    <dgm:cxn modelId="{818EB8BF-1CFF-0147-BF3B-1DAA8C13E6D2}" type="presOf" srcId="{91FB99D0-82CA-AD45-958B-4CF6E67CF4AB}" destId="{A231D8FA-C505-544F-89F4-9B6F0A90CBE6}" srcOrd="1" destOrd="0" presId="urn:microsoft.com/office/officeart/2005/8/layout/process1"/>
    <dgm:cxn modelId="{117238EF-399C-8745-BD13-2126A0419AFC}" type="presOf" srcId="{91FB99D0-82CA-AD45-958B-4CF6E67CF4AB}" destId="{E277ADF5-B762-724F-8DE5-64E0193293E1}" srcOrd="0" destOrd="0" presId="urn:microsoft.com/office/officeart/2005/8/layout/process1"/>
    <dgm:cxn modelId="{CEE0FAF5-9C1D-124F-B14E-CB7982C6DF86}" type="presOf" srcId="{D1E099DE-5C55-4141-B427-EF92671D6B6A}" destId="{5FB00763-8727-D443-900B-ECC282049158}" srcOrd="0" destOrd="0" presId="urn:microsoft.com/office/officeart/2005/8/layout/process1"/>
    <dgm:cxn modelId="{EBABA874-823E-0445-A1AD-5292D0F2ED9A}" type="presParOf" srcId="{41AE2C32-F34A-6C4A-ABA8-2CC15C6F0772}" destId="{5FB00763-8727-D443-900B-ECC282049158}" srcOrd="0" destOrd="0" presId="urn:microsoft.com/office/officeart/2005/8/layout/process1"/>
    <dgm:cxn modelId="{824EF3E9-588D-514F-9E72-8039CE351815}" type="presParOf" srcId="{41AE2C32-F34A-6C4A-ABA8-2CC15C6F0772}" destId="{E277ADF5-B762-724F-8DE5-64E0193293E1}" srcOrd="1" destOrd="0" presId="urn:microsoft.com/office/officeart/2005/8/layout/process1"/>
    <dgm:cxn modelId="{7720DE02-441B-4147-8822-17A0CE381B24}" type="presParOf" srcId="{E277ADF5-B762-724F-8DE5-64E0193293E1}" destId="{A231D8FA-C505-544F-89F4-9B6F0A90CBE6}" srcOrd="0" destOrd="0" presId="urn:microsoft.com/office/officeart/2005/8/layout/process1"/>
    <dgm:cxn modelId="{B44DB403-7BCC-AA48-8051-FF058C55674A}" type="presParOf" srcId="{41AE2C32-F34A-6C4A-ABA8-2CC15C6F0772}" destId="{7B494DAC-D726-AE40-825E-56C1F3553A7F}" srcOrd="2" destOrd="0" presId="urn:microsoft.com/office/officeart/2005/8/layout/process1"/>
    <dgm:cxn modelId="{3E0E02B0-EADD-E94A-8040-96FF9C56FBD8}" type="presParOf" srcId="{41AE2C32-F34A-6C4A-ABA8-2CC15C6F0772}" destId="{21559588-B32A-3149-AD93-2C694D63E89F}" srcOrd="3" destOrd="0" presId="urn:microsoft.com/office/officeart/2005/8/layout/process1"/>
    <dgm:cxn modelId="{40F23D8F-258A-7F4C-9325-51C4A593F442}" type="presParOf" srcId="{21559588-B32A-3149-AD93-2C694D63E89F}" destId="{2C7BA58F-D2C6-AE4B-BAC9-B0FD9C941427}" srcOrd="0" destOrd="0" presId="urn:microsoft.com/office/officeart/2005/8/layout/process1"/>
    <dgm:cxn modelId="{F147939F-CBED-774D-B971-4A5E9DCB9326}" type="presParOf" srcId="{41AE2C32-F34A-6C4A-ABA8-2CC15C6F0772}" destId="{C6A5D513-9904-AB48-9B9D-1C5CF4FCEF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D156C-ECAF-744B-B479-BF633982B46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1E099DE-5C55-4141-B427-EF92671D6B6A}">
      <dgm:prSet phldrT="[Testo]"/>
      <dgm:spPr/>
      <dgm:t>
        <a:bodyPr/>
        <a:lstStyle/>
        <a:p>
          <a:r>
            <a:rPr lang="it-IT" dirty="0"/>
            <a:t>DRAFTING A CONTRACT</a:t>
          </a:r>
        </a:p>
      </dgm:t>
    </dgm:pt>
    <dgm:pt modelId="{EE81D0F3-6D6A-924A-AD4B-095CCEDA8EA7}" type="parTrans" cxnId="{9528BFA5-C267-DC49-8834-B2B5795D4846}">
      <dgm:prSet/>
      <dgm:spPr/>
      <dgm:t>
        <a:bodyPr/>
        <a:lstStyle/>
        <a:p>
          <a:endParaRPr lang="it-IT"/>
        </a:p>
      </dgm:t>
    </dgm:pt>
    <dgm:pt modelId="{91FB99D0-82CA-AD45-958B-4CF6E67CF4AB}" type="sibTrans" cxnId="{9528BFA5-C267-DC49-8834-B2B5795D4846}">
      <dgm:prSet/>
      <dgm:spPr/>
      <dgm:t>
        <a:bodyPr/>
        <a:lstStyle/>
        <a:p>
          <a:endParaRPr lang="it-IT"/>
        </a:p>
      </dgm:t>
    </dgm:pt>
    <dgm:pt modelId="{4C0E22AD-0FB4-D04F-A727-12BAFAE9652D}">
      <dgm:prSet phldrT="[Testo]"/>
      <dgm:spPr/>
      <dgm:t>
        <a:bodyPr/>
        <a:lstStyle/>
        <a:p>
          <a:r>
            <a:rPr lang="it-IT" dirty="0"/>
            <a:t>CONCLUSION:</a:t>
          </a:r>
        </a:p>
        <a:p>
          <a:r>
            <a:rPr lang="it-IT" dirty="0"/>
            <a:t>AS THE CONTRACT IN SIGNED BY BOTH PARTIES</a:t>
          </a:r>
        </a:p>
      </dgm:t>
    </dgm:pt>
    <dgm:pt modelId="{44966D10-398C-9A42-AA27-20DC9030E85C}" type="sibTrans" cxnId="{6BC6A945-BD4D-2447-8BFD-0A6F3060E1D5}">
      <dgm:prSet/>
      <dgm:spPr/>
      <dgm:t>
        <a:bodyPr/>
        <a:lstStyle/>
        <a:p>
          <a:endParaRPr lang="it-IT"/>
        </a:p>
      </dgm:t>
    </dgm:pt>
    <dgm:pt modelId="{6DAB8E5B-CFB9-B941-9A6F-025C101682F5}" type="parTrans" cxnId="{6BC6A945-BD4D-2447-8BFD-0A6F3060E1D5}">
      <dgm:prSet/>
      <dgm:spPr/>
      <dgm:t>
        <a:bodyPr/>
        <a:lstStyle/>
        <a:p>
          <a:endParaRPr lang="it-IT"/>
        </a:p>
      </dgm:t>
    </dgm:pt>
    <dgm:pt modelId="{41AE2C32-F34A-6C4A-ABA8-2CC15C6F0772}" type="pres">
      <dgm:prSet presAssocID="{512D156C-ECAF-744B-B479-BF633982B469}" presName="Name0" presStyleCnt="0">
        <dgm:presLayoutVars>
          <dgm:dir/>
          <dgm:resizeHandles val="exact"/>
        </dgm:presLayoutVars>
      </dgm:prSet>
      <dgm:spPr/>
    </dgm:pt>
    <dgm:pt modelId="{5FB00763-8727-D443-900B-ECC282049158}" type="pres">
      <dgm:prSet presAssocID="{D1E099DE-5C55-4141-B427-EF92671D6B6A}" presName="node" presStyleLbl="node1" presStyleIdx="0" presStyleCnt="2" custScaleY="162079">
        <dgm:presLayoutVars>
          <dgm:bulletEnabled val="1"/>
        </dgm:presLayoutVars>
      </dgm:prSet>
      <dgm:spPr/>
    </dgm:pt>
    <dgm:pt modelId="{E277ADF5-B762-724F-8DE5-64E0193293E1}" type="pres">
      <dgm:prSet presAssocID="{91FB99D0-82CA-AD45-958B-4CF6E67CF4AB}" presName="sibTrans" presStyleLbl="sibTrans2D1" presStyleIdx="0" presStyleCnt="1"/>
      <dgm:spPr/>
    </dgm:pt>
    <dgm:pt modelId="{A231D8FA-C505-544F-89F4-9B6F0A90CBE6}" type="pres">
      <dgm:prSet presAssocID="{91FB99D0-82CA-AD45-958B-4CF6E67CF4AB}" presName="connectorText" presStyleLbl="sibTrans2D1" presStyleIdx="0" presStyleCnt="1"/>
      <dgm:spPr/>
    </dgm:pt>
    <dgm:pt modelId="{7B494DAC-D726-AE40-825E-56C1F3553A7F}" type="pres">
      <dgm:prSet presAssocID="{4C0E22AD-0FB4-D04F-A727-12BAFAE9652D}" presName="node" presStyleLbl="node1" presStyleIdx="1" presStyleCnt="2" custScaleY="169603">
        <dgm:presLayoutVars>
          <dgm:bulletEnabled val="1"/>
        </dgm:presLayoutVars>
      </dgm:prSet>
      <dgm:spPr/>
    </dgm:pt>
  </dgm:ptLst>
  <dgm:cxnLst>
    <dgm:cxn modelId="{82EF960D-07AA-1C45-BA9D-0CDBAD301380}" type="presOf" srcId="{512D156C-ECAF-744B-B479-BF633982B469}" destId="{41AE2C32-F34A-6C4A-ABA8-2CC15C6F0772}" srcOrd="0" destOrd="0" presId="urn:microsoft.com/office/officeart/2005/8/layout/process1"/>
    <dgm:cxn modelId="{76585D13-C685-1346-945B-D11BCF51FEAA}" type="presOf" srcId="{91FB99D0-82CA-AD45-958B-4CF6E67CF4AB}" destId="{E277ADF5-B762-724F-8DE5-64E0193293E1}" srcOrd="0" destOrd="0" presId="urn:microsoft.com/office/officeart/2005/8/layout/process1"/>
    <dgm:cxn modelId="{19C31365-3CF3-2041-A10D-FBB52BC7E782}" type="presOf" srcId="{4C0E22AD-0FB4-D04F-A727-12BAFAE9652D}" destId="{7B494DAC-D726-AE40-825E-56C1F3553A7F}" srcOrd="0" destOrd="0" presId="urn:microsoft.com/office/officeart/2005/8/layout/process1"/>
    <dgm:cxn modelId="{6BC6A945-BD4D-2447-8BFD-0A6F3060E1D5}" srcId="{512D156C-ECAF-744B-B479-BF633982B469}" destId="{4C0E22AD-0FB4-D04F-A727-12BAFAE9652D}" srcOrd="1" destOrd="0" parTransId="{6DAB8E5B-CFB9-B941-9A6F-025C101682F5}" sibTransId="{44966D10-398C-9A42-AA27-20DC9030E85C}"/>
    <dgm:cxn modelId="{950BEC80-F571-4A43-B467-CEA055070BB3}" type="presOf" srcId="{D1E099DE-5C55-4141-B427-EF92671D6B6A}" destId="{5FB00763-8727-D443-900B-ECC282049158}" srcOrd="0" destOrd="0" presId="urn:microsoft.com/office/officeart/2005/8/layout/process1"/>
    <dgm:cxn modelId="{9528BFA5-C267-DC49-8834-B2B5795D4846}" srcId="{512D156C-ECAF-744B-B479-BF633982B469}" destId="{D1E099DE-5C55-4141-B427-EF92671D6B6A}" srcOrd="0" destOrd="0" parTransId="{EE81D0F3-6D6A-924A-AD4B-095CCEDA8EA7}" sibTransId="{91FB99D0-82CA-AD45-958B-4CF6E67CF4AB}"/>
    <dgm:cxn modelId="{55AEEAE3-0C5C-0D4D-9814-19BF2A714639}" type="presOf" srcId="{91FB99D0-82CA-AD45-958B-4CF6E67CF4AB}" destId="{A231D8FA-C505-544F-89F4-9B6F0A90CBE6}" srcOrd="1" destOrd="0" presId="urn:microsoft.com/office/officeart/2005/8/layout/process1"/>
    <dgm:cxn modelId="{0BCE359E-2DE6-8942-8AB8-2D44E8F70FD1}" type="presParOf" srcId="{41AE2C32-F34A-6C4A-ABA8-2CC15C6F0772}" destId="{5FB00763-8727-D443-900B-ECC282049158}" srcOrd="0" destOrd="0" presId="urn:microsoft.com/office/officeart/2005/8/layout/process1"/>
    <dgm:cxn modelId="{C4D5CC42-D2FE-E14C-B449-2A453016D9F3}" type="presParOf" srcId="{41AE2C32-F34A-6C4A-ABA8-2CC15C6F0772}" destId="{E277ADF5-B762-724F-8DE5-64E0193293E1}" srcOrd="1" destOrd="0" presId="urn:microsoft.com/office/officeart/2005/8/layout/process1"/>
    <dgm:cxn modelId="{D2019961-7F29-734F-B52C-36C4162F7D8C}" type="presParOf" srcId="{E277ADF5-B762-724F-8DE5-64E0193293E1}" destId="{A231D8FA-C505-544F-89F4-9B6F0A90CBE6}" srcOrd="0" destOrd="0" presId="urn:microsoft.com/office/officeart/2005/8/layout/process1"/>
    <dgm:cxn modelId="{C561A540-3073-2846-8851-6EBA5BD551C3}" type="presParOf" srcId="{41AE2C32-F34A-6C4A-ABA8-2CC15C6F0772}" destId="{7B494DAC-D726-AE40-825E-56C1F3553A7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9E20B-D527-6E44-8A57-698E3AB6E086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C46F410F-DC13-F74C-93A3-62F98DA1F3E4}">
      <dgm:prSet phldrT="[Testo]"/>
      <dgm:spPr/>
      <dgm:t>
        <a:bodyPr/>
        <a:lstStyle/>
        <a:p>
          <a:r>
            <a:rPr lang="it-IT" dirty="0" err="1"/>
            <a:t>Manufacturer</a:t>
          </a:r>
          <a:endParaRPr lang="it-IT" dirty="0"/>
        </a:p>
      </dgm:t>
    </dgm:pt>
    <dgm:pt modelId="{94C4C93C-678D-7F4E-B8A9-87D1C643DF5E}" type="parTrans" cxnId="{BCB680F7-7CDB-3F49-A1B2-133D1FC354D8}">
      <dgm:prSet/>
      <dgm:spPr/>
      <dgm:t>
        <a:bodyPr/>
        <a:lstStyle/>
        <a:p>
          <a:endParaRPr lang="it-IT"/>
        </a:p>
      </dgm:t>
    </dgm:pt>
    <dgm:pt modelId="{B3EB42CE-3E04-1549-A0CA-2F2BA5A96FC9}" type="sibTrans" cxnId="{BCB680F7-7CDB-3F49-A1B2-133D1FC354D8}">
      <dgm:prSet/>
      <dgm:spPr/>
      <dgm:t>
        <a:bodyPr/>
        <a:lstStyle/>
        <a:p>
          <a:endParaRPr lang="it-IT"/>
        </a:p>
      </dgm:t>
    </dgm:pt>
    <dgm:pt modelId="{2D17B30B-B6CE-BB49-82DB-B8D219AD0574}">
      <dgm:prSet phldrT="[Testo]"/>
      <dgm:spPr/>
      <dgm:t>
        <a:bodyPr/>
        <a:lstStyle/>
        <a:p>
          <a:r>
            <a:rPr lang="it-IT" dirty="0"/>
            <a:t>Distributor</a:t>
          </a:r>
        </a:p>
      </dgm:t>
    </dgm:pt>
    <dgm:pt modelId="{D44D00EA-DD00-6B48-AF63-565D158C9A68}" type="parTrans" cxnId="{7DDDBAAC-DF46-3B49-84A8-B02AE7BECA19}">
      <dgm:prSet/>
      <dgm:spPr/>
      <dgm:t>
        <a:bodyPr/>
        <a:lstStyle/>
        <a:p>
          <a:endParaRPr lang="it-IT"/>
        </a:p>
      </dgm:t>
    </dgm:pt>
    <dgm:pt modelId="{E029D46A-C71E-B647-9C34-B405DFBEAF82}" type="sibTrans" cxnId="{7DDDBAAC-DF46-3B49-84A8-B02AE7BECA19}">
      <dgm:prSet/>
      <dgm:spPr/>
      <dgm:t>
        <a:bodyPr/>
        <a:lstStyle/>
        <a:p>
          <a:endParaRPr lang="it-IT"/>
        </a:p>
      </dgm:t>
    </dgm:pt>
    <dgm:pt modelId="{9C18EE86-3A31-F845-8382-DC4004835585}">
      <dgm:prSet phldrT="[Testo]"/>
      <dgm:spPr/>
      <dgm:t>
        <a:bodyPr/>
        <a:lstStyle/>
        <a:p>
          <a:r>
            <a:rPr lang="it-IT" dirty="0" err="1"/>
            <a:t>Customer</a:t>
          </a:r>
          <a:endParaRPr lang="it-IT" dirty="0"/>
        </a:p>
      </dgm:t>
    </dgm:pt>
    <dgm:pt modelId="{B0A9916D-4160-2A4E-89A1-FFE0E429D626}" type="parTrans" cxnId="{5ADE0FA6-DF4F-B143-A268-E3787DDCDEE3}">
      <dgm:prSet/>
      <dgm:spPr/>
      <dgm:t>
        <a:bodyPr/>
        <a:lstStyle/>
        <a:p>
          <a:endParaRPr lang="it-IT"/>
        </a:p>
      </dgm:t>
    </dgm:pt>
    <dgm:pt modelId="{33028C14-A1AA-C347-ADA4-19B58083A518}" type="sibTrans" cxnId="{5ADE0FA6-DF4F-B143-A268-E3787DDCDEE3}">
      <dgm:prSet/>
      <dgm:spPr/>
      <dgm:t>
        <a:bodyPr/>
        <a:lstStyle/>
        <a:p>
          <a:endParaRPr lang="it-IT"/>
        </a:p>
      </dgm:t>
    </dgm:pt>
    <dgm:pt modelId="{6ECCD4AF-EA86-104D-BED1-BE2CA1FE3AEC}" type="pres">
      <dgm:prSet presAssocID="{C4A9E20B-D527-6E44-8A57-698E3AB6E086}" presName="Name0" presStyleCnt="0">
        <dgm:presLayoutVars>
          <dgm:dir/>
          <dgm:resizeHandles val="exact"/>
        </dgm:presLayoutVars>
      </dgm:prSet>
      <dgm:spPr/>
    </dgm:pt>
    <dgm:pt modelId="{ED85D482-1C0B-9941-A7D5-6B59895D048C}" type="pres">
      <dgm:prSet presAssocID="{C46F410F-DC13-F74C-93A3-62F98DA1F3E4}" presName="node" presStyleLbl="node1" presStyleIdx="0" presStyleCnt="3">
        <dgm:presLayoutVars>
          <dgm:bulletEnabled val="1"/>
        </dgm:presLayoutVars>
      </dgm:prSet>
      <dgm:spPr/>
    </dgm:pt>
    <dgm:pt modelId="{229E054B-1D7B-A44B-B920-1FDB62D064C1}" type="pres">
      <dgm:prSet presAssocID="{B3EB42CE-3E04-1549-A0CA-2F2BA5A96FC9}" presName="sibTrans" presStyleLbl="sibTrans2D1" presStyleIdx="0" presStyleCnt="2"/>
      <dgm:spPr/>
    </dgm:pt>
    <dgm:pt modelId="{2C91245A-6FB4-5D4B-9929-0C29149043D2}" type="pres">
      <dgm:prSet presAssocID="{B3EB42CE-3E04-1549-A0CA-2F2BA5A96FC9}" presName="connectorText" presStyleLbl="sibTrans2D1" presStyleIdx="0" presStyleCnt="2"/>
      <dgm:spPr/>
    </dgm:pt>
    <dgm:pt modelId="{2F27A466-9D6B-E04F-858A-6C72A9FAC457}" type="pres">
      <dgm:prSet presAssocID="{2D17B30B-B6CE-BB49-82DB-B8D219AD0574}" presName="node" presStyleLbl="node1" presStyleIdx="1" presStyleCnt="3">
        <dgm:presLayoutVars>
          <dgm:bulletEnabled val="1"/>
        </dgm:presLayoutVars>
      </dgm:prSet>
      <dgm:spPr/>
    </dgm:pt>
    <dgm:pt modelId="{4B15C5EB-9C02-0F43-A9FB-E3774F7E946A}" type="pres">
      <dgm:prSet presAssocID="{E029D46A-C71E-B647-9C34-B405DFBEAF82}" presName="sibTrans" presStyleLbl="sibTrans2D1" presStyleIdx="1" presStyleCnt="2"/>
      <dgm:spPr/>
    </dgm:pt>
    <dgm:pt modelId="{297C7DF3-4F0B-AC46-A886-13FF61956699}" type="pres">
      <dgm:prSet presAssocID="{E029D46A-C71E-B647-9C34-B405DFBEAF82}" presName="connectorText" presStyleLbl="sibTrans2D1" presStyleIdx="1" presStyleCnt="2"/>
      <dgm:spPr/>
    </dgm:pt>
    <dgm:pt modelId="{C34B9A41-5527-A045-A36F-35927C7C8491}" type="pres">
      <dgm:prSet presAssocID="{9C18EE86-3A31-F845-8382-DC4004835585}" presName="node" presStyleLbl="node1" presStyleIdx="2" presStyleCnt="3">
        <dgm:presLayoutVars>
          <dgm:bulletEnabled val="1"/>
        </dgm:presLayoutVars>
      </dgm:prSet>
      <dgm:spPr/>
    </dgm:pt>
  </dgm:ptLst>
  <dgm:cxnLst>
    <dgm:cxn modelId="{0D9DD012-B6DD-C148-AC6B-EF900B47CDE1}" type="presOf" srcId="{9C18EE86-3A31-F845-8382-DC4004835585}" destId="{C34B9A41-5527-A045-A36F-35927C7C8491}" srcOrd="0" destOrd="0" presId="urn:microsoft.com/office/officeart/2005/8/layout/process1"/>
    <dgm:cxn modelId="{9657A957-AF3F-7740-9F1F-697A710E43FF}" type="presOf" srcId="{C4A9E20B-D527-6E44-8A57-698E3AB6E086}" destId="{6ECCD4AF-EA86-104D-BED1-BE2CA1FE3AEC}" srcOrd="0" destOrd="0" presId="urn:microsoft.com/office/officeart/2005/8/layout/process1"/>
    <dgm:cxn modelId="{0380D178-6046-7A43-A09E-1E62D83B266E}" type="presOf" srcId="{E029D46A-C71E-B647-9C34-B405DFBEAF82}" destId="{297C7DF3-4F0B-AC46-A886-13FF61956699}" srcOrd="1" destOrd="0" presId="urn:microsoft.com/office/officeart/2005/8/layout/process1"/>
    <dgm:cxn modelId="{5ADE0FA6-DF4F-B143-A268-E3787DDCDEE3}" srcId="{C4A9E20B-D527-6E44-8A57-698E3AB6E086}" destId="{9C18EE86-3A31-F845-8382-DC4004835585}" srcOrd="2" destOrd="0" parTransId="{B0A9916D-4160-2A4E-89A1-FFE0E429D626}" sibTransId="{33028C14-A1AA-C347-ADA4-19B58083A518}"/>
    <dgm:cxn modelId="{EFF0E8A8-2435-3E42-B538-307D6FA1E3DE}" type="presOf" srcId="{B3EB42CE-3E04-1549-A0CA-2F2BA5A96FC9}" destId="{229E054B-1D7B-A44B-B920-1FDB62D064C1}" srcOrd="0" destOrd="0" presId="urn:microsoft.com/office/officeart/2005/8/layout/process1"/>
    <dgm:cxn modelId="{7DDDBAAC-DF46-3B49-84A8-B02AE7BECA19}" srcId="{C4A9E20B-D527-6E44-8A57-698E3AB6E086}" destId="{2D17B30B-B6CE-BB49-82DB-B8D219AD0574}" srcOrd="1" destOrd="0" parTransId="{D44D00EA-DD00-6B48-AF63-565D158C9A68}" sibTransId="{E029D46A-C71E-B647-9C34-B405DFBEAF82}"/>
    <dgm:cxn modelId="{A638ACB9-67AF-6649-8424-66B6513648FA}" type="presOf" srcId="{E029D46A-C71E-B647-9C34-B405DFBEAF82}" destId="{4B15C5EB-9C02-0F43-A9FB-E3774F7E946A}" srcOrd="0" destOrd="0" presId="urn:microsoft.com/office/officeart/2005/8/layout/process1"/>
    <dgm:cxn modelId="{E2C828C4-ADC1-2848-928C-B07646ED57CD}" type="presOf" srcId="{B3EB42CE-3E04-1549-A0CA-2F2BA5A96FC9}" destId="{2C91245A-6FB4-5D4B-9929-0C29149043D2}" srcOrd="1" destOrd="0" presId="urn:microsoft.com/office/officeart/2005/8/layout/process1"/>
    <dgm:cxn modelId="{B34545C7-5323-1641-95B0-3BEAFD81F6E4}" type="presOf" srcId="{2D17B30B-B6CE-BB49-82DB-B8D219AD0574}" destId="{2F27A466-9D6B-E04F-858A-6C72A9FAC457}" srcOrd="0" destOrd="0" presId="urn:microsoft.com/office/officeart/2005/8/layout/process1"/>
    <dgm:cxn modelId="{E27A9AD4-7714-2F4F-926A-ED5DBD85A794}" type="presOf" srcId="{C46F410F-DC13-F74C-93A3-62F98DA1F3E4}" destId="{ED85D482-1C0B-9941-A7D5-6B59895D048C}" srcOrd="0" destOrd="0" presId="urn:microsoft.com/office/officeart/2005/8/layout/process1"/>
    <dgm:cxn modelId="{BCB680F7-7CDB-3F49-A1B2-133D1FC354D8}" srcId="{C4A9E20B-D527-6E44-8A57-698E3AB6E086}" destId="{C46F410F-DC13-F74C-93A3-62F98DA1F3E4}" srcOrd="0" destOrd="0" parTransId="{94C4C93C-678D-7F4E-B8A9-87D1C643DF5E}" sibTransId="{B3EB42CE-3E04-1549-A0CA-2F2BA5A96FC9}"/>
    <dgm:cxn modelId="{A5B81E72-6868-514B-A1D4-4E49400FFFE2}" type="presParOf" srcId="{6ECCD4AF-EA86-104D-BED1-BE2CA1FE3AEC}" destId="{ED85D482-1C0B-9941-A7D5-6B59895D048C}" srcOrd="0" destOrd="0" presId="urn:microsoft.com/office/officeart/2005/8/layout/process1"/>
    <dgm:cxn modelId="{765D0933-64FE-EB44-8D52-0563FA3140FB}" type="presParOf" srcId="{6ECCD4AF-EA86-104D-BED1-BE2CA1FE3AEC}" destId="{229E054B-1D7B-A44B-B920-1FDB62D064C1}" srcOrd="1" destOrd="0" presId="urn:microsoft.com/office/officeart/2005/8/layout/process1"/>
    <dgm:cxn modelId="{5C2BDC23-5F05-5847-9265-A540E980EE1F}" type="presParOf" srcId="{229E054B-1D7B-A44B-B920-1FDB62D064C1}" destId="{2C91245A-6FB4-5D4B-9929-0C29149043D2}" srcOrd="0" destOrd="0" presId="urn:microsoft.com/office/officeart/2005/8/layout/process1"/>
    <dgm:cxn modelId="{ADB2DEBF-E1DE-E44A-AB37-E24D4ED44B7F}" type="presParOf" srcId="{6ECCD4AF-EA86-104D-BED1-BE2CA1FE3AEC}" destId="{2F27A466-9D6B-E04F-858A-6C72A9FAC457}" srcOrd="2" destOrd="0" presId="urn:microsoft.com/office/officeart/2005/8/layout/process1"/>
    <dgm:cxn modelId="{22441186-C669-2C48-AC65-D1C37CBF0083}" type="presParOf" srcId="{6ECCD4AF-EA86-104D-BED1-BE2CA1FE3AEC}" destId="{4B15C5EB-9C02-0F43-A9FB-E3774F7E946A}" srcOrd="3" destOrd="0" presId="urn:microsoft.com/office/officeart/2005/8/layout/process1"/>
    <dgm:cxn modelId="{1F10EAA0-BBFD-6243-B664-1F8F4D2F3FB1}" type="presParOf" srcId="{4B15C5EB-9C02-0F43-A9FB-E3774F7E946A}" destId="{297C7DF3-4F0B-AC46-A886-13FF61956699}" srcOrd="0" destOrd="0" presId="urn:microsoft.com/office/officeart/2005/8/layout/process1"/>
    <dgm:cxn modelId="{33D93948-5687-A641-AA77-C0F0CAA6F4ED}" type="presParOf" srcId="{6ECCD4AF-EA86-104D-BED1-BE2CA1FE3AEC}" destId="{C34B9A41-5527-A045-A36F-35927C7C84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9E20B-D527-6E44-8A57-698E3AB6E086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C46F410F-DC13-F74C-93A3-62F98DA1F3E4}">
      <dgm:prSet phldrT="[Testo]"/>
      <dgm:spPr/>
      <dgm:t>
        <a:bodyPr/>
        <a:lstStyle/>
        <a:p>
          <a:r>
            <a:rPr lang="it-IT" dirty="0"/>
            <a:t>Agent</a:t>
          </a:r>
        </a:p>
        <a:p>
          <a:r>
            <a:rPr lang="it-IT" dirty="0"/>
            <a:t>(on b. of Man.)</a:t>
          </a:r>
        </a:p>
      </dgm:t>
    </dgm:pt>
    <dgm:pt modelId="{94C4C93C-678D-7F4E-B8A9-87D1C643DF5E}" type="parTrans" cxnId="{BCB680F7-7CDB-3F49-A1B2-133D1FC354D8}">
      <dgm:prSet/>
      <dgm:spPr/>
      <dgm:t>
        <a:bodyPr/>
        <a:lstStyle/>
        <a:p>
          <a:endParaRPr lang="it-IT"/>
        </a:p>
      </dgm:t>
    </dgm:pt>
    <dgm:pt modelId="{B3EB42CE-3E04-1549-A0CA-2F2BA5A96FC9}" type="sibTrans" cxnId="{BCB680F7-7CDB-3F49-A1B2-133D1FC354D8}">
      <dgm:prSet/>
      <dgm:spPr/>
      <dgm:t>
        <a:bodyPr/>
        <a:lstStyle/>
        <a:p>
          <a:endParaRPr lang="it-IT"/>
        </a:p>
      </dgm:t>
    </dgm:pt>
    <dgm:pt modelId="{2D17B30B-B6CE-BB49-82DB-B8D219AD0574}">
      <dgm:prSet phldrT="[Testo]"/>
      <dgm:spPr/>
      <dgm:t>
        <a:bodyPr/>
        <a:lstStyle/>
        <a:p>
          <a:r>
            <a:rPr lang="it-IT" dirty="0" err="1"/>
            <a:t>Customer</a:t>
          </a:r>
          <a:endParaRPr lang="it-IT" dirty="0"/>
        </a:p>
      </dgm:t>
    </dgm:pt>
    <dgm:pt modelId="{D44D00EA-DD00-6B48-AF63-565D158C9A68}" type="parTrans" cxnId="{7DDDBAAC-DF46-3B49-84A8-B02AE7BECA19}">
      <dgm:prSet/>
      <dgm:spPr/>
      <dgm:t>
        <a:bodyPr/>
        <a:lstStyle/>
        <a:p>
          <a:endParaRPr lang="it-IT"/>
        </a:p>
      </dgm:t>
    </dgm:pt>
    <dgm:pt modelId="{E029D46A-C71E-B647-9C34-B405DFBEAF82}" type="sibTrans" cxnId="{7DDDBAAC-DF46-3B49-84A8-B02AE7BECA19}">
      <dgm:prSet/>
      <dgm:spPr/>
      <dgm:t>
        <a:bodyPr/>
        <a:lstStyle/>
        <a:p>
          <a:endParaRPr lang="it-IT"/>
        </a:p>
      </dgm:t>
    </dgm:pt>
    <dgm:pt modelId="{6ECCD4AF-EA86-104D-BED1-BE2CA1FE3AEC}" type="pres">
      <dgm:prSet presAssocID="{C4A9E20B-D527-6E44-8A57-698E3AB6E086}" presName="Name0" presStyleCnt="0">
        <dgm:presLayoutVars>
          <dgm:dir/>
          <dgm:resizeHandles val="exact"/>
        </dgm:presLayoutVars>
      </dgm:prSet>
      <dgm:spPr/>
    </dgm:pt>
    <dgm:pt modelId="{ED85D482-1C0B-9941-A7D5-6B59895D048C}" type="pres">
      <dgm:prSet presAssocID="{C46F410F-DC13-F74C-93A3-62F98DA1F3E4}" presName="node" presStyleLbl="node1" presStyleIdx="0" presStyleCnt="2">
        <dgm:presLayoutVars>
          <dgm:bulletEnabled val="1"/>
        </dgm:presLayoutVars>
      </dgm:prSet>
      <dgm:spPr/>
    </dgm:pt>
    <dgm:pt modelId="{229E054B-1D7B-A44B-B920-1FDB62D064C1}" type="pres">
      <dgm:prSet presAssocID="{B3EB42CE-3E04-1549-A0CA-2F2BA5A96FC9}" presName="sibTrans" presStyleLbl="sibTrans2D1" presStyleIdx="0" presStyleCnt="1"/>
      <dgm:spPr/>
    </dgm:pt>
    <dgm:pt modelId="{2C91245A-6FB4-5D4B-9929-0C29149043D2}" type="pres">
      <dgm:prSet presAssocID="{B3EB42CE-3E04-1549-A0CA-2F2BA5A96FC9}" presName="connectorText" presStyleLbl="sibTrans2D1" presStyleIdx="0" presStyleCnt="1"/>
      <dgm:spPr/>
    </dgm:pt>
    <dgm:pt modelId="{2F27A466-9D6B-E04F-858A-6C72A9FAC457}" type="pres">
      <dgm:prSet presAssocID="{2D17B30B-B6CE-BB49-82DB-B8D219AD0574}" presName="node" presStyleLbl="node1" presStyleIdx="1" presStyleCnt="2">
        <dgm:presLayoutVars>
          <dgm:bulletEnabled val="1"/>
        </dgm:presLayoutVars>
      </dgm:prSet>
      <dgm:spPr/>
    </dgm:pt>
  </dgm:ptLst>
  <dgm:cxnLst>
    <dgm:cxn modelId="{D8ABD461-E854-AE49-9DB3-C36CEA979811}" type="presOf" srcId="{2D17B30B-B6CE-BB49-82DB-B8D219AD0574}" destId="{2F27A466-9D6B-E04F-858A-6C72A9FAC457}" srcOrd="0" destOrd="0" presId="urn:microsoft.com/office/officeart/2005/8/layout/process1"/>
    <dgm:cxn modelId="{7B911659-CE1E-4A4B-A2DB-CFBD2875114E}" type="presOf" srcId="{C4A9E20B-D527-6E44-8A57-698E3AB6E086}" destId="{6ECCD4AF-EA86-104D-BED1-BE2CA1FE3AEC}" srcOrd="0" destOrd="0" presId="urn:microsoft.com/office/officeart/2005/8/layout/process1"/>
    <dgm:cxn modelId="{7DDDBAAC-DF46-3B49-84A8-B02AE7BECA19}" srcId="{C4A9E20B-D527-6E44-8A57-698E3AB6E086}" destId="{2D17B30B-B6CE-BB49-82DB-B8D219AD0574}" srcOrd="1" destOrd="0" parTransId="{D44D00EA-DD00-6B48-AF63-565D158C9A68}" sibTransId="{E029D46A-C71E-B647-9C34-B405DFBEAF82}"/>
    <dgm:cxn modelId="{C31C3AD5-A19C-1448-B644-0EA21401719C}" type="presOf" srcId="{B3EB42CE-3E04-1549-A0CA-2F2BA5A96FC9}" destId="{229E054B-1D7B-A44B-B920-1FDB62D064C1}" srcOrd="0" destOrd="0" presId="urn:microsoft.com/office/officeart/2005/8/layout/process1"/>
    <dgm:cxn modelId="{C8A825D7-715C-D54E-B4C1-492E29A8DA51}" type="presOf" srcId="{B3EB42CE-3E04-1549-A0CA-2F2BA5A96FC9}" destId="{2C91245A-6FB4-5D4B-9929-0C29149043D2}" srcOrd="1" destOrd="0" presId="urn:microsoft.com/office/officeart/2005/8/layout/process1"/>
    <dgm:cxn modelId="{BCB680F7-7CDB-3F49-A1B2-133D1FC354D8}" srcId="{C4A9E20B-D527-6E44-8A57-698E3AB6E086}" destId="{C46F410F-DC13-F74C-93A3-62F98DA1F3E4}" srcOrd="0" destOrd="0" parTransId="{94C4C93C-678D-7F4E-B8A9-87D1C643DF5E}" sibTransId="{B3EB42CE-3E04-1549-A0CA-2F2BA5A96FC9}"/>
    <dgm:cxn modelId="{52C8E5FF-2BC9-6044-B7DE-459D85DA10FF}" type="presOf" srcId="{C46F410F-DC13-F74C-93A3-62F98DA1F3E4}" destId="{ED85D482-1C0B-9941-A7D5-6B59895D048C}" srcOrd="0" destOrd="0" presId="urn:microsoft.com/office/officeart/2005/8/layout/process1"/>
    <dgm:cxn modelId="{56F90547-0EC5-5343-B036-3AAD9BC1A11E}" type="presParOf" srcId="{6ECCD4AF-EA86-104D-BED1-BE2CA1FE3AEC}" destId="{ED85D482-1C0B-9941-A7D5-6B59895D048C}" srcOrd="0" destOrd="0" presId="urn:microsoft.com/office/officeart/2005/8/layout/process1"/>
    <dgm:cxn modelId="{5C3098C8-024E-C142-BE1E-3214057EB490}" type="presParOf" srcId="{6ECCD4AF-EA86-104D-BED1-BE2CA1FE3AEC}" destId="{229E054B-1D7B-A44B-B920-1FDB62D064C1}" srcOrd="1" destOrd="0" presId="urn:microsoft.com/office/officeart/2005/8/layout/process1"/>
    <dgm:cxn modelId="{18E562A6-144E-D449-88B3-DB2149B3BCAB}" type="presParOf" srcId="{229E054B-1D7B-A44B-B920-1FDB62D064C1}" destId="{2C91245A-6FB4-5D4B-9929-0C29149043D2}" srcOrd="0" destOrd="0" presId="urn:microsoft.com/office/officeart/2005/8/layout/process1"/>
    <dgm:cxn modelId="{389840A2-EF42-0B45-845D-D6E38902AFD5}" type="presParOf" srcId="{6ECCD4AF-EA86-104D-BED1-BE2CA1FE3AEC}" destId="{2F27A466-9D6B-E04F-858A-6C72A9FAC4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0763-8727-D443-900B-ECC282049158}">
      <dsp:nvSpPr>
        <dsp:cNvPr id="0" name=""/>
        <dsp:cNvSpPr/>
      </dsp:nvSpPr>
      <dsp:spPr>
        <a:xfrm>
          <a:off x="6888" y="1022307"/>
          <a:ext cx="2058785" cy="2002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OFFER TO SELL GOODS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(from the seller)</a:t>
          </a:r>
        </a:p>
      </dsp:txBody>
      <dsp:txXfrm>
        <a:off x="65528" y="1080947"/>
        <a:ext cx="1941505" cy="1884835"/>
      </dsp:txXfrm>
    </dsp:sp>
    <dsp:sp modelId="{E277ADF5-B762-724F-8DE5-64E0193293E1}">
      <dsp:nvSpPr>
        <dsp:cNvPr id="0" name=""/>
        <dsp:cNvSpPr/>
      </dsp:nvSpPr>
      <dsp:spPr>
        <a:xfrm>
          <a:off x="2271552" y="1768076"/>
          <a:ext cx="436462" cy="51057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271552" y="1870192"/>
        <a:ext cx="305523" cy="306346"/>
      </dsp:txXfrm>
    </dsp:sp>
    <dsp:sp modelId="{7B494DAC-D726-AE40-825E-56C1F3553A7F}">
      <dsp:nvSpPr>
        <dsp:cNvPr id="0" name=""/>
        <dsp:cNvSpPr/>
      </dsp:nvSpPr>
      <dsp:spPr>
        <a:xfrm>
          <a:off x="2889187" y="975836"/>
          <a:ext cx="2058785" cy="20950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ACCEPTANCE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(from the buyer)</a:t>
          </a:r>
        </a:p>
      </dsp:txBody>
      <dsp:txXfrm>
        <a:off x="2949487" y="1036136"/>
        <a:ext cx="1938185" cy="1974457"/>
      </dsp:txXfrm>
    </dsp:sp>
    <dsp:sp modelId="{21559588-B32A-3149-AD93-2C694D63E89F}">
      <dsp:nvSpPr>
        <dsp:cNvPr id="0" name=""/>
        <dsp:cNvSpPr/>
      </dsp:nvSpPr>
      <dsp:spPr>
        <a:xfrm>
          <a:off x="5153851" y="1768076"/>
          <a:ext cx="436462" cy="51057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153851" y="1870192"/>
        <a:ext cx="305523" cy="306346"/>
      </dsp:txXfrm>
    </dsp:sp>
    <dsp:sp modelId="{C6A5D513-9904-AB48-9B9D-1C5CF4FCEF0D}">
      <dsp:nvSpPr>
        <dsp:cNvPr id="0" name=""/>
        <dsp:cNvSpPr/>
      </dsp:nvSpPr>
      <dsp:spPr>
        <a:xfrm>
          <a:off x="5771487" y="1405729"/>
          <a:ext cx="2058785" cy="123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CONCLUSION</a:t>
          </a:r>
        </a:p>
      </dsp:txBody>
      <dsp:txXfrm>
        <a:off x="5807667" y="1441909"/>
        <a:ext cx="1986425" cy="1162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0763-8727-D443-900B-ECC282049158}">
      <dsp:nvSpPr>
        <dsp:cNvPr id="0" name=""/>
        <dsp:cNvSpPr/>
      </dsp:nvSpPr>
      <dsp:spPr>
        <a:xfrm>
          <a:off x="6888" y="1022307"/>
          <a:ext cx="2058785" cy="2002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PURCHASE ORDER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(from the Buyer)</a:t>
          </a:r>
        </a:p>
      </dsp:txBody>
      <dsp:txXfrm>
        <a:off x="65528" y="1080947"/>
        <a:ext cx="1941505" cy="1884835"/>
      </dsp:txXfrm>
    </dsp:sp>
    <dsp:sp modelId="{E277ADF5-B762-724F-8DE5-64E0193293E1}">
      <dsp:nvSpPr>
        <dsp:cNvPr id="0" name=""/>
        <dsp:cNvSpPr/>
      </dsp:nvSpPr>
      <dsp:spPr>
        <a:xfrm>
          <a:off x="2271552" y="1768076"/>
          <a:ext cx="436462" cy="51057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271552" y="1870192"/>
        <a:ext cx="305523" cy="306346"/>
      </dsp:txXfrm>
    </dsp:sp>
    <dsp:sp modelId="{7B494DAC-D726-AE40-825E-56C1F3553A7F}">
      <dsp:nvSpPr>
        <dsp:cNvPr id="0" name=""/>
        <dsp:cNvSpPr/>
      </dsp:nvSpPr>
      <dsp:spPr>
        <a:xfrm>
          <a:off x="2889187" y="975836"/>
          <a:ext cx="2058785" cy="20950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ACCEPTANCE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(from the seller)</a:t>
          </a:r>
        </a:p>
      </dsp:txBody>
      <dsp:txXfrm>
        <a:off x="2949487" y="1036136"/>
        <a:ext cx="1938185" cy="1974457"/>
      </dsp:txXfrm>
    </dsp:sp>
    <dsp:sp modelId="{21559588-B32A-3149-AD93-2C694D63E89F}">
      <dsp:nvSpPr>
        <dsp:cNvPr id="0" name=""/>
        <dsp:cNvSpPr/>
      </dsp:nvSpPr>
      <dsp:spPr>
        <a:xfrm>
          <a:off x="5153851" y="1768076"/>
          <a:ext cx="436462" cy="51057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153851" y="1870192"/>
        <a:ext cx="305523" cy="306346"/>
      </dsp:txXfrm>
    </dsp:sp>
    <dsp:sp modelId="{C6A5D513-9904-AB48-9B9D-1C5CF4FCEF0D}">
      <dsp:nvSpPr>
        <dsp:cNvPr id="0" name=""/>
        <dsp:cNvSpPr/>
      </dsp:nvSpPr>
      <dsp:spPr>
        <a:xfrm>
          <a:off x="5771487" y="1405729"/>
          <a:ext cx="2058785" cy="1235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CONCLUSION</a:t>
          </a:r>
        </a:p>
      </dsp:txBody>
      <dsp:txXfrm>
        <a:off x="5807667" y="1441909"/>
        <a:ext cx="1986425" cy="116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0763-8727-D443-900B-ECC282049158}">
      <dsp:nvSpPr>
        <dsp:cNvPr id="0" name=""/>
        <dsp:cNvSpPr/>
      </dsp:nvSpPr>
      <dsp:spPr>
        <a:xfrm>
          <a:off x="1530" y="436186"/>
          <a:ext cx="3264208" cy="31743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DRAFTING A CONTRACT</a:t>
          </a:r>
        </a:p>
      </dsp:txBody>
      <dsp:txXfrm>
        <a:off x="94504" y="529160"/>
        <a:ext cx="3078260" cy="2988409"/>
      </dsp:txXfrm>
    </dsp:sp>
    <dsp:sp modelId="{E277ADF5-B762-724F-8DE5-64E0193293E1}">
      <dsp:nvSpPr>
        <dsp:cNvPr id="0" name=""/>
        <dsp:cNvSpPr/>
      </dsp:nvSpPr>
      <dsp:spPr>
        <a:xfrm>
          <a:off x="3592159" y="1618603"/>
          <a:ext cx="692012" cy="809523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3592159" y="1780508"/>
        <a:ext cx="484408" cy="485713"/>
      </dsp:txXfrm>
    </dsp:sp>
    <dsp:sp modelId="{7B494DAC-D726-AE40-825E-56C1F3553A7F}">
      <dsp:nvSpPr>
        <dsp:cNvPr id="0" name=""/>
        <dsp:cNvSpPr/>
      </dsp:nvSpPr>
      <dsp:spPr>
        <a:xfrm>
          <a:off x="4571422" y="362507"/>
          <a:ext cx="3264208" cy="33217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CONCLUSION: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AS THE CONTRACT IN SIGNED BY BOTH PARTIES</a:t>
          </a:r>
        </a:p>
      </dsp:txBody>
      <dsp:txXfrm>
        <a:off x="4667027" y="458112"/>
        <a:ext cx="3072998" cy="3130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5D482-1C0B-9941-A7D5-6B59895D048C}">
      <dsp:nvSpPr>
        <dsp:cNvPr id="0" name=""/>
        <dsp:cNvSpPr/>
      </dsp:nvSpPr>
      <dsp:spPr>
        <a:xfrm>
          <a:off x="6455" y="1387082"/>
          <a:ext cx="1929592" cy="1157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Manufacturer</a:t>
          </a:r>
          <a:endParaRPr lang="it-IT" sz="2200" kern="1200" dirty="0"/>
        </a:p>
      </dsp:txBody>
      <dsp:txXfrm>
        <a:off x="40364" y="1420991"/>
        <a:ext cx="1861774" cy="1089937"/>
      </dsp:txXfrm>
    </dsp:sp>
    <dsp:sp modelId="{229E054B-1D7B-A44B-B920-1FDB62D064C1}">
      <dsp:nvSpPr>
        <dsp:cNvPr id="0" name=""/>
        <dsp:cNvSpPr/>
      </dsp:nvSpPr>
      <dsp:spPr>
        <a:xfrm>
          <a:off x="2129007" y="1726690"/>
          <a:ext cx="409073" cy="47853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2129007" y="1822398"/>
        <a:ext cx="286351" cy="287122"/>
      </dsp:txXfrm>
    </dsp:sp>
    <dsp:sp modelId="{2F27A466-9D6B-E04F-858A-6C72A9FAC457}">
      <dsp:nvSpPr>
        <dsp:cNvPr id="0" name=""/>
        <dsp:cNvSpPr/>
      </dsp:nvSpPr>
      <dsp:spPr>
        <a:xfrm>
          <a:off x="2707885" y="1387082"/>
          <a:ext cx="1929592" cy="1157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Distributor</a:t>
          </a:r>
        </a:p>
      </dsp:txBody>
      <dsp:txXfrm>
        <a:off x="2741794" y="1420991"/>
        <a:ext cx="1861774" cy="1089937"/>
      </dsp:txXfrm>
    </dsp:sp>
    <dsp:sp modelId="{4B15C5EB-9C02-0F43-A9FB-E3774F7E946A}">
      <dsp:nvSpPr>
        <dsp:cNvPr id="0" name=""/>
        <dsp:cNvSpPr/>
      </dsp:nvSpPr>
      <dsp:spPr>
        <a:xfrm>
          <a:off x="4830436" y="1726690"/>
          <a:ext cx="409073" cy="47853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830436" y="1822398"/>
        <a:ext cx="286351" cy="287122"/>
      </dsp:txXfrm>
    </dsp:sp>
    <dsp:sp modelId="{C34B9A41-5527-A045-A36F-35927C7C8491}">
      <dsp:nvSpPr>
        <dsp:cNvPr id="0" name=""/>
        <dsp:cNvSpPr/>
      </dsp:nvSpPr>
      <dsp:spPr>
        <a:xfrm>
          <a:off x="5409314" y="1387082"/>
          <a:ext cx="1929592" cy="1157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/>
            <a:t>Customer</a:t>
          </a:r>
          <a:endParaRPr lang="it-IT" sz="2200" kern="1200" dirty="0"/>
        </a:p>
      </dsp:txBody>
      <dsp:txXfrm>
        <a:off x="5443223" y="1420991"/>
        <a:ext cx="1861774" cy="1089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5D482-1C0B-9941-A7D5-6B59895D048C}">
      <dsp:nvSpPr>
        <dsp:cNvPr id="0" name=""/>
        <dsp:cNvSpPr/>
      </dsp:nvSpPr>
      <dsp:spPr>
        <a:xfrm>
          <a:off x="1434" y="1048148"/>
          <a:ext cx="3059372" cy="18356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Agent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(on b. of Man.)</a:t>
          </a:r>
        </a:p>
      </dsp:txBody>
      <dsp:txXfrm>
        <a:off x="55198" y="1101912"/>
        <a:ext cx="2951844" cy="1728095"/>
      </dsp:txXfrm>
    </dsp:sp>
    <dsp:sp modelId="{229E054B-1D7B-A44B-B920-1FDB62D064C1}">
      <dsp:nvSpPr>
        <dsp:cNvPr id="0" name=""/>
        <dsp:cNvSpPr/>
      </dsp:nvSpPr>
      <dsp:spPr>
        <a:xfrm>
          <a:off x="3366744" y="1586597"/>
          <a:ext cx="648586" cy="758724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3366744" y="1738342"/>
        <a:ext cx="454010" cy="455234"/>
      </dsp:txXfrm>
    </dsp:sp>
    <dsp:sp modelId="{2F27A466-9D6B-E04F-858A-6C72A9FAC457}">
      <dsp:nvSpPr>
        <dsp:cNvPr id="0" name=""/>
        <dsp:cNvSpPr/>
      </dsp:nvSpPr>
      <dsp:spPr>
        <a:xfrm>
          <a:off x="4284555" y="1048148"/>
          <a:ext cx="3059372" cy="18356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Customer</a:t>
          </a:r>
          <a:endParaRPr lang="it-IT" sz="3200" kern="1200" dirty="0"/>
        </a:p>
      </dsp:txBody>
      <dsp:txXfrm>
        <a:off x="4338319" y="1101912"/>
        <a:ext cx="2951844" cy="172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E59D-6147-A148-8CB7-9CDBA625A859}" type="datetime1">
              <a:rPr lang="it-IT" smtClean="0"/>
              <a:t>17/10/2023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Prof. Tommaso Febbrajo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6F6B0-5EB8-104A-B3DF-C6085E358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7628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096FC-83CB-274D-B415-FA8AFE75F85B}" type="datetime1">
              <a:rPr lang="it-IT" smtClean="0"/>
              <a:t>17/10/2023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Prof. Tommaso Febbrajo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E379A-EE06-8645-BA5D-9ABE7F93BD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906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5740F05-CA92-AC48-85F0-CA982BC08CE5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4D2F-4BA9-0743-86DC-B2972B9F5D95}" type="datetime1">
              <a:rPr lang="it-IT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7B07-F93D-8342-855A-00EDDEA8785E}" type="datetime1">
              <a:rPr lang="it-IT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3114-C9C0-A245-BB3F-E14F9D33A445}" type="datetime1">
              <a:rPr lang="it-IT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E128-E81C-EE47-A23E-12A9E4B63DF0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CFF0-1845-A346-91D9-331762C0A21C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5512-8241-4A4B-AFBF-3B129FDF583B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3ABADE9-72C1-4143-8DF7-16D4CFE409D3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6918"/>
            <a:ext cx="8778240" cy="6510602"/>
            <a:chOff x="182880" y="176918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6918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599"/>
            <a:ext cx="7345362" cy="2232229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741117"/>
            <a:ext cx="7345362" cy="893636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B37E-0D3B-E048-984F-30E62EED57D8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99A7-C69E-2849-8A84-429300A69124}" type="datetime1">
              <a:rPr lang="it-IT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D163-EE2F-C244-A588-8D729CBE3483}" type="datetime1">
              <a:rPr lang="it-IT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EB3C-68E9-0343-BE59-BF00E8D6E56A}" type="datetime1">
              <a:rPr lang="it-IT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6D8-6368-9449-829A-EDE3CD895B2A}" type="datetime1">
              <a:rPr lang="it-IT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6B3D-9266-0B49-9054-1696C523854F}" type="datetime1">
              <a:rPr lang="it-IT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C0D6D6-2E5C-934A-AB35-17760245741A}" type="datetime1">
              <a:rPr lang="it-IT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/>
              <a:t>Prof. Tommaso Febbrajo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INTERNATIONAL CONTRACT LAW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Tommaso Febbrajo</a:t>
            </a:r>
          </a:p>
          <a:p>
            <a:r>
              <a:rPr lang="it-IT" dirty="0" err="1"/>
              <a:t>t.febbrajo@unimc.it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9" name="Segnaposto immagine 8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79" r="-53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12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1) </a:t>
            </a:r>
            <a:r>
              <a:rPr lang="it-IT" dirty="0" err="1"/>
              <a:t>Offer</a:t>
            </a:r>
            <a:r>
              <a:rPr lang="it-IT" dirty="0"/>
              <a:t> to sell </a:t>
            </a:r>
            <a:r>
              <a:rPr lang="it-IT" dirty="0" err="1"/>
              <a:t>goods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700" y="1796788"/>
            <a:ext cx="8270837" cy="43835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/>
              <a:t>WHEN A SELLER </a:t>
            </a:r>
            <a:r>
              <a:rPr lang="it-IT" dirty="0" err="1"/>
              <a:t>receives</a:t>
            </a:r>
            <a:r>
              <a:rPr lang="it-IT" dirty="0"/>
              <a:t> an </a:t>
            </a:r>
            <a:r>
              <a:rPr lang="it-IT" dirty="0" err="1"/>
              <a:t>request</a:t>
            </a:r>
            <a:r>
              <a:rPr lang="it-IT" dirty="0"/>
              <a:t> from a buyer, </a:t>
            </a:r>
            <a:r>
              <a:rPr lang="it-IT" dirty="0" err="1"/>
              <a:t>one</a:t>
            </a:r>
            <a:r>
              <a:rPr lang="it-IT" dirty="0"/>
              <a:t> option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return</a:t>
            </a:r>
            <a:r>
              <a:rPr lang="it-IT" dirty="0"/>
              <a:t> an OFFER TO SELL the </a:t>
            </a:r>
            <a:r>
              <a:rPr lang="it-IT" dirty="0" err="1"/>
              <a:t>goods</a:t>
            </a:r>
            <a:r>
              <a:rPr lang="it-IT" dirty="0"/>
              <a:t> in an </a:t>
            </a:r>
            <a:r>
              <a:rPr lang="it-IT" dirty="0" err="1"/>
              <a:t>informal</a:t>
            </a:r>
            <a:r>
              <a:rPr lang="it-IT" dirty="0"/>
              <a:t> format,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letter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/>
              <a:t>The </a:t>
            </a:r>
            <a:r>
              <a:rPr lang="it-IT" dirty="0" err="1"/>
              <a:t>letter</a:t>
            </a:r>
            <a:r>
              <a:rPr lang="it-IT" dirty="0"/>
              <a:t> </a:t>
            </a:r>
            <a:r>
              <a:rPr lang="it-IT" dirty="0" err="1"/>
              <a:t>usually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brief, </a:t>
            </a:r>
            <a:r>
              <a:rPr lang="it-IT" dirty="0" err="1"/>
              <a:t>containing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 of the </a:t>
            </a:r>
            <a:r>
              <a:rPr lang="it-IT" dirty="0" err="1"/>
              <a:t>offer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 err="1"/>
              <a:t>Usually</a:t>
            </a:r>
            <a:r>
              <a:rPr lang="it-IT" dirty="0"/>
              <a:t>,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contract</a:t>
            </a:r>
            <a:r>
              <a:rPr lang="it-IT" dirty="0"/>
              <a:t> </a:t>
            </a:r>
            <a:r>
              <a:rPr lang="it-IT" dirty="0" err="1"/>
              <a:t>provisions</a:t>
            </a:r>
            <a:r>
              <a:rPr lang="it-IT" dirty="0"/>
              <a:t> are </a:t>
            </a:r>
            <a:r>
              <a:rPr lang="it-IT" dirty="0" err="1"/>
              <a:t>printed</a:t>
            </a:r>
            <a:r>
              <a:rPr lang="it-IT" dirty="0"/>
              <a:t> on the reverse side of the </a:t>
            </a:r>
            <a:r>
              <a:rPr lang="it-IT" dirty="0" err="1"/>
              <a:t>letter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dirty="0" err="1"/>
              <a:t>If</a:t>
            </a:r>
            <a:r>
              <a:rPr lang="it-IT" dirty="0"/>
              <a:t> the buyer </a:t>
            </a:r>
            <a:r>
              <a:rPr lang="it-IT" dirty="0" err="1"/>
              <a:t>places</a:t>
            </a:r>
            <a:r>
              <a:rPr lang="it-IT" dirty="0"/>
              <a:t> an </a:t>
            </a:r>
            <a:r>
              <a:rPr lang="it-IT" dirty="0" err="1"/>
              <a:t>order</a:t>
            </a:r>
            <a:r>
              <a:rPr lang="it-IT" dirty="0"/>
              <a:t>, the </a:t>
            </a:r>
            <a:r>
              <a:rPr lang="it-IT" dirty="0" err="1"/>
              <a:t>contract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concluded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dirty="0"/>
              <a:t>The </a:t>
            </a:r>
            <a:r>
              <a:rPr lang="it-IT" dirty="0" err="1"/>
              <a:t>letter</a:t>
            </a:r>
            <a:r>
              <a:rPr lang="it-IT" dirty="0"/>
              <a:t> </a:t>
            </a:r>
            <a:r>
              <a:rPr lang="it-IT" dirty="0" err="1"/>
              <a:t>offer</a:t>
            </a:r>
            <a:r>
              <a:rPr lang="it-IT" dirty="0"/>
              <a:t> and the 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sufficient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of the </a:t>
            </a:r>
            <a:r>
              <a:rPr lang="it-IT" dirty="0" err="1"/>
              <a:t>contract</a:t>
            </a:r>
            <a:r>
              <a:rPr lang="it-IT" dirty="0"/>
              <a:t> for </a:t>
            </a:r>
            <a:r>
              <a:rPr lang="it-IT" dirty="0" err="1"/>
              <a:t>enforcement</a:t>
            </a:r>
            <a:r>
              <a:rPr lang="it-IT" dirty="0"/>
              <a:t> </a:t>
            </a:r>
            <a:r>
              <a:rPr lang="it-IT" dirty="0" err="1"/>
              <a:t>purposes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one</a:t>
            </a:r>
            <a:r>
              <a:rPr lang="it-IT" dirty="0"/>
              <a:t>-time,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transactions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parties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establishing</a:t>
            </a:r>
            <a:r>
              <a:rPr lang="it-IT" dirty="0"/>
              <a:t> a </a:t>
            </a:r>
            <a:r>
              <a:rPr lang="it-IT" dirty="0" err="1"/>
              <a:t>continuing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6060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606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[</a:t>
            </a:r>
            <a:r>
              <a:rPr lang="it-IT" sz="2000" dirty="0" err="1"/>
              <a:t>seller’s</a:t>
            </a:r>
            <a:r>
              <a:rPr lang="it-IT" sz="2000" dirty="0"/>
              <a:t> </a:t>
            </a:r>
            <a:r>
              <a:rPr lang="it-IT" sz="2000" dirty="0" err="1"/>
              <a:t>letterhead</a:t>
            </a:r>
            <a:r>
              <a:rPr lang="it-IT" sz="2000" dirty="0"/>
              <a:t>] [date] [</a:t>
            </a:r>
            <a:r>
              <a:rPr lang="it-IT" sz="2000" dirty="0" err="1"/>
              <a:t>buyer’s</a:t>
            </a:r>
            <a:r>
              <a:rPr lang="it-IT" sz="2000" dirty="0"/>
              <a:t> company </a:t>
            </a:r>
            <a:r>
              <a:rPr lang="it-IT" sz="2000" dirty="0" err="1"/>
              <a:t>name</a:t>
            </a:r>
            <a:r>
              <a:rPr lang="it-IT" sz="2000" dirty="0"/>
              <a:t>] [</a:t>
            </a:r>
            <a:r>
              <a:rPr lang="it-IT" sz="2000" dirty="0" err="1"/>
              <a:t>buyer’s</a:t>
            </a:r>
            <a:r>
              <a:rPr lang="it-IT" sz="2000" dirty="0"/>
              <a:t> </a:t>
            </a:r>
            <a:r>
              <a:rPr lang="it-IT" sz="2000" dirty="0" err="1"/>
              <a:t>address</a:t>
            </a:r>
            <a:r>
              <a:rPr lang="it-IT" sz="2000" dirty="0"/>
              <a:t>]</a:t>
            </a:r>
          </a:p>
          <a:p>
            <a:pPr algn="just"/>
            <a:endParaRPr lang="it-IT" sz="2000" i="1" dirty="0"/>
          </a:p>
          <a:p>
            <a:pPr algn="just"/>
            <a:r>
              <a:rPr lang="it-IT" sz="2000" i="1" dirty="0"/>
              <a:t>COMMENT: The </a:t>
            </a:r>
            <a:r>
              <a:rPr lang="it-IT" sz="2000" i="1" dirty="0" err="1"/>
              <a:t>contract</a:t>
            </a:r>
            <a:r>
              <a:rPr lang="it-IT" sz="2000" i="1" dirty="0"/>
              <a:t> </a:t>
            </a:r>
            <a:r>
              <a:rPr lang="it-IT" sz="2000" i="1" dirty="0" err="1"/>
              <a:t>is</a:t>
            </a:r>
            <a:r>
              <a:rPr lang="it-IT" sz="2000" i="1" dirty="0"/>
              <a:t> </a:t>
            </a:r>
            <a:r>
              <a:rPr lang="it-IT" sz="2000" i="1" dirty="0" err="1"/>
              <a:t>binding</a:t>
            </a:r>
            <a:r>
              <a:rPr lang="it-IT" sz="2000" i="1" dirty="0"/>
              <a:t> </a:t>
            </a:r>
            <a:r>
              <a:rPr lang="it-IT" sz="2000" i="1" dirty="0" err="1"/>
              <a:t>against</a:t>
            </a:r>
            <a:r>
              <a:rPr lang="it-IT" sz="2000" i="1" dirty="0"/>
              <a:t> the parties </a:t>
            </a:r>
            <a:r>
              <a:rPr lang="it-IT" sz="2000" i="1" dirty="0" err="1"/>
              <a:t>who</a:t>
            </a:r>
            <a:r>
              <a:rPr lang="it-IT" sz="2000" i="1" dirty="0"/>
              <a:t> </a:t>
            </a:r>
            <a:r>
              <a:rPr lang="it-IT" sz="2000" i="1" dirty="0" err="1"/>
              <a:t>sign</a:t>
            </a:r>
            <a:r>
              <a:rPr lang="it-IT" sz="2000" i="1" dirty="0"/>
              <a:t> </a:t>
            </a:r>
            <a:r>
              <a:rPr lang="it-IT" sz="2000" i="1" dirty="0" err="1"/>
              <a:t>it</a:t>
            </a:r>
            <a:r>
              <a:rPr lang="it-IT" sz="2000" i="1" dirty="0"/>
              <a:t>. </a:t>
            </a:r>
            <a:r>
              <a:rPr lang="it-IT" sz="2000" i="1" dirty="0" err="1"/>
              <a:t>These</a:t>
            </a:r>
            <a:r>
              <a:rPr lang="it-IT" sz="2000" i="1" dirty="0"/>
              <a:t> parties </a:t>
            </a:r>
            <a:r>
              <a:rPr lang="it-IT" sz="2000" i="1" dirty="0" err="1"/>
              <a:t>should</a:t>
            </a:r>
            <a:r>
              <a:rPr lang="it-IT" sz="2000" i="1" dirty="0"/>
              <a:t> be </a:t>
            </a:r>
            <a:r>
              <a:rPr lang="it-IT" sz="2000" i="1" dirty="0" err="1"/>
              <a:t>identified</a:t>
            </a:r>
            <a:r>
              <a:rPr lang="it-IT" sz="2000" i="1" dirty="0"/>
              <a:t> by </a:t>
            </a:r>
            <a:r>
              <a:rPr lang="it-IT" sz="2000" i="1" dirty="0" err="1"/>
              <a:t>their</a:t>
            </a:r>
            <a:r>
              <a:rPr lang="it-IT" sz="2000" i="1" dirty="0"/>
              <a:t> </a:t>
            </a:r>
            <a:r>
              <a:rPr lang="it-IT" sz="2000" i="1" dirty="0" err="1"/>
              <a:t>legal</a:t>
            </a:r>
            <a:r>
              <a:rPr lang="it-IT" sz="2000" i="1" dirty="0"/>
              <a:t> </a:t>
            </a:r>
            <a:r>
              <a:rPr lang="it-IT" sz="2000" i="1" dirty="0" err="1"/>
              <a:t>names</a:t>
            </a:r>
            <a:r>
              <a:rPr lang="it-IT" sz="2000" i="1" dirty="0"/>
              <a:t>, company </a:t>
            </a:r>
            <a:r>
              <a:rPr lang="it-IT" sz="2000" i="1" dirty="0" err="1"/>
              <a:t>names</a:t>
            </a:r>
            <a:r>
              <a:rPr lang="it-IT" sz="2000" i="1" dirty="0"/>
              <a:t>, and </a:t>
            </a:r>
            <a:r>
              <a:rPr lang="it-IT" sz="2000" i="1" dirty="0" err="1"/>
              <a:t>addresses</a:t>
            </a:r>
            <a:r>
              <a:rPr lang="it-IT" sz="2000" i="1" dirty="0"/>
              <a:t>. A party </a:t>
            </a:r>
            <a:r>
              <a:rPr lang="it-IT" sz="2000" i="1" dirty="0" err="1"/>
              <a:t>who</a:t>
            </a:r>
            <a:r>
              <a:rPr lang="it-IT" sz="2000" i="1" dirty="0"/>
              <a:t> </a:t>
            </a:r>
            <a:r>
              <a:rPr lang="it-IT" sz="2000" i="1" dirty="0" err="1"/>
              <a:t>later</a:t>
            </a:r>
            <a:r>
              <a:rPr lang="it-IT" sz="2000" i="1" dirty="0"/>
              <a:t> </a:t>
            </a:r>
            <a:r>
              <a:rPr lang="it-IT" sz="2000" i="1" dirty="0" err="1"/>
              <a:t>needs</a:t>
            </a:r>
            <a:r>
              <a:rPr lang="it-IT" sz="2000" i="1" dirty="0"/>
              <a:t> to </a:t>
            </a:r>
            <a:r>
              <a:rPr lang="it-IT" sz="2000" i="1" dirty="0" err="1"/>
              <a:t>give</a:t>
            </a:r>
            <a:r>
              <a:rPr lang="it-IT" sz="2000" i="1" dirty="0"/>
              <a:t> </a:t>
            </a:r>
            <a:r>
              <a:rPr lang="it-IT" sz="2000" i="1" dirty="0" err="1"/>
              <a:t>notice</a:t>
            </a:r>
            <a:r>
              <a:rPr lang="it-IT" sz="2000" i="1" dirty="0"/>
              <a:t> to the </a:t>
            </a:r>
            <a:r>
              <a:rPr lang="it-IT" sz="2000" i="1" dirty="0" err="1"/>
              <a:t>other</a:t>
            </a:r>
            <a:r>
              <a:rPr lang="it-IT" sz="2000" i="1" dirty="0"/>
              <a:t> </a:t>
            </a:r>
            <a:r>
              <a:rPr lang="it-IT" sz="2000" i="1" dirty="0" err="1"/>
              <a:t>should</a:t>
            </a:r>
            <a:r>
              <a:rPr lang="it-IT" sz="2000" i="1" dirty="0"/>
              <a:t> use the </a:t>
            </a:r>
            <a:r>
              <a:rPr lang="it-IT" sz="2000" i="1" dirty="0" err="1"/>
              <a:t>address</a:t>
            </a:r>
            <a:r>
              <a:rPr lang="it-IT" sz="2000" i="1" dirty="0"/>
              <a:t> </a:t>
            </a:r>
            <a:r>
              <a:rPr lang="it-IT" sz="2000" i="1" dirty="0" err="1"/>
              <a:t>specified</a:t>
            </a:r>
            <a:r>
              <a:rPr lang="it-IT" sz="2000" i="1" dirty="0"/>
              <a:t> in the </a:t>
            </a:r>
            <a:r>
              <a:rPr lang="it-IT" sz="2000" i="1" dirty="0" err="1"/>
              <a:t>contract</a:t>
            </a:r>
            <a:r>
              <a:rPr lang="it-IT" sz="2000" dirty="0"/>
              <a:t>.</a:t>
            </a:r>
          </a:p>
          <a:p>
            <a:pPr algn="just">
              <a:lnSpc>
                <a:spcPct val="90000"/>
              </a:lnSpc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Re: Sale of [</a:t>
            </a:r>
            <a:r>
              <a:rPr lang="it-IT" sz="2000" dirty="0" err="1"/>
              <a:t>identification</a:t>
            </a:r>
            <a:r>
              <a:rPr lang="it-IT" sz="2000" dirty="0"/>
              <a:t> of </a:t>
            </a:r>
            <a:r>
              <a:rPr lang="it-IT" sz="2000" dirty="0" err="1"/>
              <a:t>goods</a:t>
            </a:r>
            <a:r>
              <a:rPr lang="it-IT" sz="2000" dirty="0"/>
              <a:t>]</a:t>
            </a:r>
          </a:p>
          <a:p>
            <a:pPr algn="just">
              <a:lnSpc>
                <a:spcPct val="90000"/>
              </a:lnSpc>
            </a:pPr>
            <a:r>
              <a:rPr lang="it-IT" sz="2000" dirty="0" err="1"/>
              <a:t>Dear</a:t>
            </a:r>
            <a:r>
              <a:rPr lang="it-IT" sz="2000" dirty="0"/>
              <a:t> [Sir/</a:t>
            </a:r>
            <a:r>
              <a:rPr lang="it-IT" sz="2000" dirty="0" err="1"/>
              <a:t>Madam</a:t>
            </a:r>
            <a:r>
              <a:rPr lang="it-IT" sz="2000" dirty="0"/>
              <a:t>]:</a:t>
            </a:r>
          </a:p>
          <a:p>
            <a:pPr algn="just">
              <a:lnSpc>
                <a:spcPct val="90000"/>
              </a:lnSpc>
            </a:pP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thank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for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inquiry</a:t>
            </a:r>
            <a:r>
              <a:rPr lang="it-IT" sz="2000" dirty="0"/>
              <a:t> of [date] </a:t>
            </a:r>
            <a:r>
              <a:rPr lang="it-IT" sz="2000" dirty="0" err="1"/>
              <a:t>regarding</a:t>
            </a:r>
            <a:r>
              <a:rPr lang="it-IT" sz="2000" dirty="0"/>
              <a:t> the </a:t>
            </a:r>
            <a:r>
              <a:rPr lang="it-IT" sz="2000" dirty="0" err="1"/>
              <a:t>purchase</a:t>
            </a:r>
            <a:r>
              <a:rPr lang="it-IT" sz="2000" dirty="0"/>
              <a:t> of [</a:t>
            </a:r>
            <a:r>
              <a:rPr lang="it-IT" sz="2000" dirty="0" err="1"/>
              <a:t>identify</a:t>
            </a:r>
            <a:r>
              <a:rPr lang="it-IT" sz="2000" dirty="0"/>
              <a:t> </a:t>
            </a:r>
            <a:r>
              <a:rPr lang="it-IT" sz="2000" dirty="0" err="1"/>
              <a:t>goods</a:t>
            </a:r>
            <a:r>
              <a:rPr lang="it-IT" sz="2000" dirty="0"/>
              <a:t>]. </a:t>
            </a:r>
            <a:r>
              <a:rPr lang="it-IT" sz="2000" dirty="0" err="1"/>
              <a:t>We</a:t>
            </a:r>
            <a:r>
              <a:rPr lang="it-IT" sz="2000" dirty="0"/>
              <a:t> are </a:t>
            </a:r>
            <a:r>
              <a:rPr lang="it-IT" sz="2000" dirty="0" err="1"/>
              <a:t>pleased</a:t>
            </a:r>
            <a:r>
              <a:rPr lang="it-IT" sz="2000" dirty="0"/>
              <a:t> to </a:t>
            </a:r>
            <a:r>
              <a:rPr lang="it-IT" sz="2000" dirty="0" err="1"/>
              <a:t>offer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competitive </a:t>
            </a:r>
            <a:r>
              <a:rPr lang="it-IT" sz="2000" dirty="0" err="1"/>
              <a:t>price</a:t>
            </a:r>
            <a:r>
              <a:rPr lang="it-IT" sz="2000" dirty="0"/>
              <a:t> of [______]. The minimum </a:t>
            </a:r>
            <a:r>
              <a:rPr lang="it-IT" sz="2000" dirty="0" err="1"/>
              <a:t>order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[_____].</a:t>
            </a:r>
            <a:r>
              <a:rPr lang="it-IT" sz="2000" dirty="0" err="1"/>
              <a:t>Please</a:t>
            </a:r>
            <a:r>
              <a:rPr lang="it-IT" sz="2000" dirty="0"/>
              <a:t> note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subject</a:t>
            </a:r>
            <a:r>
              <a:rPr lang="it-IT" sz="2000" dirty="0"/>
              <a:t> to the </a:t>
            </a:r>
            <a:r>
              <a:rPr lang="it-IT" sz="2000" dirty="0" err="1"/>
              <a:t>conditions</a:t>
            </a:r>
            <a:r>
              <a:rPr lang="it-IT" sz="2000" dirty="0"/>
              <a:t> </a:t>
            </a:r>
            <a:r>
              <a:rPr lang="it-IT" sz="2000" dirty="0" err="1"/>
              <a:t>printed</a:t>
            </a:r>
            <a:r>
              <a:rPr lang="it-IT" sz="2000" dirty="0"/>
              <a:t> on the reverse of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letter.Special</a:t>
            </a:r>
            <a:r>
              <a:rPr lang="it-IT" sz="2000" dirty="0"/>
              <a:t> </a:t>
            </a:r>
            <a:r>
              <a:rPr lang="it-IT" sz="2000" dirty="0" err="1"/>
              <a:t>shipping</a:t>
            </a:r>
            <a:r>
              <a:rPr lang="it-IT" sz="2000" dirty="0"/>
              <a:t> </a:t>
            </a:r>
            <a:r>
              <a:rPr lang="it-IT" sz="2000" dirty="0" err="1"/>
              <a:t>terms</a:t>
            </a:r>
            <a:r>
              <a:rPr lang="it-IT" sz="2000" dirty="0"/>
              <a:t> for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 [</a:t>
            </a:r>
            <a:r>
              <a:rPr lang="it-IT" sz="2000" dirty="0" err="1"/>
              <a:t>specify</a:t>
            </a:r>
            <a:r>
              <a:rPr lang="it-IT" sz="2000" dirty="0"/>
              <a:t>].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</a:t>
            </a:r>
            <a:r>
              <a:rPr lang="it-IT" sz="2000" dirty="0" err="1"/>
              <a:t>deliver</a:t>
            </a:r>
            <a:r>
              <a:rPr lang="it-IT" sz="2000" dirty="0"/>
              <a:t> the </a:t>
            </a:r>
            <a:r>
              <a:rPr lang="it-IT" sz="2000" dirty="0" err="1"/>
              <a:t>goods</a:t>
            </a:r>
            <a:r>
              <a:rPr lang="it-IT" sz="2000" dirty="0"/>
              <a:t> </a:t>
            </a:r>
            <a:r>
              <a:rPr lang="it-IT" sz="2000" dirty="0" err="1"/>
              <a:t>ordered</a:t>
            </a:r>
            <a:r>
              <a:rPr lang="it-IT" sz="2000" dirty="0"/>
              <a:t> to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address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stated</a:t>
            </a:r>
            <a:r>
              <a:rPr lang="it-IT" sz="2000" dirty="0"/>
              <a:t> </a:t>
            </a:r>
            <a:r>
              <a:rPr lang="it-IT" sz="2000" dirty="0" err="1"/>
              <a:t>above</a:t>
            </a:r>
            <a:r>
              <a:rPr lang="it-IT" sz="2000" dirty="0"/>
              <a:t>, </a:t>
            </a:r>
            <a:r>
              <a:rPr lang="it-IT" sz="2000" dirty="0" err="1"/>
              <a:t>unless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specify</a:t>
            </a:r>
            <a:r>
              <a:rPr lang="it-IT" sz="2000" dirty="0"/>
              <a:t> a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address</a:t>
            </a:r>
            <a:r>
              <a:rPr lang="it-IT" sz="2000" dirty="0"/>
              <a:t> in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. The delivery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within</a:t>
            </a:r>
            <a:r>
              <a:rPr lang="it-IT" sz="2000" dirty="0"/>
              <a:t> [</a:t>
            </a:r>
            <a:r>
              <a:rPr lang="it-IT" sz="2000" dirty="0" err="1"/>
              <a:t>number</a:t>
            </a:r>
            <a:r>
              <a:rPr lang="it-IT" sz="2000" dirty="0"/>
              <a:t>] </a:t>
            </a:r>
            <a:r>
              <a:rPr lang="it-IT" sz="2000" dirty="0" err="1"/>
              <a:t>days</a:t>
            </a:r>
            <a:r>
              <a:rPr lang="it-IT" sz="2000" dirty="0"/>
              <a:t> of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receipt</a:t>
            </a:r>
            <a:r>
              <a:rPr lang="it-IT" sz="2000" dirty="0"/>
              <a:t> of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, </a:t>
            </a:r>
            <a:r>
              <a:rPr lang="it-IT" sz="2000" dirty="0" err="1"/>
              <a:t>unless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otherwise</a:t>
            </a:r>
            <a:r>
              <a:rPr lang="it-IT" sz="2000" dirty="0"/>
              <a:t> </a:t>
            </a:r>
            <a:r>
              <a:rPr lang="it-IT" sz="2000" dirty="0" err="1"/>
              <a:t>inform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. The </a:t>
            </a:r>
            <a:r>
              <a:rPr lang="it-IT" sz="2000" dirty="0" err="1"/>
              <a:t>terms</a:t>
            </a:r>
            <a:r>
              <a:rPr lang="it-IT" sz="2000" dirty="0"/>
              <a:t> of delivery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 [</a:t>
            </a:r>
            <a:r>
              <a:rPr lang="it-IT" sz="2000" dirty="0" err="1"/>
              <a:t>specify</a:t>
            </a:r>
            <a:r>
              <a:rPr lang="it-IT" sz="2000" dirty="0"/>
              <a:t>].</a:t>
            </a:r>
          </a:p>
          <a:p>
            <a:pPr algn="just">
              <a:lnSpc>
                <a:spcPct val="90000"/>
              </a:lnSpc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do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receive</a:t>
            </a:r>
            <a:r>
              <a:rPr lang="it-IT" sz="2000" dirty="0"/>
              <a:t> an </a:t>
            </a:r>
            <a:r>
              <a:rPr lang="it-IT" sz="2000" dirty="0" err="1"/>
              <a:t>order</a:t>
            </a:r>
            <a:r>
              <a:rPr lang="it-IT" sz="2000" dirty="0"/>
              <a:t> from </a:t>
            </a:r>
            <a:r>
              <a:rPr lang="it-IT" sz="2000" dirty="0" err="1"/>
              <a:t>you</a:t>
            </a:r>
            <a:r>
              <a:rPr lang="it-IT" sz="2000" dirty="0"/>
              <a:t> by [date],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offer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withdrawn</a:t>
            </a:r>
            <a:r>
              <a:rPr lang="it-IT" sz="2000" dirty="0"/>
              <a:t>. </a:t>
            </a:r>
            <a:r>
              <a:rPr lang="it-IT" sz="2000" dirty="0" err="1"/>
              <a:t>We</a:t>
            </a:r>
            <a:r>
              <a:rPr lang="it-IT" sz="2000" dirty="0"/>
              <a:t> look </a:t>
            </a:r>
            <a:r>
              <a:rPr lang="it-IT" sz="2000" dirty="0" err="1"/>
              <a:t>forward</a:t>
            </a:r>
            <a:r>
              <a:rPr lang="it-IT" sz="2000" dirty="0"/>
              <a:t> to </a:t>
            </a:r>
            <a:r>
              <a:rPr lang="it-IT" sz="2000" dirty="0" err="1"/>
              <a:t>hearing</a:t>
            </a:r>
            <a:r>
              <a:rPr lang="it-IT" sz="2000" dirty="0"/>
              <a:t> from </a:t>
            </a:r>
            <a:r>
              <a:rPr lang="it-IT" sz="2000" dirty="0" err="1"/>
              <a:t>you</a:t>
            </a:r>
            <a:r>
              <a:rPr lang="it-IT" sz="20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it-IT" sz="2000" dirty="0" err="1"/>
              <a:t>Sincerely</a:t>
            </a:r>
            <a:r>
              <a:rPr lang="it-IT" sz="2000" dirty="0"/>
              <a:t> </a:t>
            </a:r>
            <a:r>
              <a:rPr lang="it-IT" sz="2000" dirty="0" err="1"/>
              <a:t>yours</a:t>
            </a:r>
            <a:r>
              <a:rPr lang="it-IT" sz="2000" dirty="0"/>
              <a:t>,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[</a:t>
            </a:r>
            <a:r>
              <a:rPr lang="it-IT" sz="2000" dirty="0" err="1"/>
              <a:t>signature</a:t>
            </a:r>
            <a:r>
              <a:rPr lang="it-IT" sz="2000" dirty="0"/>
              <a:t> of seller]</a:t>
            </a:r>
          </a:p>
        </p:txBody>
      </p:sp>
    </p:spTree>
    <p:extLst>
      <p:ext uri="{BB962C8B-B14F-4D97-AF65-F5344CB8AC3E}">
        <p14:creationId xmlns:p14="http://schemas.microsoft.com/office/powerpoint/2010/main" val="402005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The sales </a:t>
            </a:r>
            <a:r>
              <a:rPr lang="it-IT" sz="3600" dirty="0" err="1"/>
              <a:t>contract</a:t>
            </a:r>
            <a:r>
              <a:rPr lang="it-IT" sz="3600" dirty="0"/>
              <a:t> can be </a:t>
            </a:r>
            <a:r>
              <a:rPr lang="it-IT" sz="3600" dirty="0" err="1"/>
              <a:t>concluded</a:t>
            </a:r>
            <a:r>
              <a:rPr lang="it-IT" sz="3600" dirty="0"/>
              <a:t> in </a:t>
            </a:r>
            <a:r>
              <a:rPr lang="it-IT" sz="3600" dirty="0" err="1"/>
              <a:t>several</a:t>
            </a:r>
            <a:r>
              <a:rPr lang="it-IT" sz="3600" dirty="0"/>
              <a:t> ways. 2) </a:t>
            </a:r>
            <a:r>
              <a:rPr lang="it-IT" sz="3600" dirty="0" err="1"/>
              <a:t>Purchase</a:t>
            </a:r>
            <a:r>
              <a:rPr lang="it-IT" sz="3600" dirty="0"/>
              <a:t> </a:t>
            </a:r>
            <a:r>
              <a:rPr lang="it-IT" sz="3600" dirty="0" err="1"/>
              <a:t>order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16625"/>
              </p:ext>
            </p:extLst>
          </p:nvPr>
        </p:nvGraphicFramePr>
        <p:xfrm>
          <a:off x="635027" y="2133600"/>
          <a:ext cx="7837161" cy="404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44337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2) </a:t>
            </a:r>
            <a:r>
              <a:rPr lang="it-IT" dirty="0" err="1"/>
              <a:t>purchase</a:t>
            </a:r>
            <a:r>
              <a:rPr lang="it-IT" dirty="0"/>
              <a:t>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700" y="1796788"/>
            <a:ext cx="8270837" cy="43835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ONCE THE BUYER </a:t>
            </a:r>
            <a:r>
              <a:rPr lang="it-IT" sz="2000" dirty="0" err="1"/>
              <a:t>knows</a:t>
            </a:r>
            <a:r>
              <a:rPr lang="it-IT" sz="2000" dirty="0"/>
              <a:t> the </a:t>
            </a:r>
            <a:r>
              <a:rPr lang="it-IT" sz="2000" dirty="0" err="1"/>
              <a:t>goods</a:t>
            </a:r>
            <a:r>
              <a:rPr lang="it-IT" sz="2000" dirty="0"/>
              <a:t>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offered</a:t>
            </a:r>
            <a:r>
              <a:rPr lang="it-IT" sz="2000" dirty="0"/>
              <a:t> for sale, the </a:t>
            </a:r>
            <a:r>
              <a:rPr lang="it-IT" sz="2000" dirty="0" err="1"/>
              <a:t>price</a:t>
            </a:r>
            <a:r>
              <a:rPr lang="it-IT" sz="2000" dirty="0"/>
              <a:t>, and the sale </a:t>
            </a:r>
            <a:r>
              <a:rPr lang="it-IT" sz="2000" dirty="0" err="1"/>
              <a:t>conditions</a:t>
            </a:r>
            <a:r>
              <a:rPr lang="it-IT" sz="2000" dirty="0"/>
              <a:t>, the buyer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submit</a:t>
            </a:r>
            <a:r>
              <a:rPr lang="it-IT" sz="2000" dirty="0"/>
              <a:t> an </a:t>
            </a:r>
            <a:r>
              <a:rPr lang="it-IT" sz="2000" dirty="0" err="1"/>
              <a:t>order</a:t>
            </a:r>
            <a:r>
              <a:rPr lang="it-IT" sz="2000" dirty="0"/>
              <a:t>—</a:t>
            </a:r>
            <a:r>
              <a:rPr lang="it-IT" sz="2000" dirty="0" err="1"/>
              <a:t>commonly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purchase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, or P.O.—to the seller. </a:t>
            </a:r>
          </a:p>
          <a:p>
            <a:pPr marL="0" indent="0" algn="just">
              <a:buNone/>
            </a:pPr>
            <a:r>
              <a:rPr lang="it-IT" sz="2000" dirty="0"/>
              <a:t>In </a:t>
            </a:r>
            <a:r>
              <a:rPr lang="it-IT" sz="2000" dirty="0" err="1"/>
              <a:t>effect</a:t>
            </a:r>
            <a:r>
              <a:rPr lang="it-IT" sz="2000" dirty="0"/>
              <a:t>, a </a:t>
            </a:r>
            <a:r>
              <a:rPr lang="it-IT" sz="2000" dirty="0" err="1"/>
              <a:t>purchase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an </a:t>
            </a:r>
            <a:r>
              <a:rPr lang="it-IT" sz="2000" dirty="0" err="1"/>
              <a:t>offer</a:t>
            </a:r>
            <a:r>
              <a:rPr lang="it-IT" sz="2000" dirty="0"/>
              <a:t> to </a:t>
            </a:r>
            <a:r>
              <a:rPr lang="it-IT" sz="2000" dirty="0" err="1"/>
              <a:t>buy</a:t>
            </a:r>
            <a:r>
              <a:rPr lang="it-IT" sz="2000" dirty="0"/>
              <a:t>. </a:t>
            </a:r>
          </a:p>
          <a:p>
            <a:pPr marL="0" indent="0" algn="just">
              <a:buNone/>
            </a:pPr>
            <a:r>
              <a:rPr lang="it-IT" sz="2000" dirty="0"/>
              <a:t>No </a:t>
            </a:r>
            <a:r>
              <a:rPr lang="it-IT" sz="2000" dirty="0" err="1"/>
              <a:t>contract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formed</a:t>
            </a:r>
            <a:r>
              <a:rPr lang="it-IT" sz="2000" dirty="0"/>
              <a:t> </a:t>
            </a:r>
            <a:r>
              <a:rPr lang="it-IT" sz="2000" dirty="0" err="1"/>
              <a:t>until</a:t>
            </a:r>
            <a:r>
              <a:rPr lang="it-IT" sz="2000" dirty="0"/>
              <a:t> the </a:t>
            </a:r>
            <a:r>
              <a:rPr lang="it-IT" sz="2000" dirty="0" err="1"/>
              <a:t>order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accepted</a:t>
            </a:r>
            <a:r>
              <a:rPr lang="it-IT" sz="2000" dirty="0"/>
              <a:t> by the seller. </a:t>
            </a:r>
          </a:p>
          <a:p>
            <a:pPr marL="0" indent="0" algn="just">
              <a:buNone/>
            </a:pPr>
            <a:r>
              <a:rPr lang="it-IT" sz="2000" dirty="0"/>
              <a:t>Standard </a:t>
            </a:r>
            <a:r>
              <a:rPr lang="it-IT" sz="2000" dirty="0" err="1"/>
              <a:t>clauses</a:t>
            </a:r>
            <a:r>
              <a:rPr lang="it-IT" sz="2000" dirty="0"/>
              <a:t> are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printed</a:t>
            </a:r>
            <a:r>
              <a:rPr lang="it-IT" sz="2000" dirty="0"/>
              <a:t> on the reverse side of the </a:t>
            </a:r>
            <a:r>
              <a:rPr lang="it-IT" sz="2000" dirty="0" err="1"/>
              <a:t>purchase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. </a:t>
            </a:r>
          </a:p>
          <a:p>
            <a:pPr marL="0" indent="0" algn="just">
              <a:buNone/>
            </a:pPr>
            <a:r>
              <a:rPr lang="it-IT" sz="2000" dirty="0"/>
              <a:t>The parties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careful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the standard </a:t>
            </a:r>
            <a:r>
              <a:rPr lang="it-IT" sz="2000" dirty="0" err="1"/>
              <a:t>clauses</a:t>
            </a:r>
            <a:r>
              <a:rPr lang="it-IT" sz="2000" dirty="0"/>
              <a:t> </a:t>
            </a:r>
            <a:r>
              <a:rPr lang="it-IT" sz="2000" dirty="0" err="1"/>
              <a:t>attached</a:t>
            </a:r>
            <a:r>
              <a:rPr lang="it-IT" sz="2000" dirty="0"/>
              <a:t> to the </a:t>
            </a:r>
            <a:r>
              <a:rPr lang="it-IT" sz="2000" dirty="0" err="1"/>
              <a:t>purchase</a:t>
            </a:r>
            <a:r>
              <a:rPr lang="it-IT" sz="2000" dirty="0"/>
              <a:t> </a:t>
            </a:r>
            <a:r>
              <a:rPr lang="it-IT" sz="2000" dirty="0" err="1"/>
              <a:t>order</a:t>
            </a:r>
            <a:r>
              <a:rPr lang="it-IT" sz="2000" dirty="0"/>
              <a:t> are </a:t>
            </a:r>
            <a:r>
              <a:rPr lang="it-IT" sz="2000" dirty="0" err="1"/>
              <a:t>not</a:t>
            </a:r>
            <a:r>
              <a:rPr lang="it-IT" sz="2000" dirty="0"/>
              <a:t> in </a:t>
            </a:r>
            <a:r>
              <a:rPr lang="it-IT" sz="2000" dirty="0" err="1"/>
              <a:t>conflict</a:t>
            </a:r>
            <a:r>
              <a:rPr lang="it-IT" sz="2000" dirty="0"/>
              <a:t> with </a:t>
            </a:r>
            <a:r>
              <a:rPr lang="it-IT" sz="2000" dirty="0" err="1"/>
              <a:t>any</a:t>
            </a:r>
            <a:r>
              <a:rPr lang="it-IT" sz="2000" dirty="0"/>
              <a:t> </a:t>
            </a:r>
            <a:r>
              <a:rPr lang="it-IT" sz="2000" dirty="0" err="1"/>
              <a:t>conditions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the seller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placed</a:t>
            </a:r>
            <a:r>
              <a:rPr lang="it-IT" sz="2000" dirty="0"/>
              <a:t> on the sale. </a:t>
            </a:r>
            <a:r>
              <a:rPr lang="it-IT" sz="2000" dirty="0" err="1"/>
              <a:t>Conflicting</a:t>
            </a:r>
            <a:r>
              <a:rPr lang="it-IT" sz="2000" dirty="0"/>
              <a:t> </a:t>
            </a:r>
            <a:r>
              <a:rPr lang="it-IT" sz="2000" dirty="0" err="1"/>
              <a:t>clauses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renegotiated</a:t>
            </a:r>
            <a:r>
              <a:rPr lang="it-IT" sz="2000" dirty="0"/>
              <a:t> and </a:t>
            </a:r>
            <a:r>
              <a:rPr lang="it-IT" sz="2000" dirty="0" err="1"/>
              <a:t>changed</a:t>
            </a:r>
            <a:r>
              <a:rPr lang="it-IT" sz="2000" dirty="0"/>
              <a:t> </a:t>
            </a:r>
            <a:r>
              <a:rPr lang="it-IT" sz="2000" dirty="0" err="1"/>
              <a:t>before</a:t>
            </a:r>
            <a:r>
              <a:rPr lang="it-IT" sz="2000" dirty="0"/>
              <a:t> the parties </a:t>
            </a:r>
            <a:r>
              <a:rPr lang="it-IT" sz="2000" dirty="0" err="1"/>
              <a:t>sign</a:t>
            </a:r>
            <a:r>
              <a:rPr lang="it-IT" sz="2000" dirty="0"/>
              <a:t> the </a:t>
            </a:r>
            <a:r>
              <a:rPr lang="it-IT" sz="2000" dirty="0" err="1"/>
              <a:t>contract</a:t>
            </a:r>
            <a:r>
              <a:rPr lang="it-IT" sz="2000" dirty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708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[</a:t>
            </a:r>
            <a:r>
              <a:rPr lang="it-IT" sz="2800" dirty="0" err="1"/>
              <a:t>buyer’s</a:t>
            </a:r>
            <a:r>
              <a:rPr lang="it-IT" sz="2800" dirty="0"/>
              <a:t> </a:t>
            </a:r>
            <a:r>
              <a:rPr lang="it-IT" sz="2800" dirty="0" err="1"/>
              <a:t>letterhead</a:t>
            </a:r>
            <a:r>
              <a:rPr lang="it-IT" sz="2800" dirty="0"/>
              <a:t>]</a:t>
            </a:r>
          </a:p>
          <a:p>
            <a:pPr algn="just"/>
            <a:r>
              <a:rPr lang="it-IT" sz="2800" dirty="0" err="1"/>
              <a:t>Purchase</a:t>
            </a:r>
            <a:r>
              <a:rPr lang="it-IT" sz="2800" dirty="0"/>
              <a:t> Order No: [</a:t>
            </a:r>
            <a:r>
              <a:rPr lang="it-IT" sz="2800" dirty="0" err="1"/>
              <a:t>number</a:t>
            </a:r>
            <a:r>
              <a:rPr lang="it-IT" sz="2800" dirty="0"/>
              <a:t>]</a:t>
            </a:r>
          </a:p>
          <a:p>
            <a:pPr algn="just"/>
            <a:r>
              <a:rPr lang="it-IT" sz="2800" dirty="0" err="1"/>
              <a:t>Dated</a:t>
            </a:r>
            <a:r>
              <a:rPr lang="it-IT" sz="2800" dirty="0"/>
              <a:t>: [date]</a:t>
            </a:r>
          </a:p>
          <a:p>
            <a:pPr algn="just"/>
            <a:r>
              <a:rPr lang="it-IT" sz="2800" dirty="0" err="1"/>
              <a:t>Issued</a:t>
            </a:r>
            <a:r>
              <a:rPr lang="it-IT" sz="2800" dirty="0"/>
              <a:t> to: [</a:t>
            </a:r>
            <a:r>
              <a:rPr lang="it-IT" sz="2800" dirty="0" err="1"/>
              <a:t>name</a:t>
            </a:r>
            <a:r>
              <a:rPr lang="it-IT" sz="2800" dirty="0"/>
              <a:t> and </a:t>
            </a:r>
            <a:r>
              <a:rPr lang="it-IT" sz="2800" dirty="0" err="1"/>
              <a:t>address</a:t>
            </a:r>
            <a:r>
              <a:rPr lang="it-IT" sz="2800" dirty="0"/>
              <a:t> of seller]</a:t>
            </a:r>
          </a:p>
          <a:p>
            <a:pPr algn="just"/>
            <a:r>
              <a:rPr lang="it-IT" sz="2800" dirty="0" err="1"/>
              <a:t>We</a:t>
            </a:r>
            <a:r>
              <a:rPr lang="it-IT" sz="2800" dirty="0"/>
              <a:t> are </a:t>
            </a:r>
            <a:r>
              <a:rPr lang="it-IT" sz="2800" dirty="0" err="1"/>
              <a:t>pleased</a:t>
            </a:r>
            <a:r>
              <a:rPr lang="it-IT" sz="2800" dirty="0"/>
              <a:t> to </a:t>
            </a:r>
            <a:r>
              <a:rPr lang="it-IT" sz="2800" dirty="0" err="1"/>
              <a:t>place</a:t>
            </a:r>
            <a:r>
              <a:rPr lang="it-IT" sz="2800" dirty="0"/>
              <a:t> the </a:t>
            </a:r>
            <a:r>
              <a:rPr lang="it-IT" sz="2800" dirty="0" err="1"/>
              <a:t>following</a:t>
            </a:r>
            <a:r>
              <a:rPr lang="it-IT" sz="2800" dirty="0"/>
              <a:t> </a:t>
            </a:r>
            <a:r>
              <a:rPr lang="it-IT" sz="2800" dirty="0" err="1"/>
              <a:t>order</a:t>
            </a:r>
            <a:r>
              <a:rPr lang="it-IT" sz="2800" dirty="0"/>
              <a:t>, </a:t>
            </a:r>
            <a:r>
              <a:rPr lang="it-IT" sz="2800" dirty="0" err="1"/>
              <a:t>subject</a:t>
            </a:r>
            <a:r>
              <a:rPr lang="it-IT" sz="2800" dirty="0"/>
              <a:t> to the </a:t>
            </a:r>
            <a:r>
              <a:rPr lang="it-IT" sz="2800" dirty="0" err="1"/>
              <a:t>conditions</a:t>
            </a:r>
            <a:r>
              <a:rPr lang="it-IT" sz="2800" dirty="0"/>
              <a:t> </a:t>
            </a:r>
            <a:r>
              <a:rPr lang="it-IT" sz="2800" dirty="0" err="1"/>
              <a:t>appearing</a:t>
            </a:r>
            <a:r>
              <a:rPr lang="it-IT" sz="2800" dirty="0"/>
              <a:t> on the reverse of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purchase</a:t>
            </a:r>
            <a:r>
              <a:rPr lang="it-IT" sz="2800" dirty="0"/>
              <a:t> </a:t>
            </a:r>
            <a:r>
              <a:rPr lang="it-IT" sz="2800" dirty="0" err="1"/>
              <a:t>order</a:t>
            </a:r>
            <a:r>
              <a:rPr lang="it-IT" sz="2800" dirty="0"/>
              <a:t>:</a:t>
            </a:r>
          </a:p>
          <a:p>
            <a:pPr algn="just"/>
            <a:r>
              <a:rPr lang="it-IT" sz="2800" dirty="0"/>
              <a:t>Model </a:t>
            </a:r>
            <a:r>
              <a:rPr lang="it-IT" sz="2800" dirty="0" err="1"/>
              <a:t>Number</a:t>
            </a:r>
            <a:r>
              <a:rPr lang="it-IT" sz="2800" dirty="0"/>
              <a:t> </a:t>
            </a:r>
            <a:r>
              <a:rPr lang="it-IT" sz="2800" dirty="0" err="1"/>
              <a:t>Description</a:t>
            </a:r>
            <a:r>
              <a:rPr lang="it-IT" sz="2800" dirty="0"/>
              <a:t> </a:t>
            </a:r>
            <a:r>
              <a:rPr lang="it-IT" sz="2800" dirty="0" err="1"/>
              <a:t>Quantity</a:t>
            </a:r>
            <a:r>
              <a:rPr lang="it-IT" sz="2800" dirty="0"/>
              <a:t> Price/Item Total Price</a:t>
            </a:r>
          </a:p>
          <a:p>
            <a:pPr algn="just"/>
            <a:r>
              <a:rPr lang="it-IT" sz="2800" dirty="0" err="1"/>
              <a:t>Terms</a:t>
            </a:r>
            <a:r>
              <a:rPr lang="it-IT" sz="2800" dirty="0"/>
              <a:t> of </a:t>
            </a:r>
            <a:r>
              <a:rPr lang="it-IT" sz="2800" dirty="0" err="1"/>
              <a:t>Shipping</a:t>
            </a:r>
            <a:r>
              <a:rPr lang="it-IT" sz="2800" dirty="0"/>
              <a:t> and Delivery: [</a:t>
            </a:r>
            <a:r>
              <a:rPr lang="it-IT" sz="2800" dirty="0" err="1"/>
              <a:t>specify</a:t>
            </a:r>
            <a:r>
              <a:rPr lang="it-IT" sz="2800" dirty="0"/>
              <a:t>, </a:t>
            </a:r>
            <a:r>
              <a:rPr lang="it-IT" sz="2800" dirty="0" err="1"/>
              <a:t>including</a:t>
            </a:r>
            <a:r>
              <a:rPr lang="it-IT" sz="2800" dirty="0"/>
              <a:t> import and export </a:t>
            </a:r>
            <a:r>
              <a:rPr lang="it-IT" sz="2800" dirty="0" err="1"/>
              <a:t>costs</a:t>
            </a:r>
            <a:r>
              <a:rPr lang="it-IT" sz="2800" dirty="0"/>
              <a:t> and </a:t>
            </a:r>
            <a:r>
              <a:rPr lang="it-IT" sz="2800" dirty="0" err="1"/>
              <a:t>documentation</a:t>
            </a:r>
            <a:r>
              <a:rPr lang="it-IT" sz="2800" dirty="0"/>
              <a:t>, </a:t>
            </a:r>
            <a:r>
              <a:rPr lang="it-IT" sz="2800" dirty="0" err="1"/>
              <a:t>destinations</a:t>
            </a:r>
            <a:r>
              <a:rPr lang="it-IT" sz="2800" dirty="0"/>
              <a:t>, delivery </a:t>
            </a:r>
            <a:r>
              <a:rPr lang="it-IT" sz="2800" dirty="0" err="1"/>
              <a:t>times</a:t>
            </a:r>
            <a:r>
              <a:rPr lang="it-IT" sz="2800" dirty="0"/>
              <a:t>, and </a:t>
            </a:r>
            <a:r>
              <a:rPr lang="it-IT" sz="2800" dirty="0" err="1"/>
              <a:t>insurance</a:t>
            </a:r>
            <a:r>
              <a:rPr lang="it-IT" sz="2800" dirty="0"/>
              <a:t> </a:t>
            </a:r>
            <a:r>
              <a:rPr lang="it-IT" sz="2800" dirty="0" err="1"/>
              <a:t>requirements</a:t>
            </a:r>
            <a:r>
              <a:rPr lang="it-IT" sz="2800" dirty="0"/>
              <a:t>].</a:t>
            </a:r>
          </a:p>
          <a:p>
            <a:pPr algn="just"/>
            <a:r>
              <a:rPr lang="it-IT" sz="2800" dirty="0"/>
              <a:t>[</a:t>
            </a:r>
            <a:r>
              <a:rPr lang="it-IT" sz="2800" dirty="0" err="1"/>
              <a:t>signature</a:t>
            </a:r>
            <a:r>
              <a:rPr lang="it-IT" sz="2800" dirty="0"/>
              <a:t> of buyer]</a:t>
            </a:r>
          </a:p>
        </p:txBody>
      </p:sp>
    </p:spTree>
    <p:extLst>
      <p:ext uri="{BB962C8B-B14F-4D97-AF65-F5344CB8AC3E}">
        <p14:creationId xmlns:p14="http://schemas.microsoft.com/office/powerpoint/2010/main" val="208742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The sales </a:t>
            </a:r>
            <a:r>
              <a:rPr lang="it-IT" sz="3600" dirty="0" err="1"/>
              <a:t>contract</a:t>
            </a:r>
            <a:r>
              <a:rPr lang="it-IT" sz="3600" dirty="0"/>
              <a:t> can be </a:t>
            </a:r>
            <a:r>
              <a:rPr lang="it-IT" sz="3600" dirty="0" err="1"/>
              <a:t>concluded</a:t>
            </a:r>
            <a:r>
              <a:rPr lang="it-IT" sz="3600" dirty="0"/>
              <a:t> in </a:t>
            </a:r>
            <a:r>
              <a:rPr lang="it-IT" sz="3600" dirty="0" err="1"/>
              <a:t>several</a:t>
            </a:r>
            <a:r>
              <a:rPr lang="it-IT" sz="3600" dirty="0"/>
              <a:t> way. 3) </a:t>
            </a:r>
            <a:r>
              <a:rPr lang="it-IT" sz="3600" dirty="0" err="1"/>
              <a:t>Drafting</a:t>
            </a:r>
            <a:r>
              <a:rPr lang="it-IT" sz="3600" dirty="0"/>
              <a:t> a </a:t>
            </a:r>
            <a:r>
              <a:rPr lang="it-IT" sz="3600" dirty="0" err="1"/>
              <a:t>contract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67066"/>
              </p:ext>
            </p:extLst>
          </p:nvPr>
        </p:nvGraphicFramePr>
        <p:xfrm>
          <a:off x="635027" y="2133600"/>
          <a:ext cx="7837161" cy="404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81939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On [date], </a:t>
            </a:r>
            <a:r>
              <a:rPr lang="it-IT" sz="2800" dirty="0" err="1"/>
              <a:t>this</a:t>
            </a:r>
            <a:r>
              <a:rPr lang="it-IT" sz="2800" dirty="0"/>
              <a:t> Agreement </a:t>
            </a:r>
            <a:r>
              <a:rPr lang="it-IT" sz="2800" dirty="0" err="1"/>
              <a:t>is</a:t>
            </a:r>
            <a:r>
              <a:rPr lang="it-IT" sz="2800" dirty="0"/>
              <a:t> made </a:t>
            </a:r>
            <a:r>
              <a:rPr lang="it-IT" sz="2800" dirty="0" err="1"/>
              <a:t>between</a:t>
            </a:r>
            <a:r>
              <a:rPr lang="it-IT" sz="2800" dirty="0"/>
              <a:t> [</a:t>
            </a:r>
            <a:r>
              <a:rPr lang="it-IT" sz="2800" dirty="0" err="1"/>
              <a:t>name</a:t>
            </a:r>
            <a:r>
              <a:rPr lang="it-IT" sz="2800" dirty="0"/>
              <a:t>], [a/an] [</a:t>
            </a:r>
            <a:r>
              <a:rPr lang="it-IT" sz="2800" dirty="0" err="1"/>
              <a:t>description</a:t>
            </a:r>
            <a:r>
              <a:rPr lang="it-IT" sz="2800" dirty="0"/>
              <a:t> and </a:t>
            </a:r>
            <a:r>
              <a:rPr lang="it-IT" sz="2800" dirty="0" err="1"/>
              <a:t>nationality</a:t>
            </a:r>
            <a:r>
              <a:rPr lang="it-IT" sz="2800" dirty="0"/>
              <a:t>] of [</a:t>
            </a:r>
            <a:r>
              <a:rPr lang="it-IT" sz="2800" dirty="0" err="1"/>
              <a:t>address</a:t>
            </a:r>
            <a:r>
              <a:rPr lang="it-IT" sz="2800" dirty="0"/>
              <a:t>] (the Seller) and [</a:t>
            </a:r>
            <a:r>
              <a:rPr lang="it-IT" sz="2800" dirty="0" err="1"/>
              <a:t>name</a:t>
            </a:r>
            <a:r>
              <a:rPr lang="it-IT" sz="2800" dirty="0"/>
              <a:t>], [a/an] [</a:t>
            </a:r>
            <a:r>
              <a:rPr lang="it-IT" sz="2800" dirty="0" err="1"/>
              <a:t>description</a:t>
            </a:r>
            <a:r>
              <a:rPr lang="it-IT" sz="2800" dirty="0"/>
              <a:t> </a:t>
            </a:r>
            <a:r>
              <a:rPr lang="it-IT" sz="2800" dirty="0" err="1"/>
              <a:t>andnationality</a:t>
            </a:r>
            <a:r>
              <a:rPr lang="it-IT" sz="2800" dirty="0"/>
              <a:t>] of [</a:t>
            </a:r>
            <a:r>
              <a:rPr lang="it-IT" sz="2800" dirty="0" err="1"/>
              <a:t>address</a:t>
            </a:r>
            <a:r>
              <a:rPr lang="it-IT" sz="2800" dirty="0"/>
              <a:t>] (the Buyer). The parties </a:t>
            </a:r>
            <a:r>
              <a:rPr lang="it-IT" sz="2800" dirty="0" err="1"/>
              <a:t>agree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follows</a:t>
            </a:r>
            <a:r>
              <a:rPr lang="it-IT" sz="2800" dirty="0"/>
              <a:t>:</a:t>
            </a:r>
          </a:p>
          <a:p>
            <a:pPr algn="just"/>
            <a:endParaRPr lang="it-IT" sz="2800" dirty="0"/>
          </a:p>
          <a:p>
            <a:pPr marL="514350" indent="-514350">
              <a:buAutoNum type="arabicPeriod"/>
            </a:pPr>
            <a:r>
              <a:rPr lang="it-IT" sz="2800" dirty="0"/>
              <a:t>SALE OF GOODS. The Seller </a:t>
            </a:r>
            <a:r>
              <a:rPr lang="it-IT" sz="2800" dirty="0" err="1"/>
              <a:t>agrees</a:t>
            </a:r>
            <a:r>
              <a:rPr lang="it-IT" sz="2800" dirty="0"/>
              <a:t> to sell and the Buyer </a:t>
            </a:r>
            <a:r>
              <a:rPr lang="it-IT" sz="2800" dirty="0" err="1"/>
              <a:t>agrees</a:t>
            </a:r>
            <a:r>
              <a:rPr lang="it-IT" sz="2800" dirty="0"/>
              <a:t> to </a:t>
            </a:r>
            <a:r>
              <a:rPr lang="it-IT" sz="2800" dirty="0" err="1"/>
              <a:t>purchase</a:t>
            </a:r>
            <a:r>
              <a:rPr lang="it-IT" sz="2800" dirty="0"/>
              <a:t> the </a:t>
            </a:r>
            <a:r>
              <a:rPr lang="it-IT" sz="2800" dirty="0" err="1"/>
              <a:t>following</a:t>
            </a:r>
            <a:r>
              <a:rPr lang="it-IT" sz="2800" dirty="0"/>
              <a:t> </a:t>
            </a:r>
            <a:r>
              <a:rPr lang="it-IT" sz="2800" dirty="0" err="1"/>
              <a:t>goods</a:t>
            </a:r>
            <a:r>
              <a:rPr lang="it-IT" sz="2800" dirty="0"/>
              <a:t> (the “</a:t>
            </a:r>
            <a:r>
              <a:rPr lang="it-IT" sz="2800" dirty="0" err="1"/>
              <a:t>Goods</a:t>
            </a:r>
            <a:r>
              <a:rPr lang="it-IT" sz="2800" dirty="0"/>
              <a:t>”): [list].</a:t>
            </a:r>
          </a:p>
          <a:p>
            <a:r>
              <a:rPr lang="it-IT" sz="2800" i="1" dirty="0"/>
              <a:t>COMMENT : The </a:t>
            </a:r>
            <a:r>
              <a:rPr lang="it-IT" sz="2800" i="1" dirty="0" err="1"/>
              <a:t>description</a:t>
            </a:r>
            <a:r>
              <a:rPr lang="it-IT" sz="2800" i="1" dirty="0"/>
              <a:t> of the </a:t>
            </a:r>
            <a:r>
              <a:rPr lang="it-IT" sz="2800" i="1" dirty="0" err="1"/>
              <a:t>goods</a:t>
            </a:r>
            <a:r>
              <a:rPr lang="it-IT" sz="2800" i="1" dirty="0"/>
              <a:t> </a:t>
            </a:r>
            <a:r>
              <a:rPr lang="it-IT" sz="2800" i="1" dirty="0" err="1"/>
              <a:t>should</a:t>
            </a:r>
            <a:r>
              <a:rPr lang="it-IT" sz="2800" i="1" dirty="0"/>
              <a:t> be </a:t>
            </a:r>
            <a:r>
              <a:rPr lang="it-IT" sz="2800" i="1" dirty="0" err="1"/>
              <a:t>specific</a:t>
            </a:r>
            <a:r>
              <a:rPr lang="it-IT" sz="2800" i="1" dirty="0"/>
              <a:t>, </a:t>
            </a:r>
            <a:r>
              <a:rPr lang="it-IT" sz="2800" i="1" dirty="0" err="1"/>
              <a:t>including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appropriate model </a:t>
            </a:r>
            <a:r>
              <a:rPr lang="it-IT" sz="2800" i="1" dirty="0" err="1"/>
              <a:t>numbers</a:t>
            </a:r>
            <a:r>
              <a:rPr lang="it-IT" sz="2800" i="1" dirty="0"/>
              <a:t>, colors, </a:t>
            </a:r>
            <a:r>
              <a:rPr lang="it-IT" sz="2800" i="1" dirty="0" err="1"/>
              <a:t>quantities</a:t>
            </a:r>
            <a:r>
              <a:rPr lang="it-IT" sz="2800" i="1" dirty="0"/>
              <a:t>, and so </a:t>
            </a:r>
            <a:r>
              <a:rPr lang="it-IT" sz="2800" i="1" dirty="0" err="1"/>
              <a:t>forth</a:t>
            </a:r>
            <a:r>
              <a:rPr lang="it-IT" sz="2800" i="1" dirty="0"/>
              <a:t>. </a:t>
            </a:r>
            <a:r>
              <a:rPr lang="it-IT" sz="2800" i="1" dirty="0" err="1"/>
              <a:t>If</a:t>
            </a:r>
            <a:r>
              <a:rPr lang="it-IT" sz="2800" i="1" dirty="0"/>
              <a:t> </a:t>
            </a:r>
            <a:r>
              <a:rPr lang="it-IT" sz="2800" i="1" dirty="0" err="1"/>
              <a:t>specifications</a:t>
            </a:r>
            <a:r>
              <a:rPr lang="it-IT" sz="2800" i="1" dirty="0"/>
              <a:t> are </a:t>
            </a:r>
            <a:r>
              <a:rPr lang="it-IT" sz="2800" i="1" dirty="0" err="1"/>
              <a:t>furnished</a:t>
            </a:r>
            <a:r>
              <a:rPr lang="it-IT" sz="2800" i="1" dirty="0"/>
              <a:t> by the Buyer, </a:t>
            </a:r>
            <a:r>
              <a:rPr lang="it-IT" sz="2800" i="1" dirty="0" err="1"/>
              <a:t>they</a:t>
            </a:r>
            <a:r>
              <a:rPr lang="it-IT" sz="2800" i="1" dirty="0"/>
              <a:t> must be </a:t>
            </a:r>
            <a:r>
              <a:rPr lang="it-IT" sz="2800" i="1" dirty="0" err="1"/>
              <a:t>included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a separate attachment with a </a:t>
            </a:r>
            <a:r>
              <a:rPr lang="it-IT" sz="2800" i="1" dirty="0" err="1"/>
              <a:t>reference</a:t>
            </a:r>
            <a:r>
              <a:rPr lang="it-IT" sz="2800" i="1" dirty="0"/>
              <a:t> </a:t>
            </a:r>
            <a:r>
              <a:rPr lang="it-IT" sz="2800" i="1" dirty="0" err="1"/>
              <a:t>here</a:t>
            </a:r>
            <a:r>
              <a:rPr lang="it-IT" sz="2800" i="1" dirty="0"/>
              <a:t> </a:t>
            </a:r>
            <a:r>
              <a:rPr lang="it-IT" sz="2800" i="1" dirty="0" err="1"/>
              <a:t>incorporating</a:t>
            </a:r>
            <a:r>
              <a:rPr lang="it-IT" sz="2800" i="1" dirty="0"/>
              <a:t> </a:t>
            </a:r>
            <a:r>
              <a:rPr lang="it-IT" sz="2800" i="1" dirty="0" err="1"/>
              <a:t>them</a:t>
            </a:r>
            <a:r>
              <a:rPr lang="it-IT" sz="2800" i="1" dirty="0"/>
              <a:t> </a:t>
            </a:r>
            <a:r>
              <a:rPr lang="it-IT" sz="2800" i="1" dirty="0" err="1"/>
              <a:t>into</a:t>
            </a:r>
            <a:r>
              <a:rPr lang="it-IT" sz="2800" i="1" dirty="0"/>
              <a:t> the </a:t>
            </a:r>
            <a:r>
              <a:rPr lang="it-IT" sz="2800" i="1" dirty="0" err="1"/>
              <a:t>agreement</a:t>
            </a:r>
            <a:r>
              <a:rPr lang="it-IT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4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2 . PURCHASE PRICE. </a:t>
            </a:r>
          </a:p>
          <a:p>
            <a:pPr algn="just"/>
            <a:r>
              <a:rPr lang="it-IT" sz="2800" dirty="0"/>
              <a:t>The Buyer </a:t>
            </a:r>
            <a:r>
              <a:rPr lang="it-IT" sz="2800" dirty="0" err="1"/>
              <a:t>agrees</a:t>
            </a:r>
            <a:r>
              <a:rPr lang="it-IT" sz="2800" dirty="0"/>
              <a:t> to </a:t>
            </a:r>
            <a:r>
              <a:rPr lang="it-IT" sz="2800" dirty="0" err="1"/>
              <a:t>pay</a:t>
            </a:r>
            <a:r>
              <a:rPr lang="it-IT" sz="2800" dirty="0"/>
              <a:t> [</a:t>
            </a:r>
            <a:r>
              <a:rPr lang="it-IT" sz="2800" dirty="0" err="1"/>
              <a:t>currency</a:t>
            </a:r>
            <a:r>
              <a:rPr lang="it-IT" sz="2800" dirty="0"/>
              <a:t> and </a:t>
            </a:r>
            <a:r>
              <a:rPr lang="it-IT" sz="2800" dirty="0" err="1"/>
              <a:t>amount</a:t>
            </a:r>
            <a:r>
              <a:rPr lang="it-IT" sz="2800" dirty="0"/>
              <a:t>, e.g., US$18,000] for the </a:t>
            </a:r>
            <a:r>
              <a:rPr lang="it-IT" sz="2800" dirty="0" err="1"/>
              <a:t>Goods</a:t>
            </a:r>
            <a:r>
              <a:rPr lang="it-IT" sz="2800" dirty="0"/>
              <a:t> (the “</a:t>
            </a:r>
            <a:r>
              <a:rPr lang="it-IT" sz="2800" dirty="0" err="1"/>
              <a:t>Purchase</a:t>
            </a:r>
            <a:r>
              <a:rPr lang="it-IT" sz="2800" dirty="0"/>
              <a:t> Price”) in </a:t>
            </a:r>
            <a:r>
              <a:rPr lang="it-IT" sz="2800" dirty="0" err="1"/>
              <a:t>accordance</a:t>
            </a:r>
            <a:r>
              <a:rPr lang="it-IT" sz="2800" dirty="0"/>
              <a:t> with the </a:t>
            </a:r>
            <a:r>
              <a:rPr lang="it-IT" sz="2800" dirty="0" err="1"/>
              <a:t>following</a:t>
            </a:r>
            <a:r>
              <a:rPr lang="it-IT" sz="2800" dirty="0"/>
              <a:t> schedule: [</a:t>
            </a:r>
            <a:r>
              <a:rPr lang="it-IT" sz="2800" dirty="0" err="1"/>
              <a:t>specify</a:t>
            </a:r>
            <a:r>
              <a:rPr lang="it-IT" sz="2800" dirty="0"/>
              <a:t>, e.g., US$6,000 in cash </a:t>
            </a:r>
            <a:r>
              <a:rPr lang="it-IT" sz="2800" dirty="0" err="1"/>
              <a:t>at</a:t>
            </a:r>
            <a:r>
              <a:rPr lang="it-IT" sz="2800" dirty="0"/>
              <a:t> the time </a:t>
            </a:r>
            <a:r>
              <a:rPr lang="it-IT" sz="2800" dirty="0" err="1"/>
              <a:t>this</a:t>
            </a:r>
            <a:r>
              <a:rPr lang="it-IT" sz="2800" dirty="0"/>
              <a:t> Agreement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signed</a:t>
            </a:r>
            <a:r>
              <a:rPr lang="it-IT" sz="2800" dirty="0"/>
              <a:t> by </a:t>
            </a:r>
            <a:r>
              <a:rPr lang="it-IT" sz="2800" dirty="0" err="1"/>
              <a:t>both</a:t>
            </a:r>
            <a:r>
              <a:rPr lang="it-IT" sz="2800" dirty="0"/>
              <a:t> parties; and the balance of US$12,000 in 6 </a:t>
            </a:r>
            <a:r>
              <a:rPr lang="it-IT" sz="2800" dirty="0" err="1"/>
              <a:t>equal</a:t>
            </a:r>
            <a:r>
              <a:rPr lang="it-IT" sz="2800" dirty="0"/>
              <a:t> </a:t>
            </a:r>
            <a:r>
              <a:rPr lang="it-IT" sz="2800" dirty="0" err="1"/>
              <a:t>monthly</a:t>
            </a:r>
            <a:r>
              <a:rPr lang="it-IT" sz="2800" dirty="0"/>
              <a:t> </a:t>
            </a:r>
            <a:r>
              <a:rPr lang="it-IT" sz="2800" dirty="0" err="1"/>
              <a:t>installments</a:t>
            </a:r>
            <a:r>
              <a:rPr lang="it-IT" sz="2800" dirty="0"/>
              <a:t> of US$2,000 </a:t>
            </a:r>
            <a:r>
              <a:rPr lang="it-IT" sz="2800" dirty="0" err="1"/>
              <a:t>each</a:t>
            </a:r>
            <a:r>
              <a:rPr lang="it-IT" sz="2800" dirty="0"/>
              <a:t>, to be </a:t>
            </a:r>
            <a:r>
              <a:rPr lang="it-IT" sz="2800" dirty="0" err="1"/>
              <a:t>paid</a:t>
            </a:r>
            <a:r>
              <a:rPr lang="it-IT" sz="2800" dirty="0"/>
              <a:t> on the </a:t>
            </a:r>
            <a:r>
              <a:rPr lang="it-IT" sz="2800" dirty="0" err="1"/>
              <a:t>tenth</a:t>
            </a:r>
            <a:r>
              <a:rPr lang="it-IT" sz="2800" dirty="0"/>
              <a:t> </a:t>
            </a:r>
            <a:r>
              <a:rPr lang="it-IT" sz="2800" dirty="0" err="1"/>
              <a:t>day</a:t>
            </a:r>
            <a:r>
              <a:rPr lang="it-IT" sz="2800" dirty="0"/>
              <a:t> of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month</a:t>
            </a:r>
            <a:r>
              <a:rPr lang="it-IT" sz="2800" dirty="0"/>
              <a:t> </a:t>
            </a:r>
            <a:r>
              <a:rPr lang="it-IT" sz="2800" dirty="0" err="1"/>
              <a:t>beginning</a:t>
            </a:r>
            <a:r>
              <a:rPr lang="it-IT" sz="2800" dirty="0"/>
              <a:t> on (date) and </a:t>
            </a:r>
            <a:r>
              <a:rPr lang="it-IT" sz="2800" dirty="0" err="1"/>
              <a:t>ending</a:t>
            </a:r>
            <a:r>
              <a:rPr lang="it-IT" sz="2800" dirty="0"/>
              <a:t> on (date)].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7968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3 . TRANSPORT ARRANGEMENTS.</a:t>
            </a:r>
          </a:p>
          <a:p>
            <a:pPr algn="just"/>
            <a:r>
              <a:rPr lang="it-IT" sz="2800" dirty="0" err="1"/>
              <a:t>Determine</a:t>
            </a:r>
            <a:r>
              <a:rPr lang="it-IT" sz="2800" dirty="0"/>
              <a:t> the mode of </a:t>
            </a:r>
            <a:r>
              <a:rPr lang="it-IT" sz="2800" dirty="0" err="1"/>
              <a:t>transport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best </a:t>
            </a:r>
            <a:r>
              <a:rPr lang="it-IT" sz="2800" dirty="0" err="1"/>
              <a:t>suits</a:t>
            </a:r>
            <a:r>
              <a:rPr lang="it-IT" sz="2800" dirty="0"/>
              <a:t> the nature of the </a:t>
            </a:r>
            <a:r>
              <a:rPr lang="it-IT" sz="2800" dirty="0" err="1"/>
              <a:t>goods</a:t>
            </a:r>
            <a:r>
              <a:rPr lang="it-IT" sz="2800" dirty="0"/>
              <a:t> and the </a:t>
            </a:r>
            <a:r>
              <a:rPr lang="it-IT" sz="2800" dirty="0" err="1"/>
              <a:t>destination</a:t>
            </a:r>
            <a:r>
              <a:rPr lang="it-IT" sz="2800" dirty="0"/>
              <a:t> and </a:t>
            </a:r>
            <a:r>
              <a:rPr lang="it-IT" sz="2800" dirty="0" err="1"/>
              <a:t>offers</a:t>
            </a:r>
            <a:r>
              <a:rPr lang="it-IT" sz="2800" dirty="0"/>
              <a:t> the best security.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4. DELIVERY ARRANGEMENTS</a:t>
            </a:r>
          </a:p>
          <a:p>
            <a:pPr algn="just"/>
            <a:r>
              <a:rPr lang="it-IT" sz="2800" dirty="0" err="1"/>
              <a:t>Determine</a:t>
            </a:r>
            <a:r>
              <a:rPr lang="it-IT" sz="2800" dirty="0"/>
              <a:t> the date and </a:t>
            </a:r>
            <a:r>
              <a:rPr lang="it-IT" sz="2800" dirty="0" err="1"/>
              <a:t>place</a:t>
            </a:r>
            <a:r>
              <a:rPr lang="it-IT" sz="2800" dirty="0"/>
              <a:t> of </a:t>
            </a:r>
            <a:r>
              <a:rPr lang="it-IT" sz="2800" dirty="0" err="1"/>
              <a:t>shipment</a:t>
            </a:r>
            <a:r>
              <a:rPr lang="it-IT" sz="2800" dirty="0"/>
              <a:t>. </a:t>
            </a:r>
            <a:r>
              <a:rPr lang="it-IT" sz="2800" dirty="0" err="1"/>
              <a:t>Define</a:t>
            </a:r>
            <a:r>
              <a:rPr lang="it-IT" sz="2800" dirty="0"/>
              <a:t> time </a:t>
            </a:r>
            <a:r>
              <a:rPr lang="it-IT" sz="2800" dirty="0" err="1"/>
              <a:t>limits</a:t>
            </a:r>
            <a:r>
              <a:rPr lang="it-IT" sz="2800" dirty="0"/>
              <a:t> on the </a:t>
            </a:r>
            <a:r>
              <a:rPr lang="it-IT" sz="2800" dirty="0" err="1"/>
              <a:t>basis</a:t>
            </a:r>
            <a:r>
              <a:rPr lang="it-IT" sz="2800" dirty="0"/>
              <a:t> of the entry </a:t>
            </a:r>
            <a:r>
              <a:rPr lang="it-IT" sz="2800" dirty="0" err="1"/>
              <a:t>into</a:t>
            </a:r>
            <a:r>
              <a:rPr lang="it-IT" sz="2800" dirty="0"/>
              <a:t> force of the contract; </a:t>
            </a:r>
            <a:r>
              <a:rPr lang="it-IT" sz="2800" dirty="0" err="1"/>
              <a:t>provision</a:t>
            </a:r>
            <a:r>
              <a:rPr lang="it-IT" sz="2800" dirty="0"/>
              <a:t> must be made for </a:t>
            </a:r>
            <a:r>
              <a:rPr lang="it-IT" sz="2800" dirty="0" err="1"/>
              <a:t>specified</a:t>
            </a:r>
            <a:r>
              <a:rPr lang="it-IT" sz="2800" dirty="0"/>
              <a:t> </a:t>
            </a:r>
            <a:r>
              <a:rPr lang="it-IT" sz="2800" dirty="0" err="1"/>
              <a:t>penalties</a:t>
            </a:r>
            <a:r>
              <a:rPr lang="it-IT" sz="2800" dirty="0"/>
              <a:t> for late delivery.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INCOTERMS  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9636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5 .</a:t>
            </a:r>
            <a:r>
              <a:rPr lang="it-IT" sz="2800" i="1" dirty="0"/>
              <a:t> FORCE MAJEURE </a:t>
            </a:r>
            <a:r>
              <a:rPr lang="it-IT" sz="2800" dirty="0"/>
              <a:t>	</a:t>
            </a:r>
          </a:p>
          <a:p>
            <a:pPr algn="just"/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a common </a:t>
            </a:r>
            <a:r>
              <a:rPr lang="it-IT" sz="2800" dirty="0" err="1"/>
              <a:t>clause</a:t>
            </a:r>
            <a:r>
              <a:rPr lang="it-IT" sz="2800" dirty="0"/>
              <a:t> in </a:t>
            </a:r>
            <a:r>
              <a:rPr lang="it-IT" sz="2800" dirty="0" err="1"/>
              <a:t>contracts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essentially</a:t>
            </a:r>
            <a:r>
              <a:rPr lang="it-IT" sz="2800" dirty="0"/>
              <a:t> </a:t>
            </a:r>
            <a:r>
              <a:rPr lang="it-IT" sz="2800" dirty="0" err="1"/>
              <a:t>frees</a:t>
            </a:r>
            <a:r>
              <a:rPr lang="it-IT" sz="2800" dirty="0"/>
              <a:t> </a:t>
            </a:r>
            <a:r>
              <a:rPr lang="it-IT" sz="2800" dirty="0" err="1"/>
              <a:t>both</a:t>
            </a:r>
            <a:r>
              <a:rPr lang="it-IT" sz="2800" dirty="0"/>
              <a:t> parties from </a:t>
            </a:r>
            <a:r>
              <a:rPr lang="it-IT" sz="2800" dirty="0" err="1"/>
              <a:t>liability</a:t>
            </a:r>
            <a:r>
              <a:rPr lang="it-IT" sz="2800" dirty="0"/>
              <a:t> or </a:t>
            </a:r>
            <a:r>
              <a:rPr lang="it-IT" sz="2800" dirty="0" err="1"/>
              <a:t>obligation</a:t>
            </a:r>
            <a:r>
              <a:rPr lang="it-IT" sz="2800" dirty="0"/>
              <a:t> </a:t>
            </a:r>
            <a:r>
              <a:rPr lang="it-IT" sz="2800" dirty="0" err="1"/>
              <a:t>when</a:t>
            </a:r>
            <a:r>
              <a:rPr lang="it-IT" sz="2800" dirty="0"/>
              <a:t> </a:t>
            </a:r>
            <a:r>
              <a:rPr lang="it-IT" sz="2800" dirty="0" err="1"/>
              <a:t>occur</a:t>
            </a:r>
            <a:r>
              <a:rPr lang="it-IT" sz="2800" dirty="0"/>
              <a:t> </a:t>
            </a:r>
            <a:r>
              <a:rPr lang="it-IT" sz="2800" dirty="0" err="1"/>
              <a:t>extraordinary</a:t>
            </a:r>
            <a:r>
              <a:rPr lang="it-IT" sz="2800" dirty="0"/>
              <a:t> and </a:t>
            </a:r>
            <a:r>
              <a:rPr lang="it-IT" sz="2800" dirty="0" err="1"/>
              <a:t>unforeseeable</a:t>
            </a:r>
            <a:r>
              <a:rPr lang="it-IT" sz="2800" dirty="0"/>
              <a:t> </a:t>
            </a:r>
            <a:r>
              <a:rPr lang="it-IT" sz="2800" dirty="0" err="1"/>
              <a:t>events</a:t>
            </a:r>
            <a:r>
              <a:rPr lang="it-IT" sz="2800" dirty="0"/>
              <a:t> </a:t>
            </a:r>
            <a:r>
              <a:rPr lang="it-IT" sz="2800" dirty="0" err="1"/>
              <a:t>beyond</a:t>
            </a:r>
            <a:r>
              <a:rPr lang="it-IT" sz="2800" dirty="0"/>
              <a:t> the control of the parties (</a:t>
            </a:r>
            <a:r>
              <a:rPr lang="it-IT" sz="2800" dirty="0" err="1"/>
              <a:t>such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hurricane</a:t>
            </a:r>
            <a:r>
              <a:rPr lang="it-IT" sz="2800" dirty="0"/>
              <a:t>, </a:t>
            </a:r>
            <a:r>
              <a:rPr lang="it-IT" sz="2800" dirty="0" err="1"/>
              <a:t>flooding</a:t>
            </a:r>
            <a:r>
              <a:rPr lang="it-IT" sz="2800" dirty="0"/>
              <a:t>, </a:t>
            </a:r>
            <a:r>
              <a:rPr lang="it-IT" sz="2800" dirty="0" err="1"/>
              <a:t>earthquake</a:t>
            </a:r>
            <a:r>
              <a:rPr lang="it-IT" sz="2800" dirty="0"/>
              <a:t>, </a:t>
            </a:r>
            <a:r>
              <a:rPr lang="it-IT" sz="2800" dirty="0" err="1"/>
              <a:t>volcanic</a:t>
            </a:r>
            <a:r>
              <a:rPr lang="it-IT" sz="2800" dirty="0"/>
              <a:t> </a:t>
            </a:r>
            <a:r>
              <a:rPr lang="it-IT" sz="2800" dirty="0" err="1"/>
              <a:t>eruption</a:t>
            </a:r>
            <a:r>
              <a:rPr lang="it-IT" sz="2800" dirty="0"/>
              <a:t>, etc.)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6. GUARANTEES 	</a:t>
            </a:r>
          </a:p>
          <a:p>
            <a:pPr algn="just"/>
            <a:r>
              <a:rPr lang="it-IT" sz="2800" dirty="0" err="1"/>
              <a:t>Define</a:t>
            </a:r>
            <a:r>
              <a:rPr lang="it-IT" sz="2800" dirty="0"/>
              <a:t> the </a:t>
            </a:r>
            <a:r>
              <a:rPr lang="it-IT" sz="2800" dirty="0" err="1"/>
              <a:t>guarantees</a:t>
            </a:r>
            <a:r>
              <a:rPr lang="it-IT" sz="2800" dirty="0"/>
              <a:t> to be </a:t>
            </a:r>
            <a:r>
              <a:rPr lang="it-IT" sz="2800" dirty="0" err="1"/>
              <a:t>given</a:t>
            </a:r>
            <a:r>
              <a:rPr lang="it-IT" sz="2800" dirty="0"/>
              <a:t> by </a:t>
            </a:r>
            <a:r>
              <a:rPr lang="it-IT" sz="2800" dirty="0" err="1"/>
              <a:t>each</a:t>
            </a:r>
            <a:r>
              <a:rPr lang="it-IT" sz="2800" dirty="0"/>
              <a:t> party</a:t>
            </a:r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260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449197"/>
            <a:ext cx="7342188" cy="2598803"/>
          </a:xfrm>
        </p:spPr>
        <p:txBody>
          <a:bodyPr/>
          <a:lstStyle/>
          <a:p>
            <a:br>
              <a:rPr lang="it-IT" sz="3600" dirty="0"/>
            </a:br>
            <a:r>
              <a:rPr lang="it-IT" sz="3600" b="1" u="sng" dirty="0" err="1"/>
              <a:t>Chapter</a:t>
            </a:r>
            <a:r>
              <a:rPr lang="it-IT" sz="3600" b="1" u="sng" dirty="0"/>
              <a:t> III</a:t>
            </a:r>
            <a:br>
              <a:rPr lang="it-IT" sz="3600" b="1" u="sng" dirty="0"/>
            </a:br>
            <a:r>
              <a:rPr lang="it-IT" sz="4000" cap="all" dirty="0"/>
              <a:t>The </a:t>
            </a:r>
            <a:r>
              <a:rPr lang="it-IT" sz="4000" cap="all" dirty="0" err="1"/>
              <a:t>main</a:t>
            </a:r>
            <a:r>
              <a:rPr lang="it-IT" sz="4000" cap="all" dirty="0"/>
              <a:t> </a:t>
            </a:r>
            <a:r>
              <a:rPr lang="it-IT" sz="4000" cap="all" dirty="0" err="1"/>
              <a:t>types</a:t>
            </a:r>
            <a:r>
              <a:rPr lang="it-IT" sz="4000" cap="all" dirty="0"/>
              <a:t> of </a:t>
            </a:r>
            <a:r>
              <a:rPr lang="it-IT" sz="4000" cap="all" dirty="0" err="1"/>
              <a:t>international</a:t>
            </a:r>
            <a:r>
              <a:rPr lang="it-IT" sz="4000" cap="all" dirty="0"/>
              <a:t> </a:t>
            </a:r>
            <a:r>
              <a:rPr lang="it-IT" sz="4000" cap="all" dirty="0" err="1"/>
              <a:t>contract</a:t>
            </a:r>
            <a:endParaRPr lang="it-IT" sz="4000" cap="al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5" name="Immagine 4" descr="Guide_to_International_Contrac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99275"/>
            <a:ext cx="7342189" cy="2462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08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7867" y="444622"/>
            <a:ext cx="8566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7. </a:t>
            </a:r>
            <a:r>
              <a:rPr lang="it-IT" sz="2800"/>
              <a:t>JURISDICTION and APPLICABLE LAW IN </a:t>
            </a:r>
            <a:r>
              <a:rPr lang="it-IT" sz="2800" dirty="0"/>
              <a:t>THE EVENT OF LITIGATION 	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err="1"/>
              <a:t>Determine</a:t>
            </a:r>
            <a:r>
              <a:rPr lang="it-IT" sz="2800" dirty="0"/>
              <a:t>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jurisdiction</a:t>
            </a:r>
            <a:r>
              <a:rPr lang="it-IT" sz="2800" dirty="0"/>
              <a:t> and </a:t>
            </a:r>
            <a:r>
              <a:rPr lang="it-IT" sz="2800" dirty="0" err="1"/>
              <a:t>wich</a:t>
            </a:r>
            <a:r>
              <a:rPr lang="it-IT" sz="2800" dirty="0"/>
              <a:t> law </a:t>
            </a:r>
            <a:r>
              <a:rPr lang="it-IT" sz="2800" dirty="0" err="1"/>
              <a:t>is</a:t>
            </a:r>
            <a:r>
              <a:rPr lang="it-IT" sz="2800" dirty="0"/>
              <a:t> to </a:t>
            </a:r>
            <a:r>
              <a:rPr lang="it-IT" sz="2800" dirty="0" err="1"/>
              <a:t>apply</a:t>
            </a:r>
            <a:r>
              <a:rPr lang="it-IT" sz="2800" dirty="0"/>
              <a:t> for the </a:t>
            </a:r>
            <a:r>
              <a:rPr lang="it-IT" sz="2800" dirty="0" err="1"/>
              <a:t>resolution</a:t>
            </a:r>
            <a:r>
              <a:rPr lang="it-IT" sz="2800" dirty="0"/>
              <a:t> of </a:t>
            </a:r>
            <a:r>
              <a:rPr lang="it-IT" sz="2800" dirty="0" err="1"/>
              <a:t>disputes</a:t>
            </a:r>
            <a:r>
              <a:rPr lang="it-IT" sz="2800" dirty="0"/>
              <a:t>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8. LANGUAGE 	</a:t>
            </a:r>
          </a:p>
          <a:p>
            <a:pPr algn="just"/>
            <a:r>
              <a:rPr lang="it-IT" sz="2800" dirty="0" err="1"/>
              <a:t>Determine</a:t>
            </a:r>
            <a:r>
              <a:rPr lang="it-IT" sz="2800" dirty="0"/>
              <a:t> the </a:t>
            </a:r>
            <a:r>
              <a:rPr lang="it-IT" sz="2800" dirty="0" err="1"/>
              <a:t>language</a:t>
            </a:r>
            <a:r>
              <a:rPr lang="it-IT" sz="2800" dirty="0"/>
              <a:t> of the </a:t>
            </a:r>
            <a:r>
              <a:rPr lang="it-IT" sz="2800" dirty="0" err="1"/>
              <a:t>contract</a:t>
            </a:r>
            <a:r>
              <a:rPr lang="it-IT" sz="2800" dirty="0"/>
              <a:t>. 	</a:t>
            </a:r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109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DISTRIBUTION</a:t>
            </a:r>
            <a:br>
              <a:rPr lang="it-IT" b="1" dirty="0"/>
            </a:br>
            <a:r>
              <a:rPr lang="it-IT" b="1" dirty="0"/>
              <a:t>CONTRACT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07356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b="1" dirty="0"/>
              <a:t>WHAT IT’S FOR:</a:t>
            </a:r>
          </a:p>
          <a:p>
            <a:pPr marL="0" indent="0" algn="just">
              <a:buNone/>
            </a:pPr>
            <a:r>
              <a:rPr lang="it-IT" b="1" dirty="0"/>
              <a:t>A company can </a:t>
            </a:r>
            <a:r>
              <a:rPr lang="it-IT" b="1" dirty="0" err="1"/>
              <a:t>choose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</a:t>
            </a:r>
            <a:r>
              <a:rPr lang="it-IT" b="1" dirty="0" err="1"/>
              <a:t>hiring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own</a:t>
            </a:r>
            <a:r>
              <a:rPr lang="it-IT" b="1" dirty="0"/>
              <a:t> sales </a:t>
            </a:r>
            <a:r>
              <a:rPr lang="it-IT" b="1" dirty="0" err="1"/>
              <a:t>people</a:t>
            </a:r>
            <a:r>
              <a:rPr lang="it-IT" b="1" dirty="0"/>
              <a:t> to </a:t>
            </a:r>
            <a:r>
              <a:rPr lang="it-IT" b="1" dirty="0" err="1"/>
              <a:t>distribute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products</a:t>
            </a:r>
            <a:r>
              <a:rPr lang="it-IT" b="1" dirty="0"/>
              <a:t> or </a:t>
            </a:r>
            <a:r>
              <a:rPr lang="it-IT" b="1" dirty="0" err="1"/>
              <a:t>it</a:t>
            </a:r>
            <a:r>
              <a:rPr lang="it-IT" b="1" dirty="0"/>
              <a:t> can use </a:t>
            </a:r>
            <a:r>
              <a:rPr lang="it-IT" b="1" dirty="0" err="1"/>
              <a:t>distributors</a:t>
            </a:r>
            <a:r>
              <a:rPr lang="it-IT" b="1" dirty="0"/>
              <a:t> to </a:t>
            </a:r>
            <a:r>
              <a:rPr lang="it-IT" b="1" dirty="0" err="1"/>
              <a:t>provide</a:t>
            </a:r>
            <a:r>
              <a:rPr lang="it-IT" b="1" dirty="0"/>
              <a:t> the </a:t>
            </a:r>
            <a:r>
              <a:rPr lang="it-IT" b="1" dirty="0" err="1"/>
              <a:t>same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r>
              <a:rPr lang="it-IT" b="1" dirty="0"/>
              <a:t>. </a:t>
            </a:r>
          </a:p>
          <a:p>
            <a:pPr marL="0" indent="0" algn="just">
              <a:buNone/>
            </a:pPr>
            <a:r>
              <a:rPr lang="it-IT" b="1" dirty="0" err="1"/>
              <a:t>Most</a:t>
            </a:r>
            <a:r>
              <a:rPr lang="it-IT" b="1" dirty="0"/>
              <a:t> small businesses use </a:t>
            </a:r>
            <a:r>
              <a:rPr lang="it-IT" b="1" dirty="0" err="1"/>
              <a:t>distributors</a:t>
            </a:r>
            <a:r>
              <a:rPr lang="it-IT" b="1" dirty="0"/>
              <a:t> </a:t>
            </a:r>
            <a:r>
              <a:rPr lang="it-IT" b="1" dirty="0" err="1"/>
              <a:t>because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less</a:t>
            </a:r>
            <a:r>
              <a:rPr lang="it-IT" b="1" dirty="0"/>
              <a:t> </a:t>
            </a:r>
            <a:r>
              <a:rPr lang="it-IT" b="1" dirty="0" err="1"/>
              <a:t>expensive</a:t>
            </a:r>
            <a:r>
              <a:rPr lang="it-IT" b="1" dirty="0"/>
              <a:t>, </a:t>
            </a:r>
            <a:r>
              <a:rPr lang="it-IT" b="1" dirty="0" err="1"/>
              <a:t>facilitates</a:t>
            </a:r>
            <a:r>
              <a:rPr lang="it-IT" b="1" dirty="0"/>
              <a:t> cash flow and </a:t>
            </a:r>
            <a:r>
              <a:rPr lang="it-IT" b="1" dirty="0" err="1"/>
              <a:t>because</a:t>
            </a:r>
            <a:r>
              <a:rPr lang="it-IT" b="1" dirty="0"/>
              <a:t> </a:t>
            </a:r>
            <a:r>
              <a:rPr lang="it-IT" b="1" dirty="0" err="1"/>
              <a:t>distributors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more </a:t>
            </a:r>
            <a:r>
              <a:rPr lang="it-IT" b="1" dirty="0" err="1"/>
              <a:t>knowledge</a:t>
            </a:r>
            <a:r>
              <a:rPr lang="it-IT" b="1" dirty="0"/>
              <a:t> and </a:t>
            </a:r>
            <a:r>
              <a:rPr lang="it-IT" b="1" dirty="0" err="1"/>
              <a:t>experience</a:t>
            </a:r>
            <a:r>
              <a:rPr lang="it-IT" b="1" dirty="0"/>
              <a:t> in the market area. The </a:t>
            </a:r>
            <a:r>
              <a:rPr lang="it-IT" b="1" dirty="0" err="1"/>
              <a:t>distribution</a:t>
            </a:r>
            <a:r>
              <a:rPr lang="it-IT" b="1" dirty="0"/>
              <a:t> </a:t>
            </a:r>
            <a:r>
              <a:rPr lang="it-IT" b="1" dirty="0" err="1"/>
              <a:t>agreement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the </a:t>
            </a:r>
            <a:r>
              <a:rPr lang="it-IT" b="1" dirty="0" err="1"/>
              <a:t>contract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a company in </a:t>
            </a:r>
            <a:r>
              <a:rPr lang="it-IT" b="1" dirty="0" err="1"/>
              <a:t>need</a:t>
            </a:r>
            <a:r>
              <a:rPr lang="it-IT" b="1" dirty="0"/>
              <a:t> of </a:t>
            </a:r>
            <a:r>
              <a:rPr lang="it-IT" b="1" dirty="0" err="1"/>
              <a:t>having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products</a:t>
            </a:r>
            <a:r>
              <a:rPr lang="it-IT" b="1" dirty="0"/>
              <a:t> </a:t>
            </a:r>
            <a:r>
              <a:rPr lang="it-IT" b="1" dirty="0" err="1"/>
              <a:t>distributed</a:t>
            </a:r>
            <a:r>
              <a:rPr lang="it-IT" b="1" dirty="0"/>
              <a:t> and the distributor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specializes</a:t>
            </a:r>
            <a:r>
              <a:rPr lang="it-IT" b="1" dirty="0"/>
              <a:t> in </a:t>
            </a:r>
            <a:r>
              <a:rPr lang="it-IT" b="1" dirty="0" err="1"/>
              <a:t>providing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r>
              <a:rPr lang="it-IT" b="1" dirty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14903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DEFINITION:</a:t>
            </a:r>
          </a:p>
          <a:p>
            <a:pPr marL="0" indent="0" algn="just">
              <a:buNone/>
            </a:pPr>
            <a:r>
              <a:rPr lang="it-IT" b="1" dirty="0"/>
              <a:t>The </a:t>
            </a:r>
            <a:r>
              <a:rPr lang="it-IT" b="1" dirty="0" err="1"/>
              <a:t>distribution</a:t>
            </a:r>
            <a:r>
              <a:rPr lang="it-IT" b="1" dirty="0"/>
              <a:t> </a:t>
            </a:r>
            <a:r>
              <a:rPr lang="it-IT" b="1" dirty="0" err="1"/>
              <a:t>agreement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the </a:t>
            </a:r>
            <a:r>
              <a:rPr lang="it-IT" b="1" dirty="0" err="1"/>
              <a:t>contract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a company in </a:t>
            </a:r>
            <a:r>
              <a:rPr lang="it-IT" b="1" dirty="0" err="1"/>
              <a:t>need</a:t>
            </a:r>
            <a:r>
              <a:rPr lang="it-IT" b="1" dirty="0"/>
              <a:t> of </a:t>
            </a:r>
            <a:r>
              <a:rPr lang="it-IT" b="1" dirty="0" err="1"/>
              <a:t>having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products</a:t>
            </a:r>
            <a:r>
              <a:rPr lang="it-IT" b="1" dirty="0"/>
              <a:t> </a:t>
            </a:r>
            <a:r>
              <a:rPr lang="it-IT" b="1" dirty="0" err="1"/>
              <a:t>distributed</a:t>
            </a:r>
            <a:r>
              <a:rPr lang="it-IT" b="1" dirty="0"/>
              <a:t> and the distributor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specializes</a:t>
            </a:r>
            <a:r>
              <a:rPr lang="it-IT" b="1" dirty="0"/>
              <a:t> in </a:t>
            </a:r>
            <a:r>
              <a:rPr lang="it-IT" b="1" dirty="0" err="1"/>
              <a:t>providing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endParaRPr lang="it-IT" b="1" dirty="0"/>
          </a:p>
          <a:p>
            <a:pPr marL="0" indent="0" algn="just">
              <a:buNone/>
            </a:pPr>
            <a:r>
              <a:rPr lang="it-IT" b="1" dirty="0"/>
              <a:t>The </a:t>
            </a:r>
            <a:r>
              <a:rPr lang="it-IT" b="1" dirty="0" err="1"/>
              <a:t>agreement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usually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a </a:t>
            </a:r>
            <a:r>
              <a:rPr lang="it-IT" b="1" dirty="0" err="1"/>
              <a:t>manufacturer</a:t>
            </a:r>
            <a:r>
              <a:rPr lang="it-IT" b="1" dirty="0"/>
              <a:t> or </a:t>
            </a:r>
            <a:r>
              <a:rPr lang="it-IT" b="1" dirty="0" err="1"/>
              <a:t>vendor</a:t>
            </a:r>
            <a:r>
              <a:rPr lang="it-IT" b="1" dirty="0"/>
              <a:t> (SUPPLIER) and a DISTRIBUTOR.</a:t>
            </a:r>
          </a:p>
          <a:p>
            <a:pPr marL="0" indent="0" algn="just">
              <a:buNone/>
            </a:pP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6173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b="1" dirty="0"/>
              <a:t>DEFINITION:</a:t>
            </a:r>
          </a:p>
          <a:p>
            <a:pPr marL="0" indent="0" algn="just">
              <a:buNone/>
            </a:pPr>
            <a:r>
              <a:rPr lang="it-IT" b="1" dirty="0" err="1"/>
              <a:t>This</a:t>
            </a:r>
            <a:r>
              <a:rPr lang="it-IT" b="1" dirty="0"/>
              <a:t> </a:t>
            </a:r>
            <a:r>
              <a:rPr lang="it-IT" b="1" dirty="0" err="1"/>
              <a:t>type</a:t>
            </a:r>
            <a:r>
              <a:rPr lang="it-IT" b="1" dirty="0"/>
              <a:t> of </a:t>
            </a:r>
            <a:r>
              <a:rPr lang="it-IT" b="1" dirty="0" err="1"/>
              <a:t>contract</a:t>
            </a:r>
            <a:r>
              <a:rPr lang="it-IT" b="1" dirty="0"/>
              <a:t> </a:t>
            </a:r>
            <a:r>
              <a:rPr lang="it-IT" b="1" dirty="0" err="1"/>
              <a:t>works</a:t>
            </a:r>
            <a:r>
              <a:rPr lang="it-IT" b="1" dirty="0"/>
              <a:t> best for companies with </a:t>
            </a:r>
            <a:r>
              <a:rPr lang="it-IT" b="1" dirty="0" err="1"/>
              <a:t>limited</a:t>
            </a:r>
            <a:r>
              <a:rPr lang="it-IT" b="1" dirty="0"/>
              <a:t> sales </a:t>
            </a:r>
            <a:r>
              <a:rPr lang="it-IT" b="1" dirty="0" err="1"/>
              <a:t>forces</a:t>
            </a:r>
            <a:r>
              <a:rPr lang="it-IT" b="1" dirty="0"/>
              <a:t> </a:t>
            </a:r>
            <a:r>
              <a:rPr lang="it-IT" b="1" dirty="0" err="1"/>
              <a:t>because</a:t>
            </a:r>
            <a:r>
              <a:rPr lang="it-IT" b="1" dirty="0"/>
              <a:t>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eliminates</a:t>
            </a:r>
            <a:r>
              <a:rPr lang="it-IT" b="1" dirty="0"/>
              <a:t> the </a:t>
            </a:r>
            <a:r>
              <a:rPr lang="it-IT" b="1" dirty="0" err="1"/>
              <a:t>need</a:t>
            </a:r>
            <a:r>
              <a:rPr lang="it-IT" b="1" dirty="0"/>
              <a:t> to </a:t>
            </a:r>
            <a:r>
              <a:rPr lang="it-IT" b="1" dirty="0" err="1"/>
              <a:t>hire</a:t>
            </a:r>
            <a:r>
              <a:rPr lang="it-IT" b="1" dirty="0"/>
              <a:t> </a:t>
            </a:r>
            <a:r>
              <a:rPr lang="it-IT" b="1" dirty="0" err="1"/>
              <a:t>additional</a:t>
            </a:r>
            <a:r>
              <a:rPr lang="it-IT" b="1" dirty="0"/>
              <a:t> </a:t>
            </a:r>
            <a:r>
              <a:rPr lang="it-IT" b="1" dirty="0" err="1"/>
              <a:t>employees</a:t>
            </a:r>
            <a:r>
              <a:rPr lang="it-IT" b="1" dirty="0"/>
              <a:t>. </a:t>
            </a:r>
          </a:p>
          <a:p>
            <a:pPr marL="0" indent="0" algn="just">
              <a:buNone/>
            </a:pPr>
            <a:r>
              <a:rPr lang="it-IT" b="1" dirty="0"/>
              <a:t>Once a company </a:t>
            </a:r>
            <a:r>
              <a:rPr lang="it-IT" b="1" dirty="0" err="1"/>
              <a:t>enters</a:t>
            </a:r>
            <a:r>
              <a:rPr lang="it-IT" b="1" dirty="0"/>
              <a:t> </a:t>
            </a:r>
            <a:r>
              <a:rPr lang="it-IT" b="1" dirty="0" err="1"/>
              <a:t>into</a:t>
            </a:r>
            <a:r>
              <a:rPr lang="it-IT" b="1" dirty="0"/>
              <a:t> a </a:t>
            </a:r>
            <a:r>
              <a:rPr lang="it-IT" b="1" dirty="0" err="1"/>
              <a:t>distribution</a:t>
            </a:r>
            <a:r>
              <a:rPr lang="it-IT" b="1" dirty="0"/>
              <a:t> </a:t>
            </a:r>
            <a:r>
              <a:rPr lang="it-IT" b="1" dirty="0" err="1"/>
              <a:t>agreement</a:t>
            </a:r>
            <a:r>
              <a:rPr lang="it-IT" b="1" dirty="0"/>
              <a:t>, and </a:t>
            </a:r>
            <a:r>
              <a:rPr lang="it-IT" b="1" dirty="0" err="1"/>
              <a:t>depending</a:t>
            </a:r>
            <a:r>
              <a:rPr lang="it-IT" b="1" dirty="0"/>
              <a:t> </a:t>
            </a:r>
            <a:r>
              <a:rPr lang="it-IT" b="1" dirty="0" err="1"/>
              <a:t>upon</a:t>
            </a:r>
            <a:r>
              <a:rPr lang="it-IT" b="1" dirty="0"/>
              <a:t> the </a:t>
            </a:r>
            <a:r>
              <a:rPr lang="it-IT" b="1" dirty="0" err="1"/>
              <a:t>terms</a:t>
            </a:r>
            <a:r>
              <a:rPr lang="it-IT" b="1" dirty="0"/>
              <a:t> of the </a:t>
            </a:r>
            <a:r>
              <a:rPr lang="it-IT" b="1" dirty="0" err="1"/>
              <a:t>agreement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vary</a:t>
            </a:r>
            <a:r>
              <a:rPr lang="it-IT" b="1" dirty="0"/>
              <a:t> by </a:t>
            </a:r>
            <a:r>
              <a:rPr lang="it-IT" b="1" dirty="0" err="1"/>
              <a:t>industry</a:t>
            </a:r>
            <a:r>
              <a:rPr lang="it-IT" b="1" dirty="0"/>
              <a:t>, the distributor </a:t>
            </a:r>
            <a:r>
              <a:rPr lang="it-IT" b="1" u="sng" dirty="0" err="1"/>
              <a:t>assumes</a:t>
            </a:r>
            <a:r>
              <a:rPr lang="it-IT" b="1" u="sng" dirty="0"/>
              <a:t> the </a:t>
            </a:r>
            <a:r>
              <a:rPr lang="it-IT" b="1" u="sng" dirty="0" err="1"/>
              <a:t>risk</a:t>
            </a:r>
            <a:r>
              <a:rPr lang="it-IT" b="1" u="sng" dirty="0"/>
              <a:t> for </a:t>
            </a:r>
            <a:r>
              <a:rPr lang="it-IT" b="1" u="sng" dirty="0" err="1"/>
              <a:t>selling</a:t>
            </a:r>
            <a:r>
              <a:rPr lang="it-IT" b="1" u="sng" dirty="0"/>
              <a:t> the </a:t>
            </a:r>
            <a:r>
              <a:rPr lang="it-IT" b="1" u="sng" dirty="0" err="1"/>
              <a:t>product</a:t>
            </a:r>
            <a:r>
              <a:rPr lang="it-IT" b="1" u="sng" dirty="0"/>
              <a:t> to </a:t>
            </a:r>
            <a:r>
              <a:rPr lang="it-IT" b="1" u="sng" dirty="0" err="1"/>
              <a:t>retailers</a:t>
            </a:r>
            <a:r>
              <a:rPr lang="it-IT" b="1" u="sng" dirty="0"/>
              <a:t> or to </a:t>
            </a:r>
            <a:r>
              <a:rPr lang="it-IT" b="1" u="sng" dirty="0" err="1"/>
              <a:t>final</a:t>
            </a:r>
            <a:r>
              <a:rPr lang="it-IT" b="1" u="sng" dirty="0"/>
              <a:t> end-</a:t>
            </a:r>
            <a:r>
              <a:rPr lang="it-IT" b="1" u="sng" dirty="0" err="1"/>
              <a:t>users</a:t>
            </a:r>
            <a:r>
              <a:rPr lang="it-IT" b="1" dirty="0"/>
              <a:t>. </a:t>
            </a:r>
          </a:p>
          <a:p>
            <a:pPr marL="0" indent="0" algn="just">
              <a:buNone/>
            </a:pPr>
            <a:r>
              <a:rPr lang="it-IT" b="1" dirty="0"/>
              <a:t>The distributor can </a:t>
            </a:r>
            <a:r>
              <a:rPr lang="it-IT" b="1" dirty="0" err="1"/>
              <a:t>also</a:t>
            </a:r>
            <a:r>
              <a:rPr lang="it-IT" b="1" dirty="0"/>
              <a:t> </a:t>
            </a:r>
            <a:r>
              <a:rPr lang="it-IT" b="1" dirty="0" err="1"/>
              <a:t>provide</a:t>
            </a:r>
            <a:r>
              <a:rPr lang="it-IT" b="1" dirty="0"/>
              <a:t> a </a:t>
            </a:r>
            <a:r>
              <a:rPr lang="it-IT" b="1" dirty="0" err="1"/>
              <a:t>range</a:t>
            </a:r>
            <a:r>
              <a:rPr lang="it-IT" b="1" dirty="0"/>
              <a:t> of </a:t>
            </a:r>
            <a:r>
              <a:rPr lang="it-IT" b="1" dirty="0" err="1"/>
              <a:t>after</a:t>
            </a:r>
            <a:r>
              <a:rPr lang="it-IT" b="1" dirty="0"/>
              <a:t>-sale </a:t>
            </a:r>
            <a:r>
              <a:rPr lang="it-IT" b="1" dirty="0" err="1"/>
              <a:t>services</a:t>
            </a:r>
            <a:r>
              <a:rPr lang="it-IT" b="1" dirty="0"/>
              <a:t>, </a:t>
            </a:r>
            <a:r>
              <a:rPr lang="it-IT" b="1" dirty="0" err="1"/>
              <a:t>such</a:t>
            </a:r>
            <a:r>
              <a:rPr lang="it-IT" b="1" dirty="0"/>
              <a:t>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technical</a:t>
            </a:r>
            <a:r>
              <a:rPr lang="it-IT" b="1" dirty="0"/>
              <a:t> </a:t>
            </a:r>
            <a:r>
              <a:rPr lang="it-IT" b="1" dirty="0" err="1"/>
              <a:t>support</a:t>
            </a:r>
            <a:r>
              <a:rPr lang="it-IT" b="1" dirty="0"/>
              <a:t>, </a:t>
            </a:r>
            <a:r>
              <a:rPr lang="it-IT" b="1" dirty="0" err="1"/>
              <a:t>repairs</a:t>
            </a:r>
            <a:r>
              <a:rPr lang="it-IT" b="1" dirty="0"/>
              <a:t> and </a:t>
            </a:r>
            <a:r>
              <a:rPr lang="it-IT" b="1" dirty="0" err="1"/>
              <a:t>servicing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would</a:t>
            </a:r>
            <a:r>
              <a:rPr lang="it-IT" b="1" dirty="0"/>
              <a:t> be </a:t>
            </a:r>
            <a:r>
              <a:rPr lang="it-IT" b="1" dirty="0" err="1"/>
              <a:t>costly</a:t>
            </a:r>
            <a:r>
              <a:rPr lang="it-IT" b="1" dirty="0"/>
              <a:t> -- </a:t>
            </a:r>
            <a:r>
              <a:rPr lang="it-IT" b="1" dirty="0" err="1"/>
              <a:t>if</a:t>
            </a:r>
            <a:r>
              <a:rPr lang="it-IT" b="1" dirty="0"/>
              <a:t>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impractical</a:t>
            </a:r>
            <a:r>
              <a:rPr lang="it-IT" b="1" dirty="0"/>
              <a:t> -- to do in-</a:t>
            </a:r>
            <a:r>
              <a:rPr lang="it-IT" b="1" dirty="0" err="1"/>
              <a:t>house</a:t>
            </a:r>
            <a:r>
              <a:rPr lang="it-IT" b="1" dirty="0"/>
              <a:t>.</a:t>
            </a:r>
          </a:p>
          <a:p>
            <a:pPr marL="0" indent="0" algn="just">
              <a:buNone/>
            </a:pP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98318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heavy" dirty="0">
                <a:solidFill>
                  <a:srgbClr val="000000"/>
                </a:solidFill>
              </a:rPr>
              <a:t>Product and </a:t>
            </a:r>
            <a:r>
              <a:rPr lang="it-IT" b="1" u="heavy" dirty="0" err="1">
                <a:solidFill>
                  <a:srgbClr val="000000"/>
                </a:solidFill>
              </a:rPr>
              <a:t>Territory</a:t>
            </a:r>
            <a:r>
              <a:rPr lang="it-IT" b="1" u="heavy" dirty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Specify</a:t>
            </a:r>
            <a:r>
              <a:rPr lang="it-IT" b="1" dirty="0">
                <a:solidFill>
                  <a:srgbClr val="000000"/>
                </a:solidFill>
              </a:rPr>
              <a:t>, in </a:t>
            </a:r>
            <a:r>
              <a:rPr lang="it-IT" b="1" dirty="0" err="1">
                <a:solidFill>
                  <a:srgbClr val="000000"/>
                </a:solidFill>
              </a:rPr>
              <a:t>Annexes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if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necessary</a:t>
            </a:r>
            <a:r>
              <a:rPr lang="it-IT" b="1" dirty="0">
                <a:solidFill>
                  <a:srgbClr val="000000"/>
                </a:solidFill>
              </a:rPr>
              <a:t>, the precise </a:t>
            </a:r>
            <a:r>
              <a:rPr lang="it-IT" b="1" dirty="0" err="1">
                <a:solidFill>
                  <a:srgbClr val="000000"/>
                </a:solidFill>
              </a:rPr>
              <a:t>definition</a:t>
            </a:r>
            <a:r>
              <a:rPr lang="it-IT" b="1" dirty="0">
                <a:solidFill>
                  <a:srgbClr val="000000"/>
                </a:solidFill>
              </a:rPr>
              <a:t> of the </a:t>
            </a:r>
            <a:r>
              <a:rPr lang="it-IT" b="1" dirty="0" err="1">
                <a:solidFill>
                  <a:srgbClr val="000000"/>
                </a:solidFill>
              </a:rPr>
              <a:t>territory</a:t>
            </a:r>
            <a:r>
              <a:rPr lang="it-IT" b="1" dirty="0">
                <a:solidFill>
                  <a:srgbClr val="000000"/>
                </a:solidFill>
              </a:rPr>
              <a:t> and the </a:t>
            </a:r>
            <a:r>
              <a:rPr lang="it-IT" b="1" dirty="0" err="1">
                <a:solidFill>
                  <a:srgbClr val="000000"/>
                </a:solidFill>
              </a:rPr>
              <a:t>supplier’s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product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range</a:t>
            </a:r>
            <a:r>
              <a:rPr lang="it-IT" b="1" dirty="0">
                <a:solidFill>
                  <a:srgbClr val="000000"/>
                </a:solidFill>
              </a:rPr>
              <a:t> to be </a:t>
            </a:r>
            <a:r>
              <a:rPr lang="it-IT" b="1" dirty="0" err="1">
                <a:solidFill>
                  <a:srgbClr val="000000"/>
                </a:solidFill>
              </a:rPr>
              <a:t>distributed</a:t>
            </a:r>
            <a:r>
              <a:rPr lang="it-IT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62276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 err="1">
                <a:solidFill>
                  <a:srgbClr val="000000"/>
                </a:solidFill>
              </a:rPr>
              <a:t>Obligations</a:t>
            </a:r>
            <a:r>
              <a:rPr lang="it-IT" b="1" u="sng" dirty="0">
                <a:solidFill>
                  <a:srgbClr val="000000"/>
                </a:solidFill>
              </a:rPr>
              <a:t> of the Distributor: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Establish</a:t>
            </a:r>
            <a:r>
              <a:rPr lang="it-IT" b="1" dirty="0">
                <a:solidFill>
                  <a:srgbClr val="000000"/>
                </a:solidFill>
              </a:rPr>
              <a:t> the Distributor </a:t>
            </a:r>
            <a:r>
              <a:rPr lang="it-IT" b="1" dirty="0" err="1">
                <a:solidFill>
                  <a:srgbClr val="000000"/>
                </a:solidFill>
              </a:rPr>
              <a:t>will</a:t>
            </a:r>
            <a:r>
              <a:rPr lang="it-IT" b="1" dirty="0">
                <a:solidFill>
                  <a:srgbClr val="000000"/>
                </a:solidFill>
              </a:rPr>
              <a:t> take care of </a:t>
            </a:r>
            <a:r>
              <a:rPr lang="it-IT" b="1" dirty="0" err="1">
                <a:solidFill>
                  <a:srgbClr val="000000"/>
                </a:solidFill>
              </a:rPr>
              <a:t>distribution</a:t>
            </a:r>
            <a:r>
              <a:rPr lang="it-IT" b="1" dirty="0">
                <a:solidFill>
                  <a:srgbClr val="000000"/>
                </a:solidFill>
              </a:rPr>
              <a:t> in </a:t>
            </a:r>
            <a:r>
              <a:rPr lang="it-IT" b="1" dirty="0" err="1">
                <a:solidFill>
                  <a:srgbClr val="000000"/>
                </a:solidFill>
              </a:rPr>
              <a:t>its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own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name</a:t>
            </a:r>
            <a:r>
              <a:rPr lang="it-IT" b="1" dirty="0">
                <a:solidFill>
                  <a:srgbClr val="000000"/>
                </a:solidFill>
              </a:rPr>
              <a:t> and for </a:t>
            </a:r>
            <a:r>
              <a:rPr lang="it-IT" b="1" dirty="0" err="1">
                <a:solidFill>
                  <a:srgbClr val="000000"/>
                </a:solidFill>
              </a:rPr>
              <a:t>its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own</a:t>
            </a:r>
            <a:r>
              <a:rPr lang="it-IT" b="1" dirty="0">
                <a:solidFill>
                  <a:srgbClr val="000000"/>
                </a:solidFill>
              </a:rPr>
              <a:t> account. 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If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necessary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establish</a:t>
            </a:r>
            <a:r>
              <a:rPr lang="it-IT" b="1" dirty="0">
                <a:solidFill>
                  <a:srgbClr val="000000"/>
                </a:solidFill>
              </a:rPr>
              <a:t> a </a:t>
            </a:r>
            <a:r>
              <a:rPr lang="it-IT" b="1" dirty="0" err="1">
                <a:solidFill>
                  <a:srgbClr val="000000"/>
                </a:solidFill>
              </a:rPr>
              <a:t>system</a:t>
            </a:r>
            <a:r>
              <a:rPr lang="it-IT" b="1" dirty="0">
                <a:solidFill>
                  <a:srgbClr val="000000"/>
                </a:solidFill>
              </a:rPr>
              <a:t> of </a:t>
            </a:r>
            <a:r>
              <a:rPr lang="it-IT" b="1" dirty="0" err="1">
                <a:solidFill>
                  <a:srgbClr val="000000"/>
                </a:solidFill>
              </a:rPr>
              <a:t>direct</a:t>
            </a:r>
            <a:r>
              <a:rPr lang="it-IT" b="1" dirty="0">
                <a:solidFill>
                  <a:srgbClr val="000000"/>
                </a:solidFill>
              </a:rPr>
              <a:t> sales </a:t>
            </a:r>
            <a:r>
              <a:rPr lang="it-IT" b="1" dirty="0" err="1">
                <a:solidFill>
                  <a:srgbClr val="000000"/>
                </a:solidFill>
              </a:rPr>
              <a:t>commissions</a:t>
            </a:r>
            <a:r>
              <a:rPr lang="it-IT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97231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>
                <a:solidFill>
                  <a:srgbClr val="000000"/>
                </a:solidFill>
              </a:rPr>
              <a:t>Distribution </a:t>
            </a:r>
            <a:r>
              <a:rPr lang="it-IT" b="1" u="sng" dirty="0" err="1">
                <a:solidFill>
                  <a:srgbClr val="000000"/>
                </a:solidFill>
              </a:rPr>
              <a:t>exclusivity</a:t>
            </a:r>
            <a:r>
              <a:rPr lang="it-IT" b="1" u="sng" dirty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0000"/>
                </a:solidFill>
              </a:rPr>
              <a:t>On an </a:t>
            </a:r>
            <a:r>
              <a:rPr lang="it-IT" b="1" dirty="0" err="1">
                <a:solidFill>
                  <a:srgbClr val="000000"/>
                </a:solidFill>
              </a:rPr>
              <a:t>exclusive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agreement</a:t>
            </a:r>
            <a:r>
              <a:rPr lang="it-IT" b="1" dirty="0">
                <a:solidFill>
                  <a:srgbClr val="000000"/>
                </a:solidFill>
              </a:rPr>
              <a:t>, the </a:t>
            </a:r>
            <a:r>
              <a:rPr lang="it-IT" b="1" dirty="0" err="1">
                <a:solidFill>
                  <a:srgbClr val="000000"/>
                </a:solidFill>
              </a:rPr>
              <a:t>specified</a:t>
            </a:r>
            <a:r>
              <a:rPr lang="it-IT" b="1" dirty="0">
                <a:solidFill>
                  <a:srgbClr val="000000"/>
                </a:solidFill>
              </a:rPr>
              <a:t> distributor </a:t>
            </a:r>
            <a:r>
              <a:rPr lang="it-IT" b="1" dirty="0" err="1">
                <a:solidFill>
                  <a:srgbClr val="000000"/>
                </a:solidFill>
              </a:rPr>
              <a:t>will</a:t>
            </a:r>
            <a:r>
              <a:rPr lang="it-IT" b="1" dirty="0">
                <a:solidFill>
                  <a:srgbClr val="000000"/>
                </a:solidFill>
              </a:rPr>
              <a:t> be the sole distributor with the right to sell the </a:t>
            </a:r>
            <a:r>
              <a:rPr lang="it-IT" b="1" dirty="0" err="1">
                <a:solidFill>
                  <a:srgbClr val="000000"/>
                </a:solidFill>
              </a:rPr>
              <a:t>product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within</a:t>
            </a:r>
            <a:r>
              <a:rPr lang="it-IT" b="1" dirty="0">
                <a:solidFill>
                  <a:srgbClr val="000000"/>
                </a:solidFill>
              </a:rPr>
              <a:t> a </a:t>
            </a:r>
            <a:r>
              <a:rPr lang="it-IT" b="1" dirty="0" err="1">
                <a:solidFill>
                  <a:srgbClr val="000000"/>
                </a:solidFill>
              </a:rPr>
              <a:t>particular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geographic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region</a:t>
            </a:r>
            <a:r>
              <a:rPr lang="it-IT" b="1" dirty="0">
                <a:solidFill>
                  <a:srgbClr val="000000"/>
                </a:solidFill>
              </a:rPr>
              <a:t> or </a:t>
            </a:r>
            <a:r>
              <a:rPr lang="it-IT" b="1" dirty="0" err="1">
                <a:solidFill>
                  <a:srgbClr val="000000"/>
                </a:solidFill>
              </a:rPr>
              <a:t>within</a:t>
            </a:r>
            <a:r>
              <a:rPr lang="it-IT" b="1" dirty="0">
                <a:solidFill>
                  <a:srgbClr val="000000"/>
                </a:solidFill>
              </a:rPr>
              <a:t> multiple </a:t>
            </a:r>
            <a:r>
              <a:rPr lang="it-IT" b="1" dirty="0" err="1">
                <a:solidFill>
                  <a:srgbClr val="000000"/>
                </a:solidFill>
              </a:rPr>
              <a:t>regions</a:t>
            </a:r>
            <a:r>
              <a:rPr lang="it-IT" b="1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If</a:t>
            </a:r>
            <a:r>
              <a:rPr lang="it-IT" b="1" dirty="0">
                <a:solidFill>
                  <a:srgbClr val="000000"/>
                </a:solidFill>
              </a:rPr>
              <a:t> the </a:t>
            </a:r>
            <a:r>
              <a:rPr lang="it-IT" b="1" dirty="0" err="1">
                <a:solidFill>
                  <a:srgbClr val="000000"/>
                </a:solidFill>
              </a:rPr>
              <a:t>arrangement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is</a:t>
            </a:r>
            <a:r>
              <a:rPr lang="it-IT" b="1" dirty="0">
                <a:solidFill>
                  <a:srgbClr val="000000"/>
                </a:solidFill>
              </a:rPr>
              <a:t> non-</a:t>
            </a:r>
            <a:r>
              <a:rPr lang="it-IT" b="1" dirty="0" err="1">
                <a:solidFill>
                  <a:srgbClr val="000000"/>
                </a:solidFill>
              </a:rPr>
              <a:t>exclusive</a:t>
            </a:r>
            <a:r>
              <a:rPr lang="it-IT" b="1" dirty="0">
                <a:solidFill>
                  <a:srgbClr val="000000"/>
                </a:solidFill>
              </a:rPr>
              <a:t>, the </a:t>
            </a:r>
            <a:r>
              <a:rPr lang="it-IT" b="1" dirty="0" err="1">
                <a:solidFill>
                  <a:srgbClr val="000000"/>
                </a:solidFill>
              </a:rPr>
              <a:t>manufacturer</a:t>
            </a:r>
            <a:r>
              <a:rPr lang="it-IT" b="1" dirty="0">
                <a:solidFill>
                  <a:srgbClr val="000000"/>
                </a:solidFill>
              </a:rPr>
              <a:t> or </a:t>
            </a:r>
            <a:r>
              <a:rPr lang="it-IT" b="1" dirty="0" err="1">
                <a:solidFill>
                  <a:srgbClr val="000000"/>
                </a:solidFill>
              </a:rPr>
              <a:t>vendor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may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supply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other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distributors</a:t>
            </a:r>
            <a:r>
              <a:rPr lang="it-IT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90960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>
                <a:solidFill>
                  <a:srgbClr val="000000"/>
                </a:solidFill>
              </a:rPr>
              <a:t>Distribution </a:t>
            </a:r>
            <a:r>
              <a:rPr lang="it-IT" b="1" u="sng" dirty="0" err="1">
                <a:solidFill>
                  <a:srgbClr val="000000"/>
                </a:solidFill>
              </a:rPr>
              <a:t>exclusivity</a:t>
            </a:r>
            <a:r>
              <a:rPr lang="it-IT" b="1" u="sng" dirty="0">
                <a:solidFill>
                  <a:srgbClr val="0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0000"/>
                </a:solidFill>
              </a:rPr>
              <a:t>Non-</a:t>
            </a:r>
            <a:r>
              <a:rPr lang="it-IT" b="1" dirty="0" err="1">
                <a:solidFill>
                  <a:srgbClr val="000000"/>
                </a:solidFill>
              </a:rPr>
              <a:t>exclusive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agreements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tend</a:t>
            </a:r>
            <a:r>
              <a:rPr lang="it-IT" b="1" dirty="0">
                <a:solidFill>
                  <a:srgbClr val="000000"/>
                </a:solidFill>
              </a:rPr>
              <a:t> to be </a:t>
            </a:r>
            <a:r>
              <a:rPr lang="it-IT" b="1" dirty="0" err="1">
                <a:solidFill>
                  <a:srgbClr val="000000"/>
                </a:solidFill>
              </a:rPr>
              <a:t>preferred</a:t>
            </a:r>
            <a:r>
              <a:rPr lang="it-IT" b="1" dirty="0">
                <a:solidFill>
                  <a:srgbClr val="000000"/>
                </a:solidFill>
              </a:rPr>
              <a:t> by </a:t>
            </a:r>
            <a:r>
              <a:rPr lang="it-IT" b="1" dirty="0" err="1">
                <a:solidFill>
                  <a:srgbClr val="000000"/>
                </a:solidFill>
              </a:rPr>
              <a:t>suppliers</a:t>
            </a:r>
            <a:r>
              <a:rPr lang="it-IT" b="1" dirty="0">
                <a:solidFill>
                  <a:srgbClr val="000000"/>
                </a:solidFill>
              </a:rPr>
              <a:t> and </a:t>
            </a:r>
            <a:r>
              <a:rPr lang="it-IT" b="1" dirty="0" err="1">
                <a:solidFill>
                  <a:srgbClr val="000000"/>
                </a:solidFill>
              </a:rPr>
              <a:t>opposed</a:t>
            </a:r>
            <a:r>
              <a:rPr lang="it-IT" b="1" dirty="0">
                <a:solidFill>
                  <a:srgbClr val="000000"/>
                </a:solidFill>
              </a:rPr>
              <a:t> by </a:t>
            </a:r>
            <a:r>
              <a:rPr lang="it-IT" b="1" dirty="0" err="1">
                <a:solidFill>
                  <a:srgbClr val="000000"/>
                </a:solidFill>
              </a:rPr>
              <a:t>distributors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because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suppliers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want</a:t>
            </a:r>
            <a:r>
              <a:rPr lang="it-IT" b="1" dirty="0">
                <a:solidFill>
                  <a:srgbClr val="000000"/>
                </a:solidFill>
              </a:rPr>
              <a:t> to </a:t>
            </a:r>
            <a:r>
              <a:rPr lang="it-IT" b="1" dirty="0" err="1">
                <a:solidFill>
                  <a:srgbClr val="000000"/>
                </a:solidFill>
              </a:rPr>
              <a:t>evaluate</a:t>
            </a:r>
            <a:r>
              <a:rPr lang="it-IT" b="1" dirty="0">
                <a:solidFill>
                  <a:srgbClr val="000000"/>
                </a:solidFill>
              </a:rPr>
              <a:t> distributor performance </a:t>
            </a:r>
            <a:r>
              <a:rPr lang="it-IT" b="1" dirty="0" err="1">
                <a:solidFill>
                  <a:srgbClr val="000000"/>
                </a:solidFill>
              </a:rPr>
              <a:t>before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committing</a:t>
            </a:r>
            <a:r>
              <a:rPr lang="it-IT" b="1" dirty="0">
                <a:solidFill>
                  <a:srgbClr val="000000"/>
                </a:solidFill>
              </a:rPr>
              <a:t> to </a:t>
            </a:r>
            <a:r>
              <a:rPr lang="it-IT" b="1" dirty="0" err="1">
                <a:solidFill>
                  <a:srgbClr val="000000"/>
                </a:solidFill>
              </a:rPr>
              <a:t>exclusivity</a:t>
            </a:r>
            <a:r>
              <a:rPr lang="it-IT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38839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 err="1">
                <a:solidFill>
                  <a:srgbClr val="000000"/>
                </a:solidFill>
              </a:rPr>
              <a:t>Commitment</a:t>
            </a:r>
            <a:r>
              <a:rPr lang="it-IT" b="1" u="sng" dirty="0">
                <a:solidFill>
                  <a:srgbClr val="000000"/>
                </a:solidFill>
              </a:rPr>
              <a:t> </a:t>
            </a:r>
            <a:r>
              <a:rPr lang="it-IT" b="1" u="sng" dirty="0" err="1">
                <a:solidFill>
                  <a:srgbClr val="000000"/>
                </a:solidFill>
              </a:rPr>
              <a:t>not</a:t>
            </a:r>
            <a:r>
              <a:rPr lang="it-IT" b="1" u="sng" dirty="0">
                <a:solidFill>
                  <a:srgbClr val="000000"/>
                </a:solidFill>
              </a:rPr>
              <a:t> to compete: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Specify</a:t>
            </a:r>
            <a:r>
              <a:rPr lang="it-IT" b="1" dirty="0">
                <a:solidFill>
                  <a:srgbClr val="000000"/>
                </a:solidFill>
              </a:rPr>
              <a:t> the </a:t>
            </a:r>
            <a:r>
              <a:rPr lang="it-IT" b="1" dirty="0" err="1">
                <a:solidFill>
                  <a:srgbClr val="000000"/>
                </a:solidFill>
              </a:rPr>
              <a:t>prohibition</a:t>
            </a:r>
            <a:r>
              <a:rPr lang="it-IT" b="1" dirty="0">
                <a:solidFill>
                  <a:srgbClr val="000000"/>
                </a:solidFill>
              </a:rPr>
              <a:t> for </a:t>
            </a:r>
            <a:r>
              <a:rPr lang="it-IT" b="1" dirty="0" err="1">
                <a:solidFill>
                  <a:srgbClr val="000000"/>
                </a:solidFill>
              </a:rPr>
              <a:t>distributors</a:t>
            </a:r>
            <a:r>
              <a:rPr lang="it-IT" b="1" dirty="0">
                <a:solidFill>
                  <a:srgbClr val="000000"/>
                </a:solidFill>
              </a:rPr>
              <a:t> to sale </a:t>
            </a:r>
            <a:r>
              <a:rPr lang="it-IT" b="1" dirty="0" err="1">
                <a:solidFill>
                  <a:srgbClr val="000000"/>
                </a:solidFill>
              </a:rPr>
              <a:t>competing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products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1568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INTRODUCTION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22559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/>
              <a:t>Sales </a:t>
            </a:r>
            <a:r>
              <a:rPr lang="it-IT" b="1" u="sng" dirty="0" err="1"/>
              <a:t>Conditions</a:t>
            </a:r>
            <a:endParaRPr lang="it-IT" dirty="0"/>
          </a:p>
          <a:p>
            <a:pPr marL="0" indent="0" algn="just">
              <a:buNone/>
            </a:pPr>
            <a:r>
              <a:rPr lang="it-IT" b="1" dirty="0" err="1"/>
              <a:t>Establish</a:t>
            </a:r>
            <a:r>
              <a:rPr lang="it-IT" b="1" dirty="0"/>
              <a:t>, </a:t>
            </a:r>
            <a:r>
              <a:rPr lang="it-IT" b="1" dirty="0" err="1"/>
              <a:t>usually</a:t>
            </a:r>
            <a:r>
              <a:rPr lang="it-IT" b="1" dirty="0"/>
              <a:t> in an </a:t>
            </a:r>
            <a:r>
              <a:rPr lang="it-IT" b="1" dirty="0" err="1"/>
              <a:t>Annex</a:t>
            </a:r>
            <a:r>
              <a:rPr lang="it-IT" b="1" dirty="0"/>
              <a:t>, the </a:t>
            </a:r>
            <a:r>
              <a:rPr lang="it-IT" b="1" dirty="0" err="1"/>
              <a:t>terms</a:t>
            </a:r>
            <a:r>
              <a:rPr lang="it-IT" b="1" dirty="0"/>
              <a:t> of sale and the </a:t>
            </a:r>
            <a:r>
              <a:rPr lang="it-IT" b="1" dirty="0" err="1"/>
              <a:t>prices</a:t>
            </a:r>
            <a:r>
              <a:rPr lang="it-IT" b="1" dirty="0"/>
              <a:t> of the </a:t>
            </a:r>
            <a:r>
              <a:rPr lang="it-IT" b="1" dirty="0" err="1"/>
              <a:t>products</a:t>
            </a:r>
            <a:r>
              <a:rPr lang="it-IT" b="1" dirty="0"/>
              <a:t>.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513363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>
                <a:solidFill>
                  <a:srgbClr val="000000"/>
                </a:solidFill>
              </a:rPr>
              <a:t>Resale </a:t>
            </a:r>
            <a:r>
              <a:rPr lang="it-IT" b="1" u="sng" dirty="0" err="1">
                <a:solidFill>
                  <a:srgbClr val="000000"/>
                </a:solidFill>
              </a:rPr>
              <a:t>prices</a:t>
            </a:r>
            <a:r>
              <a:rPr lang="it-IT" u="sng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it-IT" b="1" dirty="0" err="1">
                <a:solidFill>
                  <a:srgbClr val="000000"/>
                </a:solidFill>
              </a:rPr>
              <a:t>Two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options</a:t>
            </a:r>
            <a:r>
              <a:rPr lang="it-IT" b="1" dirty="0">
                <a:solidFill>
                  <a:srgbClr val="0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it-IT" b="1" dirty="0" err="1">
                <a:solidFill>
                  <a:srgbClr val="000000"/>
                </a:solidFill>
              </a:rPr>
              <a:t>Declare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that</a:t>
            </a:r>
            <a:r>
              <a:rPr lang="it-IT" b="1" dirty="0">
                <a:solidFill>
                  <a:srgbClr val="000000"/>
                </a:solidFill>
              </a:rPr>
              <a:t> the Distributor </a:t>
            </a:r>
            <a:r>
              <a:rPr lang="it-IT" b="1" dirty="0" err="1">
                <a:solidFill>
                  <a:srgbClr val="000000"/>
                </a:solidFill>
              </a:rPr>
              <a:t>is</a:t>
            </a:r>
            <a:r>
              <a:rPr lang="it-IT" b="1" dirty="0">
                <a:solidFill>
                  <a:srgbClr val="000000"/>
                </a:solidFill>
              </a:rPr>
              <a:t> free to </a:t>
            </a:r>
            <a:r>
              <a:rPr lang="it-IT" b="1" dirty="0" err="1">
                <a:solidFill>
                  <a:srgbClr val="000000"/>
                </a:solidFill>
              </a:rPr>
              <a:t>fix</a:t>
            </a:r>
            <a:r>
              <a:rPr lang="it-IT" b="1" dirty="0">
                <a:solidFill>
                  <a:srgbClr val="000000"/>
                </a:solidFill>
              </a:rPr>
              <a:t> resale </a:t>
            </a:r>
            <a:r>
              <a:rPr lang="it-IT" b="1" dirty="0" err="1">
                <a:solidFill>
                  <a:srgbClr val="000000"/>
                </a:solidFill>
              </a:rPr>
              <a:t>prices</a:t>
            </a:r>
            <a:r>
              <a:rPr lang="it-IT" b="1" dirty="0">
                <a:solidFill>
                  <a:srgbClr val="000000"/>
                </a:solidFill>
              </a:rPr>
              <a:t>, </a:t>
            </a:r>
            <a:r>
              <a:rPr lang="it-IT" b="1" dirty="0" err="1">
                <a:solidFill>
                  <a:srgbClr val="000000"/>
                </a:solidFill>
              </a:rPr>
              <a:t>but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always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respecting</a:t>
            </a:r>
            <a:r>
              <a:rPr lang="it-IT" b="1" dirty="0">
                <a:solidFill>
                  <a:srgbClr val="000000"/>
                </a:solidFill>
              </a:rPr>
              <a:t> the </a:t>
            </a:r>
            <a:r>
              <a:rPr lang="it-IT" b="1" dirty="0" err="1">
                <a:solidFill>
                  <a:srgbClr val="000000"/>
                </a:solidFill>
              </a:rPr>
              <a:t>product</a:t>
            </a:r>
            <a:r>
              <a:rPr lang="it-IT" b="1" dirty="0">
                <a:solidFill>
                  <a:srgbClr val="000000"/>
                </a:solidFill>
              </a:rPr>
              <a:t> image.</a:t>
            </a:r>
          </a:p>
          <a:p>
            <a:pPr algn="just">
              <a:buFontTx/>
              <a:buChar char="-"/>
            </a:pPr>
            <a:r>
              <a:rPr lang="it-IT" b="1" dirty="0" err="1">
                <a:solidFill>
                  <a:srgbClr val="000000"/>
                </a:solidFill>
              </a:rPr>
              <a:t>Establish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at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which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price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goods</a:t>
            </a:r>
            <a:r>
              <a:rPr lang="it-IT" b="1" dirty="0">
                <a:solidFill>
                  <a:srgbClr val="000000"/>
                </a:solidFill>
              </a:rPr>
              <a:t> must be re-</a:t>
            </a:r>
            <a:r>
              <a:rPr lang="it-IT" b="1" dirty="0" err="1">
                <a:solidFill>
                  <a:srgbClr val="000000"/>
                </a:solidFill>
              </a:rPr>
              <a:t>sold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50708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/>
              <a:t>Commitment to </a:t>
            </a:r>
            <a:r>
              <a:rPr lang="it-IT" b="1" u="sng" dirty="0" err="1"/>
              <a:t>inform</a:t>
            </a:r>
            <a:r>
              <a:rPr lang="it-IT" b="1" u="sng" dirty="0"/>
              <a:t> the Supplier</a:t>
            </a:r>
          </a:p>
          <a:p>
            <a:pPr marL="0" indent="0" algn="just">
              <a:buNone/>
            </a:pPr>
            <a:r>
              <a:rPr lang="it-IT" b="1" dirty="0"/>
              <a:t>On the </a:t>
            </a:r>
            <a:r>
              <a:rPr lang="it-IT" b="1" dirty="0" err="1"/>
              <a:t>local</a:t>
            </a:r>
            <a:r>
              <a:rPr lang="it-IT" b="1" dirty="0"/>
              <a:t> market situation, </a:t>
            </a:r>
            <a:r>
              <a:rPr lang="it-IT" b="1" dirty="0" err="1"/>
              <a:t>regulations</a:t>
            </a:r>
            <a:r>
              <a:rPr lang="it-IT" b="1" dirty="0"/>
              <a:t>, competitors, new </a:t>
            </a:r>
            <a:r>
              <a:rPr lang="it-IT" b="1" dirty="0" err="1"/>
              <a:t>products</a:t>
            </a:r>
            <a:r>
              <a:rPr lang="it-IT" b="1" dirty="0"/>
              <a:t>, etc.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32701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 err="1"/>
              <a:t>Intellectual</a:t>
            </a:r>
            <a:r>
              <a:rPr lang="it-IT" b="1" u="sng" dirty="0"/>
              <a:t> </a:t>
            </a:r>
            <a:r>
              <a:rPr lang="it-IT" b="1" u="sng" dirty="0" err="1"/>
              <a:t>property</a:t>
            </a:r>
            <a:r>
              <a:rPr lang="it-IT" b="1" u="sng" dirty="0"/>
              <a:t>:</a:t>
            </a:r>
            <a:r>
              <a:rPr lang="it-IT" u="sng" dirty="0"/>
              <a:t> </a:t>
            </a:r>
          </a:p>
          <a:p>
            <a:pPr marL="0" indent="0" algn="just">
              <a:buNone/>
            </a:pPr>
            <a:r>
              <a:rPr lang="it-IT" b="1" dirty="0"/>
              <a:t>Set the </a:t>
            </a:r>
            <a:r>
              <a:rPr lang="it-IT" b="1" dirty="0" err="1"/>
              <a:t>limits</a:t>
            </a:r>
            <a:r>
              <a:rPr lang="it-IT" b="1" dirty="0"/>
              <a:t> of the right of use of the </a:t>
            </a:r>
            <a:r>
              <a:rPr lang="it-IT" b="1" dirty="0" err="1"/>
              <a:t>brands</a:t>
            </a:r>
            <a:r>
              <a:rPr lang="it-IT" b="1" dirty="0"/>
              <a:t> by the Distributor and the </a:t>
            </a:r>
            <a:r>
              <a:rPr lang="it-IT" b="1" dirty="0" err="1"/>
              <a:t>prohibition</a:t>
            </a:r>
            <a:r>
              <a:rPr lang="it-IT" b="1" dirty="0"/>
              <a:t> for </a:t>
            </a:r>
            <a:r>
              <a:rPr lang="it-IT" b="1" dirty="0" err="1"/>
              <a:t>assignment</a:t>
            </a:r>
            <a:r>
              <a:rPr lang="it-IT" b="1" dirty="0"/>
              <a:t> and </a:t>
            </a:r>
            <a:r>
              <a:rPr lang="it-IT" b="1" dirty="0" err="1"/>
              <a:t>registration</a:t>
            </a:r>
            <a:r>
              <a:rPr lang="it-IT" b="1" dirty="0"/>
              <a:t> on </a:t>
            </a:r>
            <a:r>
              <a:rPr lang="it-IT" b="1" dirty="0" err="1"/>
              <a:t>his</a:t>
            </a:r>
            <a:r>
              <a:rPr lang="it-IT" b="1" dirty="0"/>
              <a:t> </a:t>
            </a:r>
            <a:r>
              <a:rPr lang="it-IT" b="1" dirty="0" err="1"/>
              <a:t>name</a:t>
            </a:r>
            <a:r>
              <a:rPr lang="it-IT" b="1" dirty="0"/>
              <a:t>.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19401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 err="1"/>
              <a:t>Stocks</a:t>
            </a:r>
            <a:r>
              <a:rPr lang="it-IT" dirty="0"/>
              <a:t> </a:t>
            </a:r>
          </a:p>
          <a:p>
            <a:pPr marL="0" indent="0" algn="just">
              <a:buNone/>
            </a:pPr>
            <a:r>
              <a:rPr lang="it-IT" b="1" dirty="0" err="1"/>
              <a:t>Remember</a:t>
            </a:r>
            <a:r>
              <a:rPr lang="it-IT" b="1" dirty="0"/>
              <a:t> the </a:t>
            </a:r>
            <a:r>
              <a:rPr lang="it-IT" b="1" dirty="0" err="1"/>
              <a:t>obligation</a:t>
            </a:r>
            <a:r>
              <a:rPr lang="it-IT" b="1" dirty="0"/>
              <a:t> of the Distributor to </a:t>
            </a:r>
            <a:r>
              <a:rPr lang="it-IT" b="1" dirty="0" err="1"/>
              <a:t>maintain</a:t>
            </a:r>
            <a:r>
              <a:rPr lang="it-IT" b="1" dirty="0"/>
              <a:t> a </a:t>
            </a:r>
            <a:r>
              <a:rPr lang="it-IT" b="1" dirty="0" err="1"/>
              <a:t>sufficient</a:t>
            </a:r>
            <a:r>
              <a:rPr lang="it-IT" b="1" dirty="0"/>
              <a:t> stock of </a:t>
            </a:r>
            <a:r>
              <a:rPr lang="it-IT" b="1" dirty="0" err="1"/>
              <a:t>products</a:t>
            </a:r>
            <a:r>
              <a:rPr lang="it-IT" b="1" dirty="0"/>
              <a:t> and the </a:t>
            </a:r>
            <a:r>
              <a:rPr lang="it-IT" b="1" dirty="0" err="1"/>
              <a:t>obligations</a:t>
            </a:r>
            <a:r>
              <a:rPr lang="it-IT" b="1" dirty="0"/>
              <a:t> for post-sales service.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302124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u="sng" dirty="0" err="1"/>
              <a:t>Term</a:t>
            </a:r>
            <a:r>
              <a:rPr lang="it-IT" b="1" u="sng" dirty="0"/>
              <a:t> of the </a:t>
            </a:r>
            <a:r>
              <a:rPr lang="it-IT" b="1" u="sng" dirty="0" err="1"/>
              <a:t>Contract</a:t>
            </a:r>
            <a:r>
              <a:rPr lang="it-IT" b="1" u="sng" dirty="0"/>
              <a:t> </a:t>
            </a:r>
          </a:p>
          <a:p>
            <a:pPr marL="0" indent="0" algn="just">
              <a:buNone/>
            </a:pPr>
            <a:r>
              <a:rPr lang="it-IT" b="1" dirty="0" err="1"/>
              <a:t>Two</a:t>
            </a:r>
            <a:r>
              <a:rPr lang="it-IT" b="1" dirty="0"/>
              <a:t> </a:t>
            </a:r>
            <a:r>
              <a:rPr lang="it-IT" b="1" dirty="0" err="1"/>
              <a:t>options</a:t>
            </a:r>
            <a:r>
              <a:rPr lang="it-IT" b="1" dirty="0"/>
              <a:t>:</a:t>
            </a:r>
          </a:p>
          <a:p>
            <a:pPr algn="just">
              <a:buFontTx/>
              <a:buChar char="-"/>
            </a:pPr>
            <a:r>
              <a:rPr lang="it-IT" b="1" dirty="0"/>
              <a:t>Set a </a:t>
            </a:r>
            <a:r>
              <a:rPr lang="it-IT" b="1" dirty="0" err="1"/>
              <a:t>duration</a:t>
            </a:r>
            <a:r>
              <a:rPr lang="it-IT" b="1" dirty="0"/>
              <a:t> (1, 3, 5 </a:t>
            </a:r>
            <a:r>
              <a:rPr lang="it-IT" b="1" dirty="0" err="1"/>
              <a:t>years</a:t>
            </a:r>
            <a:r>
              <a:rPr lang="it-IT" b="1" dirty="0"/>
              <a:t>) </a:t>
            </a:r>
          </a:p>
          <a:p>
            <a:pPr algn="just">
              <a:buFontTx/>
              <a:buChar char="-"/>
            </a:pPr>
            <a:r>
              <a:rPr lang="it-IT" b="1" dirty="0" err="1"/>
              <a:t>Permanent</a:t>
            </a:r>
            <a:r>
              <a:rPr lang="it-IT" b="1" dirty="0"/>
              <a:t> </a:t>
            </a:r>
            <a:r>
              <a:rPr lang="it-IT" b="1" dirty="0" err="1"/>
              <a:t>contract</a:t>
            </a:r>
            <a:r>
              <a:rPr lang="it-IT" b="1" dirty="0"/>
              <a:t> (indefinite </a:t>
            </a:r>
            <a:r>
              <a:rPr lang="it-IT" b="1" dirty="0" err="1"/>
              <a:t>period</a:t>
            </a:r>
            <a:r>
              <a:rPr lang="it-IT" b="1" dirty="0"/>
              <a:t>). </a:t>
            </a:r>
            <a:r>
              <a:rPr lang="it-IT" b="1" dirty="0" err="1"/>
              <a:t>Contract</a:t>
            </a:r>
            <a:r>
              <a:rPr lang="it-IT" b="1" dirty="0"/>
              <a:t> </a:t>
            </a:r>
            <a:r>
              <a:rPr lang="it-IT" b="1" dirty="0" err="1"/>
              <a:t>could</a:t>
            </a:r>
            <a:r>
              <a:rPr lang="it-IT" b="1" dirty="0"/>
              <a:t> end </a:t>
            </a:r>
            <a:r>
              <a:rPr lang="it-IT" b="1" dirty="0" err="1"/>
              <a:t>anytime</a:t>
            </a:r>
            <a:r>
              <a:rPr lang="it-IT" b="1" dirty="0"/>
              <a:t>,  with the </a:t>
            </a:r>
            <a:r>
              <a:rPr lang="it-IT" b="1" dirty="0" err="1"/>
              <a:t>respect</a:t>
            </a:r>
            <a:r>
              <a:rPr lang="it-IT" b="1" dirty="0"/>
              <a:t> of a </a:t>
            </a:r>
            <a:r>
              <a:rPr lang="it-IT" b="1" dirty="0" err="1"/>
              <a:t>notice</a:t>
            </a:r>
            <a:r>
              <a:rPr lang="it-IT" b="1" dirty="0"/>
              <a:t> </a:t>
            </a:r>
            <a:r>
              <a:rPr lang="it-IT" b="1" dirty="0" err="1"/>
              <a:t>period</a:t>
            </a:r>
            <a:r>
              <a:rPr lang="it-IT" b="1" dirty="0"/>
              <a:t>. </a:t>
            </a:r>
            <a:r>
              <a:rPr lang="it-IT" b="1" dirty="0" err="1"/>
              <a:t>Without</a:t>
            </a:r>
            <a:r>
              <a:rPr lang="it-IT" b="1" dirty="0"/>
              <a:t> a </a:t>
            </a:r>
            <a:r>
              <a:rPr lang="it-IT" b="1" dirty="0" err="1"/>
              <a:t>specified</a:t>
            </a:r>
            <a:r>
              <a:rPr lang="it-IT" b="1" dirty="0"/>
              <a:t> time frame </a:t>
            </a:r>
            <a:r>
              <a:rPr lang="it-IT" b="1" dirty="0" err="1"/>
              <a:t>outlined</a:t>
            </a:r>
            <a:r>
              <a:rPr lang="it-IT" b="1" dirty="0"/>
              <a:t> in the </a:t>
            </a:r>
            <a:r>
              <a:rPr lang="it-IT" b="1" dirty="0" err="1"/>
              <a:t>agreement's</a:t>
            </a:r>
            <a:r>
              <a:rPr lang="it-IT" b="1" dirty="0"/>
              <a:t> </a:t>
            </a:r>
            <a:r>
              <a:rPr lang="it-IT" b="1" dirty="0" err="1"/>
              <a:t>termination</a:t>
            </a:r>
            <a:r>
              <a:rPr lang="it-IT" b="1" dirty="0"/>
              <a:t> </a:t>
            </a:r>
            <a:r>
              <a:rPr lang="it-IT" b="1" dirty="0" err="1"/>
              <a:t>clause</a:t>
            </a:r>
            <a:r>
              <a:rPr lang="it-IT" b="1" dirty="0"/>
              <a:t>, some </a:t>
            </a:r>
            <a:r>
              <a:rPr lang="it-IT" b="1" dirty="0" err="1"/>
              <a:t>states</a:t>
            </a:r>
            <a:r>
              <a:rPr lang="it-IT" b="1" dirty="0"/>
              <a:t> </a:t>
            </a:r>
            <a:r>
              <a:rPr lang="it-IT" b="1" dirty="0" err="1"/>
              <a:t>require</a:t>
            </a:r>
            <a:r>
              <a:rPr lang="it-IT" b="1" dirty="0"/>
              <a:t> up to 90 </a:t>
            </a:r>
            <a:r>
              <a:rPr lang="it-IT" b="1" dirty="0" err="1"/>
              <a:t>days</a:t>
            </a:r>
            <a:r>
              <a:rPr lang="it-IT" b="1" dirty="0"/>
              <a:t> of </a:t>
            </a:r>
            <a:r>
              <a:rPr lang="it-IT" b="1" dirty="0" err="1"/>
              <a:t>advance</a:t>
            </a:r>
            <a:r>
              <a:rPr lang="it-IT" b="1" dirty="0"/>
              <a:t> </a:t>
            </a:r>
            <a:r>
              <a:rPr lang="it-IT" b="1" dirty="0" err="1"/>
              <a:t>notice</a:t>
            </a:r>
            <a:r>
              <a:rPr lang="it-IT" b="1" dirty="0"/>
              <a:t> for </a:t>
            </a:r>
            <a:r>
              <a:rPr lang="it-IT" b="1" dirty="0" err="1"/>
              <a:t>terminating</a:t>
            </a:r>
            <a:r>
              <a:rPr lang="it-IT" b="1" dirty="0"/>
              <a:t> a </a:t>
            </a:r>
            <a:r>
              <a:rPr lang="it-IT" b="1" dirty="0" err="1"/>
              <a:t>distribution</a:t>
            </a:r>
            <a:r>
              <a:rPr lang="it-IT" b="1" dirty="0"/>
              <a:t> </a:t>
            </a:r>
            <a:r>
              <a:rPr lang="it-IT" b="1" dirty="0" err="1"/>
              <a:t>agreement</a:t>
            </a:r>
            <a:r>
              <a:rPr lang="it-IT" b="1" dirty="0"/>
              <a:t>. The </a:t>
            </a:r>
            <a:r>
              <a:rPr lang="it-IT" b="1" dirty="0" err="1"/>
              <a:t>agreement</a:t>
            </a:r>
            <a:r>
              <a:rPr lang="it-IT" b="1" dirty="0"/>
              <a:t> </a:t>
            </a:r>
            <a:r>
              <a:rPr lang="it-IT" b="1" dirty="0" err="1"/>
              <a:t>may</a:t>
            </a:r>
            <a:r>
              <a:rPr lang="it-IT" b="1" dirty="0"/>
              <a:t> </a:t>
            </a:r>
            <a:r>
              <a:rPr lang="it-IT" b="1" dirty="0" err="1"/>
              <a:t>also</a:t>
            </a:r>
            <a:r>
              <a:rPr lang="it-IT" b="1" dirty="0"/>
              <a:t> </a:t>
            </a:r>
            <a:r>
              <a:rPr lang="it-IT" b="1" dirty="0" err="1"/>
              <a:t>require</a:t>
            </a:r>
            <a:r>
              <a:rPr lang="it-IT" b="1" dirty="0"/>
              <a:t> </a:t>
            </a:r>
            <a:r>
              <a:rPr lang="it-IT" b="1" dirty="0" err="1"/>
              <a:t>one</a:t>
            </a:r>
            <a:r>
              <a:rPr lang="it-IT" b="1" dirty="0"/>
              <a:t> party to compensate the </a:t>
            </a:r>
            <a:r>
              <a:rPr lang="it-IT" b="1" dirty="0" err="1"/>
              <a:t>other</a:t>
            </a:r>
            <a:r>
              <a:rPr lang="it-IT" b="1" dirty="0"/>
              <a:t> for the </a:t>
            </a:r>
            <a:r>
              <a:rPr lang="it-IT" b="1" dirty="0" err="1"/>
              <a:t>income</a:t>
            </a:r>
            <a:r>
              <a:rPr lang="it-IT" b="1" dirty="0"/>
              <a:t> </a:t>
            </a:r>
            <a:r>
              <a:rPr lang="it-IT" b="1" dirty="0" err="1"/>
              <a:t>lost</a:t>
            </a:r>
            <a:r>
              <a:rPr lang="it-IT" b="1" dirty="0"/>
              <a:t> </a:t>
            </a:r>
            <a:r>
              <a:rPr lang="it-IT" b="1" dirty="0" err="1"/>
              <a:t>because</a:t>
            </a:r>
            <a:r>
              <a:rPr lang="it-IT" b="1" dirty="0"/>
              <a:t> of the </a:t>
            </a:r>
            <a:r>
              <a:rPr lang="it-IT" b="1" dirty="0" err="1"/>
              <a:t>termination</a:t>
            </a:r>
            <a:r>
              <a:rPr lang="it-IT" b="1" dirty="0"/>
              <a:t>.</a:t>
            </a:r>
            <a:endParaRPr lang="it-IT" b="1" u="sng" dirty="0"/>
          </a:p>
          <a:p>
            <a:pPr marL="0" indent="0" algn="just">
              <a:buNone/>
            </a:pPr>
            <a:endParaRPr lang="it-IT" b="1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838488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u="sng" dirty="0" err="1"/>
              <a:t>Early</a:t>
            </a:r>
            <a:r>
              <a:rPr lang="it-IT" b="1" u="sng" dirty="0"/>
              <a:t> </a:t>
            </a:r>
            <a:r>
              <a:rPr lang="it-IT" b="1" u="sng" dirty="0" err="1"/>
              <a:t>termination</a:t>
            </a:r>
            <a:r>
              <a:rPr lang="it-IT" u="sng" dirty="0"/>
              <a:t> </a:t>
            </a:r>
          </a:p>
          <a:p>
            <a:pPr marL="0" indent="0" algn="just">
              <a:buNone/>
            </a:pPr>
            <a:r>
              <a:rPr lang="it-IT" b="1" dirty="0" err="1"/>
              <a:t>Specify</a:t>
            </a:r>
            <a:r>
              <a:rPr lang="it-IT" b="1" dirty="0"/>
              <a:t> the </a:t>
            </a:r>
            <a:r>
              <a:rPr lang="it-IT" b="1" dirty="0" err="1"/>
              <a:t>conditions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justify</a:t>
            </a:r>
            <a:r>
              <a:rPr lang="it-IT" b="1" dirty="0"/>
              <a:t> </a:t>
            </a:r>
            <a:r>
              <a:rPr lang="it-IT" b="1" dirty="0" err="1"/>
              <a:t>early</a:t>
            </a:r>
            <a:r>
              <a:rPr lang="it-IT" b="1" dirty="0"/>
              <a:t> </a:t>
            </a:r>
            <a:r>
              <a:rPr lang="it-IT" b="1" dirty="0" err="1"/>
              <a:t>termination</a:t>
            </a:r>
            <a:r>
              <a:rPr lang="it-IT" b="1" dirty="0"/>
              <a:t> of the </a:t>
            </a:r>
            <a:r>
              <a:rPr lang="it-IT" b="1" dirty="0" err="1"/>
              <a:t>contract</a:t>
            </a:r>
            <a:r>
              <a:rPr lang="it-IT" b="1" dirty="0"/>
              <a:t> and </a:t>
            </a:r>
            <a:r>
              <a:rPr lang="it-IT" b="1" dirty="0" err="1"/>
              <a:t>situations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are </a:t>
            </a:r>
            <a:r>
              <a:rPr lang="it-IT" b="1" dirty="0" err="1"/>
              <a:t>considered</a:t>
            </a:r>
            <a:r>
              <a:rPr lang="it-IT" b="1" dirty="0"/>
              <a:t> non-</a:t>
            </a:r>
            <a:r>
              <a:rPr lang="it-IT" b="1" dirty="0" err="1"/>
              <a:t>compliance</a:t>
            </a:r>
            <a:r>
              <a:rPr lang="it-IT" b="1" dirty="0"/>
              <a:t>.</a:t>
            </a:r>
            <a:endParaRPr lang="it-IT" b="1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136008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it-IT" sz="4000" b="1" dirty="0"/>
              <a:t>DISTRIBUTION CONTRACT.</a:t>
            </a:r>
            <a:br>
              <a:rPr lang="it-IT" sz="4000" b="1" dirty="0"/>
            </a:br>
            <a:r>
              <a:rPr lang="it-IT" sz="4000" b="1" dirty="0"/>
              <a:t>MAIN CLAUSES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err="1"/>
              <a:t>Compensation</a:t>
            </a:r>
            <a:r>
              <a:rPr lang="it-IT" b="1" dirty="0"/>
              <a:t> for </a:t>
            </a:r>
            <a:r>
              <a:rPr lang="it-IT" b="1" dirty="0" err="1"/>
              <a:t>termination</a:t>
            </a:r>
            <a:r>
              <a:rPr lang="it-IT" b="1" dirty="0"/>
              <a:t> of the </a:t>
            </a:r>
            <a:r>
              <a:rPr lang="it-IT" b="1" dirty="0" err="1"/>
              <a:t>Contract</a:t>
            </a:r>
            <a:r>
              <a:rPr lang="it-IT" dirty="0"/>
              <a:t> </a:t>
            </a:r>
          </a:p>
          <a:p>
            <a:pPr marL="0" indent="0" algn="just">
              <a:buNone/>
            </a:pPr>
            <a:r>
              <a:rPr lang="it-IT" dirty="0" err="1"/>
              <a:t>Determine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Distributor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entitled</a:t>
            </a:r>
            <a:r>
              <a:rPr lang="it-IT" dirty="0"/>
              <a:t> to </a:t>
            </a:r>
            <a:r>
              <a:rPr lang="it-IT" dirty="0" err="1"/>
              <a:t>compensation</a:t>
            </a:r>
            <a:r>
              <a:rPr lang="it-IT" dirty="0"/>
              <a:t> for </a:t>
            </a:r>
            <a:r>
              <a:rPr lang="it-IT" dirty="0" err="1"/>
              <a:t>customers</a:t>
            </a:r>
            <a:r>
              <a:rPr lang="it-IT" dirty="0"/>
              <a:t> in the </a:t>
            </a:r>
            <a:r>
              <a:rPr lang="it-IT" dirty="0" err="1"/>
              <a:t>event</a:t>
            </a:r>
            <a:r>
              <a:rPr lang="it-IT" dirty="0"/>
              <a:t> of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termination</a:t>
            </a:r>
            <a:r>
              <a:rPr lang="it-IT" dirty="0"/>
              <a:t>.</a:t>
            </a:r>
            <a:endParaRPr lang="it-IT" b="1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369286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1371599"/>
            <a:ext cx="7345362" cy="3031068"/>
          </a:xfrm>
        </p:spPr>
        <p:txBody>
          <a:bodyPr/>
          <a:lstStyle/>
          <a:p>
            <a:r>
              <a:rPr lang="it-IT" dirty="0"/>
              <a:t>OTHER TYPES OF BUSINESS CONTRACTS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321167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4000" dirty="0"/>
              <a:t>SALES REPRESENTATIVE CONTRACT</a:t>
            </a: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2412984"/>
            <a:ext cx="798112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</a:t>
            </a:r>
            <a:r>
              <a:rPr lang="it-IT" dirty="0" err="1"/>
              <a:t>international</a:t>
            </a:r>
            <a:r>
              <a:rPr lang="it-IT" dirty="0"/>
              <a:t> </a:t>
            </a:r>
            <a:r>
              <a:rPr lang="it-IT" dirty="0" err="1"/>
              <a:t>contract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In </a:t>
            </a:r>
            <a:r>
              <a:rPr lang="it-IT" sz="3200" dirty="0" err="1"/>
              <a:t>their</a:t>
            </a:r>
            <a:r>
              <a:rPr lang="it-IT" sz="3200" dirty="0"/>
              <a:t> </a:t>
            </a:r>
            <a:r>
              <a:rPr lang="it-IT" sz="3200" dirty="0" err="1"/>
              <a:t>international</a:t>
            </a:r>
            <a:r>
              <a:rPr lang="it-IT" sz="3200" dirty="0"/>
              <a:t> commercial </a:t>
            </a:r>
            <a:r>
              <a:rPr lang="it-IT" sz="3200" dirty="0" err="1"/>
              <a:t>dealings</a:t>
            </a:r>
            <a:r>
              <a:rPr lang="it-IT" sz="3200" dirty="0"/>
              <a:t>, </a:t>
            </a:r>
            <a:r>
              <a:rPr lang="it-IT" sz="3200" dirty="0" err="1"/>
              <a:t>most</a:t>
            </a:r>
            <a:r>
              <a:rPr lang="it-IT" sz="3200" dirty="0"/>
              <a:t> companies, </a:t>
            </a:r>
            <a:r>
              <a:rPr lang="it-IT" sz="3200" dirty="0" err="1"/>
              <a:t>avail</a:t>
            </a:r>
            <a:r>
              <a:rPr lang="it-IT" sz="3200" dirty="0"/>
              <a:t> </a:t>
            </a:r>
            <a:r>
              <a:rPr lang="it-IT" sz="3200" dirty="0" err="1"/>
              <a:t>themselves</a:t>
            </a:r>
            <a:r>
              <a:rPr lang="it-IT" sz="3200" dirty="0"/>
              <a:t> of </a:t>
            </a:r>
            <a:r>
              <a:rPr lang="it-IT" sz="3200" dirty="0" err="1"/>
              <a:t>two</a:t>
            </a:r>
            <a:r>
              <a:rPr lang="it-IT" sz="3200" dirty="0"/>
              <a:t> </a:t>
            </a:r>
            <a:r>
              <a:rPr lang="it-IT" sz="3200" dirty="0" err="1"/>
              <a:t>main</a:t>
            </a:r>
            <a:r>
              <a:rPr lang="it-IT" sz="3200" dirty="0"/>
              <a:t> </a:t>
            </a:r>
            <a:r>
              <a:rPr lang="it-IT" sz="3200" dirty="0" err="1"/>
              <a:t>kinds</a:t>
            </a:r>
            <a:r>
              <a:rPr lang="it-IT" sz="3200" dirty="0"/>
              <a:t> of </a:t>
            </a:r>
            <a:r>
              <a:rPr lang="it-IT" sz="3200" dirty="0" err="1"/>
              <a:t>contract</a:t>
            </a:r>
            <a:r>
              <a:rPr lang="it-IT" sz="3200" dirty="0"/>
              <a:t>:</a:t>
            </a:r>
          </a:p>
          <a:p>
            <a:pPr algn="just"/>
            <a:r>
              <a:rPr lang="it-IT" sz="3200" dirty="0"/>
              <a:t> </a:t>
            </a:r>
            <a:r>
              <a:rPr lang="it-IT" sz="3200" b="1" dirty="0" err="1"/>
              <a:t>international</a:t>
            </a:r>
            <a:r>
              <a:rPr lang="it-IT" sz="3200" b="1" dirty="0"/>
              <a:t> sales </a:t>
            </a:r>
            <a:r>
              <a:rPr lang="it-IT" sz="3200" b="1" dirty="0" err="1"/>
              <a:t>contracts</a:t>
            </a:r>
            <a:r>
              <a:rPr lang="it-IT" sz="3200" dirty="0"/>
              <a:t>,</a:t>
            </a:r>
          </a:p>
          <a:p>
            <a:pPr algn="just"/>
            <a:r>
              <a:rPr lang="it-IT" sz="3200" b="1" dirty="0" err="1"/>
              <a:t>international</a:t>
            </a:r>
            <a:r>
              <a:rPr lang="it-IT" sz="3200" b="1" dirty="0"/>
              <a:t> </a:t>
            </a:r>
            <a:r>
              <a:rPr lang="it-IT" sz="3200" b="1" dirty="0" err="1"/>
              <a:t>distribution</a:t>
            </a:r>
            <a:r>
              <a:rPr lang="it-IT" sz="3200" b="1" dirty="0"/>
              <a:t> </a:t>
            </a:r>
            <a:r>
              <a:rPr lang="it-IT" sz="3200" b="1" dirty="0" err="1"/>
              <a:t>contracts</a:t>
            </a:r>
            <a:endParaRPr lang="it-IT" sz="32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5159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pPr lvl="0"/>
            <a:r>
              <a:rPr lang="en-GB" sz="4000" dirty="0"/>
              <a:t>SALES REPRESENTATIVE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GB" dirty="0"/>
              <a:t>The International Sales Representative Contract regulates the relationship between a person or company  (Agent)  which  acts  as  a  sales  agent  on  behalf  of  the  exporting  company  (Principal), introducing  its  products  to  potential  buyers  in  a  foreign  market.</a:t>
            </a:r>
            <a:endParaRPr lang="it-IT" dirty="0"/>
          </a:p>
          <a:p>
            <a:pPr algn="just"/>
            <a:r>
              <a:rPr lang="en-GB" dirty="0"/>
              <a:t>An agent’s rights will vary depending on the agreement, but will generally include a right to be paid for providing agent’s services and a right to be insured in respect of any action taken on behalf of the Principal. The agent will also have the authority to create a contract between the Principal and customer.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836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SALES REP VS DISTRIBUTION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dirty="0"/>
              <a:t>Under a distribution arrangement, the manufacturer sells products directly to the distributor, who then sells the products on to his customers, adding a margin to cover his own costs and profit.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76269"/>
              </p:ext>
            </p:extLst>
          </p:nvPr>
        </p:nvGraphicFramePr>
        <p:xfrm>
          <a:off x="764646" y="2350013"/>
          <a:ext cx="7345363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7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SALES REP VS DISTRIBUTION CONTRACT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dirty="0"/>
              <a:t>The Agent acts on behalf of the Manufacturer, whereas the Distributors acts on their own behalf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graphicFrame>
        <p:nvGraphicFramePr>
          <p:cNvPr id="5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343830"/>
              </p:ext>
            </p:extLst>
          </p:nvPr>
        </p:nvGraphicFramePr>
        <p:xfrm>
          <a:off x="764646" y="2350013"/>
          <a:ext cx="7345363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9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u="sng" dirty="0"/>
              <a:t>Advantages of appointing a distributor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sz="2600" dirty="0"/>
              <a:t>The manufacturer/supplier may be able to pass on a large degree of the risk associated with the products.</a:t>
            </a:r>
            <a:r>
              <a:rPr lang="en-GB" dirty="0"/>
              <a:t> </a:t>
            </a:r>
            <a:endParaRPr lang="it-IT" dirty="0"/>
          </a:p>
          <a:p>
            <a:pPr algn="just"/>
            <a:r>
              <a:rPr lang="en-GB" sz="2600" dirty="0"/>
              <a:t>A distributor is more motivated to sell the goods. He purchases them from the supplier, therefore he takes on greater risk of failing to sell than the sales rep.</a:t>
            </a:r>
            <a:endParaRPr lang="it-IT" sz="2600" dirty="0"/>
          </a:p>
          <a:p>
            <a:pPr algn="just"/>
            <a:r>
              <a:rPr lang="en-GB" sz="2600" dirty="0"/>
              <a:t>Easier to get out of the agreement: unlike the Sales rep contract, distribution contract doesn’t fall under labour law, who protects the agents also in terms of duration of the contract.</a:t>
            </a:r>
            <a:endParaRPr lang="it-IT" sz="2600" dirty="0"/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172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u="sng" dirty="0"/>
              <a:t>Advantages of appointing a business agent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just"/>
            <a:r>
              <a:rPr lang="en-GB" sz="3200" dirty="0"/>
              <a:t>A Supplier has more control over the activities of an agent than he would of a distributor. </a:t>
            </a:r>
            <a:r>
              <a:rPr lang="en-GB" sz="3200" b="1" dirty="0"/>
              <a:t>Therefore, an agency is more appropriate in situations where the supplier wishes to maintain tight control over the marketing and pricing of the products</a:t>
            </a:r>
            <a:r>
              <a:rPr lang="en-GB" sz="3200" dirty="0"/>
              <a:t>.</a:t>
            </a:r>
          </a:p>
          <a:p>
            <a:pPr lvl="1" algn="just"/>
            <a:r>
              <a:rPr lang="en-GB" sz="3200" dirty="0"/>
              <a:t>An agency agreement does not fall under competition law. </a:t>
            </a:r>
            <a:endParaRPr lang="it-IT" sz="3200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7363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4000" dirty="0"/>
              <a:t>FRANCHISE AGREEMENT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2404550"/>
            <a:ext cx="6383867" cy="29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pPr lvl="0"/>
            <a:r>
              <a:rPr lang="en-GB" sz="4000" dirty="0"/>
              <a:t>FRANCHISE AGREEMENT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n-GB" sz="3200" dirty="0"/>
              <a:t>An independent business enterprise (franchisee) distributes goods or services in connection with a network of other independent owners. Each owner of a franchise will benefit from the support (layout of the store; know-how, training, etc…) of the central organization (franchisor). </a:t>
            </a:r>
          </a:p>
          <a:p>
            <a:pPr algn="just"/>
            <a:r>
              <a:rPr lang="en-GB" sz="3200" dirty="0"/>
              <a:t>Franchisee must pay to the franchisor a fixed initial fee as well as monthly royalty payments.</a:t>
            </a:r>
            <a:endParaRPr lang="it-IT" sz="3200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252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pPr lvl="0"/>
            <a:r>
              <a:rPr lang="en-GB" sz="4000" dirty="0"/>
              <a:t>FRANCHISE AGREEMENT</a:t>
            </a:r>
            <a:br>
              <a:rPr lang="it-IT" sz="4000" dirty="0"/>
            </a:br>
            <a:r>
              <a:rPr lang="it-IT" sz="4000" dirty="0" err="1"/>
              <a:t>When</a:t>
            </a:r>
            <a:r>
              <a:rPr lang="it-IT" sz="4000" dirty="0"/>
              <a:t> </a:t>
            </a:r>
            <a:r>
              <a:rPr lang="it-IT" sz="4000" dirty="0" err="1"/>
              <a:t>it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dirty="0" err="1"/>
              <a:t>useful</a:t>
            </a:r>
            <a:r>
              <a:rPr lang="it-IT" sz="4000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en-GB" sz="9600" dirty="0"/>
              <a:t>When the goal is to minimize the risks of a start up.</a:t>
            </a:r>
            <a:endParaRPr lang="it-IT" sz="9600" dirty="0"/>
          </a:p>
          <a:p>
            <a:pPr algn="just"/>
            <a:r>
              <a:rPr lang="en-GB" sz="9600" dirty="0"/>
              <a:t>Many new business owners decide to invest their money entering into a franchise agreement, because of the unknowns involved in a start-up.</a:t>
            </a:r>
            <a:endParaRPr lang="it-IT" sz="9600" dirty="0"/>
          </a:p>
          <a:p>
            <a:pPr algn="just"/>
            <a:r>
              <a:rPr lang="en-GB" sz="9600" dirty="0"/>
              <a:t>The pros of a franchise agreement are:</a:t>
            </a:r>
            <a:endParaRPr lang="it-IT" sz="9600" dirty="0"/>
          </a:p>
          <a:p>
            <a:pPr lvl="1" algn="just"/>
            <a:r>
              <a:rPr lang="en-GB" sz="9600" dirty="0"/>
              <a:t>wide-spread brand recognition </a:t>
            </a:r>
            <a:endParaRPr lang="it-IT" sz="9600" dirty="0"/>
          </a:p>
          <a:p>
            <a:pPr lvl="1" algn="just"/>
            <a:r>
              <a:rPr lang="en-GB" sz="9600" dirty="0"/>
              <a:t>A built-in customer base </a:t>
            </a:r>
            <a:endParaRPr lang="it-IT" sz="9600" dirty="0"/>
          </a:p>
          <a:p>
            <a:pPr lvl="1" algn="just"/>
            <a:r>
              <a:rPr lang="en-GB" sz="9600" dirty="0"/>
              <a:t>Franchisor offer pre-opening support for site selection, design, training and financing</a:t>
            </a:r>
            <a:endParaRPr lang="it-IT" sz="9600" dirty="0"/>
          </a:p>
          <a:p>
            <a:pPr lvl="1" algn="just"/>
            <a:r>
              <a:rPr lang="en-GB" sz="9600" dirty="0"/>
              <a:t> Franchisor offer </a:t>
            </a:r>
            <a:r>
              <a:rPr lang="en-GB" sz="9600" dirty="0" err="1"/>
              <a:t>ongoing</a:t>
            </a:r>
            <a:r>
              <a:rPr lang="en-GB" sz="9600" dirty="0"/>
              <a:t> support in advertising, operations, management, and acquisition</a:t>
            </a:r>
            <a:endParaRPr lang="it-IT" sz="9600" dirty="0"/>
          </a:p>
          <a:p>
            <a:pPr marL="0" indent="0" algn="just">
              <a:buNone/>
            </a:pPr>
            <a:endParaRPr lang="en-GB" sz="8000" dirty="0"/>
          </a:p>
          <a:p>
            <a:pPr marL="0" indent="0" algn="just">
              <a:buNone/>
            </a:pPr>
            <a:endParaRPr lang="it-IT" sz="8000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2283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4000" dirty="0"/>
              <a:t>CONSIGNMENT  AGREEMENT</a:t>
            </a: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89" y="1862670"/>
            <a:ext cx="7433735" cy="47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dirty="0"/>
              <a:t>CONSIGNMENT  AGREEMENT. Definition</a:t>
            </a:r>
            <a:br>
              <a:rPr lang="en-GB" sz="4000" dirty="0"/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en-GB" sz="2800" dirty="0"/>
              <a:t>The owner of products (known as </a:t>
            </a:r>
            <a:r>
              <a:rPr lang="en-GB" sz="2800" i="1" dirty="0"/>
              <a:t>the consignor</a:t>
            </a:r>
            <a:r>
              <a:rPr lang="en-GB" sz="2800" dirty="0"/>
              <a:t>) gives possession of them to another party (</a:t>
            </a:r>
            <a:r>
              <a:rPr lang="en-GB" sz="2800" i="1" dirty="0"/>
              <a:t>the consignee)</a:t>
            </a:r>
            <a:r>
              <a:rPr lang="en-GB" sz="2800" dirty="0"/>
              <a:t>, who sells them. Until the goods are sold, they remain the property of the owner. Title to the goods never passes to the person selling them (consignee). </a:t>
            </a:r>
          </a:p>
          <a:p>
            <a:pPr algn="just"/>
            <a:r>
              <a:rPr lang="en-GB" sz="2800" dirty="0"/>
              <a:t>Unsold or out-dated products can usually be returned by the Consignee. Therefore, all risks  remain with the Consignor.</a:t>
            </a:r>
            <a:endParaRPr lang="it-IT" sz="28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411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SALES CONTRACT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687591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GB" sz="4000" dirty="0"/>
              <a:t>LICENSING CONTRACT</a:t>
            </a: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247884"/>
            <a:ext cx="4140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1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pPr lvl="0"/>
            <a:r>
              <a:rPr lang="it-IT" sz="4000" dirty="0"/>
              <a:t>LICENSING CONTRACT. Definition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en-GB" sz="3200" dirty="0"/>
              <a:t>LICENSING CONTRACTS take a step beyond the mere sale of goods. These arrangements involve the sale of intellectual property to a local party who makes the goods in compliance with the licensing agreement. 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215044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LICENSING VS FRANCHISE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/>
              <a:t>The licensing arrangement differs from a franchise in two major ways: </a:t>
            </a:r>
            <a:endParaRPr lang="it-IT" sz="2800" dirty="0"/>
          </a:p>
          <a:p>
            <a:pPr algn="just"/>
            <a:r>
              <a:rPr lang="en-GB" sz="2800" dirty="0"/>
              <a:t>The licensee is the owner of the products that he creates, while the franchisee purchases the goods from the manufacturer. </a:t>
            </a:r>
            <a:endParaRPr lang="it-IT" sz="2800" dirty="0"/>
          </a:p>
          <a:p>
            <a:pPr algn="just"/>
            <a:r>
              <a:rPr lang="en-GB" sz="2800" dirty="0"/>
              <a:t>The franchise involves an entire business structure, while a license allows the licensee more discretion over the business operation.</a:t>
            </a:r>
            <a:endParaRPr lang="it-IT" sz="28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2493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PAYMENTS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err="1"/>
              <a:t>Payments</a:t>
            </a:r>
            <a:r>
              <a:rPr lang="it-IT" sz="2800" dirty="0"/>
              <a:t> from the </a:t>
            </a:r>
            <a:r>
              <a:rPr lang="it-IT" sz="2800" dirty="0" err="1"/>
              <a:t>licensee</a:t>
            </a:r>
            <a:r>
              <a:rPr lang="it-IT" sz="2800" dirty="0"/>
              <a:t> to the </a:t>
            </a:r>
            <a:r>
              <a:rPr lang="it-IT" sz="2800" dirty="0" err="1"/>
              <a:t>licensor</a:t>
            </a:r>
            <a:r>
              <a:rPr lang="it-IT" sz="2800" dirty="0"/>
              <a:t> </a:t>
            </a:r>
            <a:r>
              <a:rPr lang="it-IT" sz="2800" dirty="0" err="1"/>
              <a:t>usually</a:t>
            </a:r>
            <a:r>
              <a:rPr lang="it-IT" sz="2800" dirty="0"/>
              <a:t> take the </a:t>
            </a:r>
            <a:r>
              <a:rPr lang="it-IT" sz="2800" dirty="0" err="1"/>
              <a:t>form</a:t>
            </a:r>
            <a:r>
              <a:rPr lang="it-IT" sz="2800" dirty="0"/>
              <a:t> of:</a:t>
            </a:r>
          </a:p>
          <a:p>
            <a:pPr algn="just"/>
            <a:r>
              <a:rPr lang="it-IT" sz="2800" dirty="0"/>
              <a:t> </a:t>
            </a:r>
            <a:r>
              <a:rPr lang="it-IT" sz="2800" b="1" dirty="0" err="1"/>
              <a:t>guaranteed</a:t>
            </a:r>
            <a:r>
              <a:rPr lang="it-IT" sz="2800" b="1" dirty="0"/>
              <a:t> minimum </a:t>
            </a:r>
            <a:r>
              <a:rPr lang="it-IT" sz="2800" b="1" dirty="0" err="1"/>
              <a:t>payments</a:t>
            </a:r>
            <a:r>
              <a:rPr lang="it-IT" sz="2800" b="1" dirty="0"/>
              <a:t> </a:t>
            </a:r>
          </a:p>
          <a:p>
            <a:pPr algn="just"/>
            <a:r>
              <a:rPr lang="it-IT" sz="2800" b="1" dirty="0"/>
              <a:t>royalties on sales</a:t>
            </a:r>
            <a:r>
              <a:rPr lang="it-IT" sz="2800" dirty="0"/>
              <a:t>. Royalties </a:t>
            </a:r>
            <a:r>
              <a:rPr lang="it-IT" sz="2800" dirty="0" err="1"/>
              <a:t>typically</a:t>
            </a:r>
            <a:r>
              <a:rPr lang="it-IT" sz="2800" dirty="0"/>
              <a:t> </a:t>
            </a:r>
            <a:r>
              <a:rPr lang="it-IT" sz="2800" dirty="0" err="1"/>
              <a:t>range</a:t>
            </a:r>
            <a:r>
              <a:rPr lang="it-IT" sz="2800" dirty="0"/>
              <a:t> </a:t>
            </a:r>
            <a:r>
              <a:rPr lang="it-IT" sz="2800" b="1" dirty="0"/>
              <a:t>from 6 to 10 </a:t>
            </a:r>
            <a:r>
              <a:rPr lang="it-IT" sz="2800" b="1" dirty="0" err="1"/>
              <a:t>percen</a:t>
            </a:r>
            <a:r>
              <a:rPr lang="it-IT" sz="2800" dirty="0" err="1"/>
              <a:t>t</a:t>
            </a:r>
            <a:r>
              <a:rPr lang="it-IT" sz="2800" dirty="0"/>
              <a:t>, </a:t>
            </a:r>
            <a:r>
              <a:rPr lang="it-IT" sz="2800" dirty="0" err="1"/>
              <a:t>depending</a:t>
            </a:r>
            <a:r>
              <a:rPr lang="it-IT" sz="2800" dirty="0"/>
              <a:t> on the </a:t>
            </a:r>
            <a:r>
              <a:rPr lang="it-IT" sz="2800" dirty="0" err="1"/>
              <a:t>specific</a:t>
            </a:r>
            <a:r>
              <a:rPr lang="it-IT" sz="2800" dirty="0"/>
              <a:t> </a:t>
            </a:r>
            <a:r>
              <a:rPr lang="it-IT" sz="2800" dirty="0" err="1"/>
              <a:t>property</a:t>
            </a:r>
            <a:r>
              <a:rPr lang="it-IT" sz="2800" dirty="0"/>
              <a:t> </a:t>
            </a:r>
            <a:r>
              <a:rPr lang="it-IT" sz="2800" dirty="0" err="1"/>
              <a:t>involved</a:t>
            </a:r>
            <a:r>
              <a:rPr lang="it-IT" sz="2800" dirty="0"/>
              <a:t> and the </a:t>
            </a:r>
            <a:r>
              <a:rPr lang="it-IT" sz="2800" dirty="0" err="1"/>
              <a:t>licensee's</a:t>
            </a:r>
            <a:r>
              <a:rPr lang="it-IT" sz="2800" dirty="0"/>
              <a:t> </a:t>
            </a:r>
            <a:r>
              <a:rPr lang="it-IT" sz="2800" dirty="0" err="1"/>
              <a:t>level</a:t>
            </a:r>
            <a:r>
              <a:rPr lang="it-IT" sz="2800" dirty="0"/>
              <a:t> of </a:t>
            </a:r>
            <a:r>
              <a:rPr lang="it-IT" sz="2800" dirty="0" err="1"/>
              <a:t>experience</a:t>
            </a:r>
            <a:r>
              <a:rPr lang="it-IT" sz="2800" dirty="0"/>
              <a:t> and </a:t>
            </a:r>
            <a:r>
              <a:rPr lang="it-IT" sz="2800" dirty="0" err="1"/>
              <a:t>sophistication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9190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TIME FRAME OF THE DEAL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The </a:t>
            </a:r>
            <a:r>
              <a:rPr lang="it-IT" sz="3200" dirty="0" err="1"/>
              <a:t>licensing</a:t>
            </a:r>
            <a:r>
              <a:rPr lang="it-IT" sz="3200" dirty="0"/>
              <a:t> </a:t>
            </a:r>
            <a:r>
              <a:rPr lang="it-IT" sz="3200" dirty="0" err="1"/>
              <a:t>agreement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include:</a:t>
            </a:r>
          </a:p>
          <a:p>
            <a:pPr algn="just"/>
            <a:r>
              <a:rPr lang="it-IT" sz="3200" dirty="0"/>
              <a:t> </a:t>
            </a:r>
            <a:r>
              <a:rPr lang="it-IT" sz="3200" dirty="0" err="1"/>
              <a:t>provisions</a:t>
            </a:r>
            <a:r>
              <a:rPr lang="it-IT" sz="3200" dirty="0"/>
              <a:t> </a:t>
            </a:r>
            <a:r>
              <a:rPr lang="it-IT" sz="3200" dirty="0" err="1"/>
              <a:t>about</a:t>
            </a:r>
            <a:r>
              <a:rPr lang="it-IT" sz="3200" dirty="0"/>
              <a:t> the </a:t>
            </a:r>
            <a:r>
              <a:rPr lang="it-IT" sz="3200" dirty="0" err="1"/>
              <a:t>length</a:t>
            </a:r>
            <a:r>
              <a:rPr lang="it-IT" sz="3200" dirty="0"/>
              <a:t> of the </a:t>
            </a:r>
            <a:r>
              <a:rPr lang="it-IT" sz="3200" dirty="0" err="1"/>
              <a:t>contract</a:t>
            </a:r>
            <a:r>
              <a:rPr lang="it-IT" sz="3200" dirty="0"/>
              <a:t>, </a:t>
            </a:r>
          </a:p>
          <a:p>
            <a:pPr algn="just"/>
            <a:r>
              <a:rPr lang="it-IT" sz="3200" dirty="0" err="1"/>
              <a:t>renewal</a:t>
            </a:r>
            <a:r>
              <a:rPr lang="it-IT" sz="3200" dirty="0"/>
              <a:t> </a:t>
            </a:r>
            <a:r>
              <a:rPr lang="it-IT" sz="3200" dirty="0" err="1"/>
              <a:t>options</a:t>
            </a:r>
            <a:r>
              <a:rPr lang="it-IT" sz="3200" dirty="0"/>
              <a:t> and </a:t>
            </a:r>
            <a:r>
              <a:rPr lang="it-IT" sz="3200" dirty="0" err="1"/>
              <a:t>termination</a:t>
            </a:r>
            <a:r>
              <a:rPr lang="it-IT" sz="3200" dirty="0"/>
              <a:t> </a:t>
            </a:r>
            <a:r>
              <a:rPr lang="it-IT" sz="3200" dirty="0" err="1"/>
              <a:t>conditions</a:t>
            </a:r>
            <a:endParaRPr lang="it-IT" sz="3200" dirty="0"/>
          </a:p>
          <a:p>
            <a:pPr algn="just"/>
            <a:r>
              <a:rPr lang="it-IT" sz="3200" b="1" dirty="0"/>
              <a:t>a </a:t>
            </a:r>
            <a:r>
              <a:rPr lang="it-IT" sz="3200" b="1" dirty="0" err="1"/>
              <a:t>strict</a:t>
            </a:r>
            <a:r>
              <a:rPr lang="it-IT" sz="3200" b="1" dirty="0"/>
              <a:t> market release date </a:t>
            </a:r>
            <a:r>
              <a:rPr lang="it-IT" sz="3200" dirty="0"/>
              <a:t>for </a:t>
            </a:r>
            <a:r>
              <a:rPr lang="it-IT" sz="3200" dirty="0" err="1"/>
              <a:t>products</a:t>
            </a:r>
            <a:r>
              <a:rPr lang="it-IT" sz="3200" dirty="0"/>
              <a:t> </a:t>
            </a:r>
            <a:r>
              <a:rPr lang="it-IT" sz="3200" dirty="0" err="1"/>
              <a:t>licensed</a:t>
            </a:r>
            <a:r>
              <a:rPr lang="it-IT" sz="3200" dirty="0"/>
              <a:t> to </a:t>
            </a:r>
            <a:r>
              <a:rPr lang="it-IT" sz="3200" dirty="0" err="1"/>
              <a:t>manufacturers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30107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6826" y="321099"/>
            <a:ext cx="7345362" cy="1339850"/>
          </a:xfrm>
        </p:spPr>
        <p:txBody>
          <a:bodyPr>
            <a:normAutofit/>
          </a:bodyPr>
          <a:lstStyle/>
          <a:p>
            <a:r>
              <a:rPr lang="en-GB" sz="4000" dirty="0"/>
              <a:t>QUALITY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867" y="1845734"/>
            <a:ext cx="8566573" cy="433459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it-IT" sz="3200" dirty="0"/>
              <a:t>The </a:t>
            </a:r>
            <a:r>
              <a:rPr lang="it-IT" sz="3200" dirty="0" err="1"/>
              <a:t>licensor</a:t>
            </a:r>
            <a:r>
              <a:rPr lang="it-IT" sz="3200" dirty="0"/>
              <a:t> </a:t>
            </a:r>
            <a:r>
              <a:rPr lang="it-IT" sz="3200" dirty="0" err="1"/>
              <a:t>may</a:t>
            </a:r>
            <a:r>
              <a:rPr lang="it-IT" sz="3200" dirty="0"/>
              <a:t> </a:t>
            </a:r>
            <a:r>
              <a:rPr lang="it-IT" sz="3200" dirty="0" err="1"/>
              <a:t>insert</a:t>
            </a:r>
            <a:r>
              <a:rPr lang="it-IT" sz="3200" dirty="0"/>
              <a:t> </a:t>
            </a:r>
            <a:r>
              <a:rPr lang="it-IT" sz="3200" dirty="0" err="1"/>
              <a:t>conditions</a:t>
            </a:r>
            <a:r>
              <a:rPr lang="it-IT" sz="3200" dirty="0"/>
              <a:t> in the </a:t>
            </a:r>
            <a:r>
              <a:rPr lang="it-IT" sz="3200" dirty="0" err="1"/>
              <a:t>contract</a:t>
            </a:r>
            <a:r>
              <a:rPr lang="it-IT" sz="3200" dirty="0"/>
              <a:t> </a:t>
            </a:r>
            <a:r>
              <a:rPr lang="it-IT" sz="3200" dirty="0" err="1"/>
              <a:t>requiring</a:t>
            </a:r>
            <a:r>
              <a:rPr lang="it-IT" sz="3200" dirty="0"/>
              <a:t> the </a:t>
            </a:r>
            <a:r>
              <a:rPr lang="it-IT" sz="3200" dirty="0" err="1"/>
              <a:t>licensee</a:t>
            </a:r>
            <a:r>
              <a:rPr lang="it-IT" sz="3200" dirty="0"/>
              <a:t> to </a:t>
            </a:r>
            <a:r>
              <a:rPr lang="it-IT" sz="3200" dirty="0" err="1"/>
              <a:t>provide</a:t>
            </a:r>
            <a:r>
              <a:rPr lang="it-IT" sz="3200" dirty="0"/>
              <a:t> </a:t>
            </a:r>
            <a:r>
              <a:rPr lang="it-IT" sz="3200" dirty="0" err="1"/>
              <a:t>prototypes</a:t>
            </a:r>
            <a:r>
              <a:rPr lang="it-IT" sz="3200" dirty="0"/>
              <a:t> of the </a:t>
            </a:r>
            <a:r>
              <a:rPr lang="it-IT" sz="3200" dirty="0" err="1"/>
              <a:t>product</a:t>
            </a:r>
            <a:r>
              <a:rPr lang="it-IT" sz="3200" dirty="0"/>
              <a:t>. </a:t>
            </a:r>
          </a:p>
          <a:p>
            <a:pPr algn="just"/>
            <a:r>
              <a:rPr lang="it-IT" sz="3200" dirty="0" err="1"/>
              <a:t>Another</a:t>
            </a:r>
            <a:r>
              <a:rPr lang="it-IT" sz="3200" dirty="0"/>
              <a:t> common </a:t>
            </a:r>
            <a:r>
              <a:rPr lang="it-IT" sz="3200" dirty="0" err="1"/>
              <a:t>quality-related</a:t>
            </a:r>
            <a:r>
              <a:rPr lang="it-IT" sz="3200" dirty="0"/>
              <a:t> </a:t>
            </a:r>
            <a:r>
              <a:rPr lang="it-IT" sz="3200" dirty="0" err="1"/>
              <a:t>provision</a:t>
            </a:r>
            <a:r>
              <a:rPr lang="it-IT" sz="3200" dirty="0"/>
              <a:t> in </a:t>
            </a:r>
            <a:r>
              <a:rPr lang="it-IT" sz="3200" dirty="0" err="1"/>
              <a:t>licensing</a:t>
            </a:r>
            <a:r>
              <a:rPr lang="it-IT" sz="3200" dirty="0"/>
              <a:t> </a:t>
            </a:r>
            <a:r>
              <a:rPr lang="it-IT" sz="3200" dirty="0" err="1"/>
              <a:t>agreements</a:t>
            </a:r>
            <a:r>
              <a:rPr lang="it-IT" sz="3200" dirty="0"/>
              <a:t> </a:t>
            </a:r>
            <a:r>
              <a:rPr lang="it-IT" sz="3200" dirty="0" err="1"/>
              <a:t>involves</a:t>
            </a:r>
            <a:r>
              <a:rPr lang="it-IT" sz="3200" dirty="0"/>
              <a:t> the </a:t>
            </a:r>
            <a:r>
              <a:rPr lang="it-IT" sz="3200" dirty="0" err="1"/>
              <a:t>method</a:t>
            </a:r>
            <a:r>
              <a:rPr lang="it-IT" sz="3200" dirty="0"/>
              <a:t> for </a:t>
            </a:r>
            <a:r>
              <a:rPr lang="it-IT" sz="3200" dirty="0" err="1"/>
              <a:t>disposal</a:t>
            </a:r>
            <a:r>
              <a:rPr lang="it-IT" sz="3200" dirty="0"/>
              <a:t> of </a:t>
            </a:r>
            <a:r>
              <a:rPr lang="it-IT" sz="3200" dirty="0" err="1"/>
              <a:t>unsold</a:t>
            </a:r>
            <a:r>
              <a:rPr lang="it-IT" sz="3200" dirty="0"/>
              <a:t> </a:t>
            </a:r>
            <a:r>
              <a:rPr lang="it-IT" sz="3200" dirty="0" err="1"/>
              <a:t>merchandise</a:t>
            </a:r>
            <a:r>
              <a:rPr lang="it-IT" sz="3200" dirty="0"/>
              <a:t>. </a:t>
            </a:r>
            <a:r>
              <a:rPr lang="it-IT" sz="3200" dirty="0" err="1"/>
              <a:t>If</a:t>
            </a:r>
            <a:r>
              <a:rPr lang="it-IT" sz="3200" dirty="0"/>
              <a:t> </a:t>
            </a:r>
            <a:r>
              <a:rPr lang="it-IT" sz="3200" dirty="0" err="1"/>
              <a:t>items</a:t>
            </a:r>
            <a:r>
              <a:rPr lang="it-IT" sz="3200" dirty="0"/>
              <a:t> </a:t>
            </a:r>
            <a:r>
              <a:rPr lang="it-IT" sz="3200" dirty="0" err="1"/>
              <a:t>remaining</a:t>
            </a:r>
            <a:r>
              <a:rPr lang="it-IT" sz="3200" dirty="0"/>
              <a:t> in </a:t>
            </a:r>
            <a:r>
              <a:rPr lang="it-IT" sz="3200" dirty="0" err="1"/>
              <a:t>inventory</a:t>
            </a:r>
            <a:r>
              <a:rPr lang="it-IT" sz="3200" dirty="0"/>
              <a:t> are </a:t>
            </a:r>
            <a:r>
              <a:rPr lang="it-IT" sz="3200" dirty="0" err="1"/>
              <a:t>sold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cheap </a:t>
            </a:r>
            <a:r>
              <a:rPr lang="it-IT" sz="3200" dirty="0" err="1"/>
              <a:t>storage</a:t>
            </a:r>
            <a:r>
              <a:rPr lang="it-IT" sz="3200" dirty="0"/>
              <a:t> </a:t>
            </a:r>
            <a:r>
              <a:rPr lang="it-IT" sz="3200" dirty="0" err="1"/>
              <a:t>inventories</a:t>
            </a:r>
            <a:r>
              <a:rPr lang="it-IT" sz="3200" dirty="0"/>
              <a:t>, </a:t>
            </a:r>
            <a:r>
              <a:rPr lang="it-IT" sz="3200" dirty="0" err="1"/>
              <a:t>it</a:t>
            </a:r>
            <a:r>
              <a:rPr lang="it-IT" sz="3200" dirty="0"/>
              <a:t> can </a:t>
            </a:r>
            <a:r>
              <a:rPr lang="it-IT" sz="3200" dirty="0" err="1"/>
              <a:t>hurt</a:t>
            </a:r>
            <a:r>
              <a:rPr lang="it-IT" sz="3200" dirty="0"/>
              <a:t> the </a:t>
            </a:r>
            <a:r>
              <a:rPr lang="it-IT" sz="3200" dirty="0" err="1"/>
              <a:t>reputation</a:t>
            </a:r>
            <a:r>
              <a:rPr lang="it-IT" sz="3200" dirty="0"/>
              <a:t> of the </a:t>
            </a:r>
            <a:r>
              <a:rPr lang="it-IT" sz="3200" dirty="0" err="1"/>
              <a:t>licensor</a:t>
            </a:r>
            <a:r>
              <a:rPr lang="it-IT" sz="3200" dirty="0"/>
              <a:t> in the </a:t>
            </a:r>
            <a:r>
              <a:rPr lang="it-IT" sz="3200" dirty="0" err="1"/>
              <a:t>marketplace</a:t>
            </a:r>
            <a:r>
              <a:rPr lang="it-IT" sz="3200" dirty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40646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/>
              <a:t>International sales </a:t>
            </a:r>
            <a:r>
              <a:rPr lang="it-IT" b="1" dirty="0" err="1"/>
              <a:t>contracts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DEFINITION:</a:t>
            </a:r>
          </a:p>
          <a:p>
            <a:pPr marL="0" indent="0" algn="just">
              <a:buNone/>
            </a:pPr>
            <a:r>
              <a:rPr lang="it-IT" sz="3200" i="1" dirty="0"/>
              <a:t>An </a:t>
            </a:r>
            <a:r>
              <a:rPr lang="it-IT" sz="3200" i="1" dirty="0" err="1"/>
              <a:t>agreement</a:t>
            </a:r>
            <a:r>
              <a:rPr lang="it-IT" sz="3200" i="1" dirty="0"/>
              <a:t> </a:t>
            </a:r>
            <a:r>
              <a:rPr lang="it-IT" sz="3200" i="1" dirty="0" err="1"/>
              <a:t>between</a:t>
            </a:r>
            <a:r>
              <a:rPr lang="it-IT" sz="3200" i="1" dirty="0"/>
              <a:t> a seller and a buyer for the sale of </a:t>
            </a:r>
            <a:r>
              <a:rPr lang="it-IT" sz="3200" i="1" dirty="0" err="1"/>
              <a:t>goods</a:t>
            </a:r>
            <a:r>
              <a:rPr lang="it-IT" sz="3200" i="1" dirty="0"/>
              <a:t>, for an </a:t>
            </a:r>
            <a:r>
              <a:rPr lang="it-IT" sz="3200" i="1" dirty="0" err="1"/>
              <a:t>agreed</a:t>
            </a:r>
            <a:r>
              <a:rPr lang="it-IT" sz="3200" i="1" dirty="0"/>
              <a:t> </a:t>
            </a:r>
            <a:r>
              <a:rPr lang="it-IT" sz="3200" i="1" dirty="0" err="1"/>
              <a:t>upon</a:t>
            </a:r>
            <a:r>
              <a:rPr lang="it-IT" sz="3200" i="1" dirty="0"/>
              <a:t> </a:t>
            </a:r>
            <a:r>
              <a:rPr lang="it-IT" sz="3200" i="1" dirty="0" err="1"/>
              <a:t>value</a:t>
            </a:r>
            <a:r>
              <a:rPr lang="it-IT" sz="3200" i="1" dirty="0"/>
              <a:t> in </a:t>
            </a:r>
            <a:r>
              <a:rPr lang="it-IT" sz="3200" i="1" dirty="0" err="1"/>
              <a:t>money</a:t>
            </a:r>
            <a:r>
              <a:rPr lang="it-IT" sz="3200" i="1" dirty="0"/>
              <a:t> </a:t>
            </a:r>
          </a:p>
          <a:p>
            <a:pPr marL="0" indent="0" algn="just">
              <a:buNone/>
            </a:pPr>
            <a:r>
              <a:rPr lang="it-IT" b="1" dirty="0"/>
              <a:t>PARTIES</a:t>
            </a:r>
          </a:p>
          <a:p>
            <a:pPr marL="0" indent="0" algn="just">
              <a:buNone/>
            </a:pPr>
            <a:r>
              <a:rPr lang="it-IT" sz="3200" i="1" dirty="0"/>
              <a:t>Seller (or </a:t>
            </a:r>
            <a:r>
              <a:rPr lang="it-IT" sz="3200" i="1" dirty="0" err="1"/>
              <a:t>vendor</a:t>
            </a:r>
            <a:r>
              <a:rPr lang="it-IT" sz="3200" i="1" dirty="0"/>
              <a:t>) and buyer (or </a:t>
            </a:r>
            <a:r>
              <a:rPr lang="it-IT" sz="3200" i="1" dirty="0" err="1"/>
              <a:t>purchaser</a:t>
            </a:r>
            <a:r>
              <a:rPr lang="it-IT" sz="3200" i="1" dirty="0"/>
              <a:t>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63623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/>
              <a:t>FORM OF A SALES CONTRACT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A </a:t>
            </a:r>
            <a:r>
              <a:rPr lang="it-IT" sz="3200" dirty="0"/>
              <a:t>sales </a:t>
            </a:r>
            <a:r>
              <a:rPr lang="it-IT" sz="3200" dirty="0" err="1"/>
              <a:t>contract</a:t>
            </a:r>
            <a:r>
              <a:rPr lang="it-IT" sz="3200" dirty="0"/>
              <a:t> </a:t>
            </a:r>
            <a:r>
              <a:rPr lang="it-IT" sz="3200" dirty="0" err="1"/>
              <a:t>may</a:t>
            </a:r>
            <a:r>
              <a:rPr lang="it-IT" sz="3200" dirty="0"/>
              <a:t> be </a:t>
            </a:r>
            <a:r>
              <a:rPr lang="it-IT" sz="3200" dirty="0" err="1"/>
              <a:t>formed</a:t>
            </a:r>
            <a:r>
              <a:rPr lang="it-IT" sz="3200" dirty="0"/>
              <a:t> </a:t>
            </a:r>
            <a:r>
              <a:rPr lang="it-IT" sz="3200" dirty="0" err="1"/>
              <a:t>either</a:t>
            </a:r>
            <a:r>
              <a:rPr lang="it-IT" sz="3200" dirty="0"/>
              <a:t> by a</a:t>
            </a:r>
          </a:p>
          <a:p>
            <a:pPr algn="just">
              <a:buFont typeface="Wingdings" charset="2"/>
              <a:buChar char="ü"/>
            </a:pPr>
            <a:r>
              <a:rPr lang="it-IT" sz="3200" dirty="0"/>
              <a:t> </a:t>
            </a:r>
            <a:r>
              <a:rPr lang="it-IT" sz="3200" dirty="0" err="1"/>
              <a:t>written</a:t>
            </a:r>
            <a:r>
              <a:rPr lang="it-IT" sz="3200" dirty="0"/>
              <a:t> </a:t>
            </a:r>
            <a:r>
              <a:rPr lang="it-IT" sz="3200" dirty="0" err="1"/>
              <a:t>act</a:t>
            </a:r>
            <a:r>
              <a:rPr lang="it-IT" sz="3200" dirty="0"/>
              <a:t> </a:t>
            </a:r>
            <a:r>
              <a:rPr lang="it-IT" sz="3200" dirty="0" err="1"/>
              <a:t>negotiated</a:t>
            </a:r>
            <a:r>
              <a:rPr lang="it-IT" sz="3200" dirty="0"/>
              <a:t> by the parties,</a:t>
            </a:r>
          </a:p>
          <a:p>
            <a:pPr algn="just">
              <a:buFont typeface="Wingdings" charset="2"/>
              <a:buChar char="ü"/>
            </a:pPr>
            <a:r>
              <a:rPr lang="it-IT" sz="3200" dirty="0"/>
              <a:t> by general </a:t>
            </a:r>
            <a:r>
              <a:rPr lang="it-IT" sz="3200" dirty="0" err="1"/>
              <a:t>terms</a:t>
            </a:r>
            <a:r>
              <a:rPr lang="it-IT" sz="3200" dirty="0"/>
              <a:t> and </a:t>
            </a:r>
            <a:r>
              <a:rPr lang="it-IT" sz="3200" dirty="0" err="1"/>
              <a:t>conditions</a:t>
            </a:r>
            <a:r>
              <a:rPr lang="it-IT" sz="3200" dirty="0"/>
              <a:t> of sale </a:t>
            </a:r>
            <a:r>
              <a:rPr lang="it-IT" sz="3200" dirty="0" err="1"/>
              <a:t>imposed</a:t>
            </a:r>
            <a:r>
              <a:rPr lang="it-IT" sz="3200" dirty="0"/>
              <a:t> by the seller or </a:t>
            </a:r>
          </a:p>
          <a:p>
            <a:pPr algn="just">
              <a:buFont typeface="Wingdings" charset="2"/>
              <a:buChar char="ü"/>
            </a:pPr>
            <a:r>
              <a:rPr lang="it-IT" sz="3200" dirty="0"/>
              <a:t>by general </a:t>
            </a:r>
            <a:r>
              <a:rPr lang="it-IT" sz="3200" dirty="0" err="1"/>
              <a:t>terms</a:t>
            </a:r>
            <a:r>
              <a:rPr lang="it-IT" sz="3200" dirty="0"/>
              <a:t> and </a:t>
            </a:r>
            <a:r>
              <a:rPr lang="it-IT" sz="3200" dirty="0" err="1"/>
              <a:t>conditions</a:t>
            </a:r>
            <a:r>
              <a:rPr lang="it-IT" sz="3200" dirty="0"/>
              <a:t> of </a:t>
            </a:r>
            <a:r>
              <a:rPr lang="it-IT" sz="3200" dirty="0" err="1"/>
              <a:t>purchase</a:t>
            </a:r>
            <a:r>
              <a:rPr lang="it-IT" sz="3200" dirty="0"/>
              <a:t> </a:t>
            </a:r>
            <a:r>
              <a:rPr lang="it-IT" sz="3200" dirty="0" err="1"/>
              <a:t>imposed</a:t>
            </a:r>
            <a:r>
              <a:rPr lang="it-IT" sz="3200" dirty="0"/>
              <a:t> by the buyer.</a:t>
            </a:r>
            <a:endParaRPr lang="it-IT" sz="32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40613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General </a:t>
            </a:r>
            <a:r>
              <a:rPr lang="it-IT" dirty="0" err="1"/>
              <a:t>terms</a:t>
            </a:r>
            <a:r>
              <a:rPr lang="it-IT" dirty="0"/>
              <a:t> and </a:t>
            </a:r>
            <a:r>
              <a:rPr lang="it-IT" dirty="0" err="1"/>
              <a:t>conditions</a:t>
            </a:r>
            <a:r>
              <a:rPr lang="it-IT" dirty="0"/>
              <a:t> of sale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27" y="2133600"/>
            <a:ext cx="7837161" cy="4046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dirty="0"/>
              <a:t>General </a:t>
            </a:r>
            <a:r>
              <a:rPr lang="it-IT" sz="3200" b="1" dirty="0" err="1"/>
              <a:t>terms</a:t>
            </a:r>
            <a:r>
              <a:rPr lang="it-IT" sz="3200" b="1" dirty="0"/>
              <a:t> and </a:t>
            </a:r>
            <a:r>
              <a:rPr lang="it-IT" sz="3200" b="1" dirty="0" err="1"/>
              <a:t>conditions</a:t>
            </a:r>
            <a:r>
              <a:rPr lang="it-IT" sz="3200" b="1" dirty="0"/>
              <a:t> of sale: </a:t>
            </a:r>
            <a:r>
              <a:rPr lang="it-IT" sz="3200" dirty="0" err="1"/>
              <a:t>enable</a:t>
            </a:r>
            <a:r>
              <a:rPr lang="it-IT" sz="3200" dirty="0"/>
              <a:t> companies to </a:t>
            </a:r>
            <a:r>
              <a:rPr lang="it-IT" sz="3200" dirty="0" err="1"/>
              <a:t>define</a:t>
            </a:r>
            <a:r>
              <a:rPr lang="it-IT" sz="3200" dirty="0"/>
              <a:t> the </a:t>
            </a:r>
            <a:r>
              <a:rPr lang="it-IT" sz="3200" dirty="0" err="1"/>
              <a:t>legal</a:t>
            </a:r>
            <a:r>
              <a:rPr lang="it-IT" sz="3200" dirty="0"/>
              <a:t> </a:t>
            </a:r>
            <a:r>
              <a:rPr lang="it-IT" sz="3200" dirty="0" err="1"/>
              <a:t>framework</a:t>
            </a:r>
            <a:r>
              <a:rPr lang="it-IT" sz="3200" dirty="0"/>
              <a:t> of </a:t>
            </a:r>
            <a:r>
              <a:rPr lang="it-IT" sz="3200" dirty="0" err="1"/>
              <a:t>their</a:t>
            </a:r>
            <a:r>
              <a:rPr lang="it-IT" sz="3200" dirty="0"/>
              <a:t> commercial </a:t>
            </a:r>
            <a:r>
              <a:rPr lang="it-IT" sz="3200" dirty="0" err="1"/>
              <a:t>transactions</a:t>
            </a:r>
            <a:r>
              <a:rPr lang="it-IT" sz="3200" dirty="0"/>
              <a:t>. </a:t>
            </a:r>
            <a:r>
              <a:rPr lang="it-IT" sz="3200" dirty="0" err="1"/>
              <a:t>Each</a:t>
            </a:r>
            <a:r>
              <a:rPr lang="it-IT" sz="3200" dirty="0"/>
              <a:t> </a:t>
            </a:r>
            <a:r>
              <a:rPr lang="it-IT" sz="3200" dirty="0" err="1"/>
              <a:t>exporting</a:t>
            </a:r>
            <a:r>
              <a:rPr lang="it-IT" sz="3200" dirty="0"/>
              <a:t> company </a:t>
            </a:r>
            <a:r>
              <a:rPr lang="it-IT" sz="3200" dirty="0" err="1"/>
              <a:t>has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own</a:t>
            </a:r>
            <a:r>
              <a:rPr lang="it-IT" sz="3200" dirty="0"/>
              <a:t> general </a:t>
            </a:r>
            <a:r>
              <a:rPr lang="it-IT" sz="3200" dirty="0" err="1"/>
              <a:t>terms</a:t>
            </a:r>
            <a:r>
              <a:rPr lang="it-IT" sz="3200" dirty="0"/>
              <a:t> and </a:t>
            </a:r>
            <a:r>
              <a:rPr lang="it-IT" sz="3200" dirty="0" err="1"/>
              <a:t>conditions</a:t>
            </a:r>
            <a:r>
              <a:rPr lang="it-IT" sz="3200" dirty="0"/>
              <a:t> of sale.</a:t>
            </a:r>
            <a:endParaRPr lang="it-IT" sz="32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189424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The sales </a:t>
            </a:r>
            <a:r>
              <a:rPr lang="it-IT" sz="3600" dirty="0" err="1"/>
              <a:t>contract</a:t>
            </a:r>
            <a:r>
              <a:rPr lang="it-IT" sz="3600" dirty="0"/>
              <a:t> can be </a:t>
            </a:r>
            <a:r>
              <a:rPr lang="it-IT" sz="3600" dirty="0" err="1"/>
              <a:t>concluded</a:t>
            </a:r>
            <a:r>
              <a:rPr lang="it-IT" sz="3600" dirty="0"/>
              <a:t> in </a:t>
            </a:r>
            <a:r>
              <a:rPr lang="it-IT" sz="3600" dirty="0" err="1"/>
              <a:t>several</a:t>
            </a:r>
            <a:r>
              <a:rPr lang="it-IT" sz="3600" dirty="0"/>
              <a:t> ways. 1) </a:t>
            </a:r>
            <a:r>
              <a:rPr lang="it-IT" sz="3600" dirty="0" err="1"/>
              <a:t>offer</a:t>
            </a:r>
            <a:r>
              <a:rPr lang="it-IT" sz="3600" dirty="0"/>
              <a:t> to sell </a:t>
            </a:r>
            <a:r>
              <a:rPr lang="it-IT" sz="3600" dirty="0" err="1"/>
              <a:t>goods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66838"/>
              </p:ext>
            </p:extLst>
          </p:nvPr>
        </p:nvGraphicFramePr>
        <p:xfrm>
          <a:off x="635027" y="2133600"/>
          <a:ext cx="7837161" cy="404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Tommaso Febbrajo</a:t>
            </a:r>
          </a:p>
        </p:txBody>
      </p:sp>
    </p:spTree>
    <p:extLst>
      <p:ext uri="{BB962C8B-B14F-4D97-AF65-F5344CB8AC3E}">
        <p14:creationId xmlns:p14="http://schemas.microsoft.com/office/powerpoint/2010/main" val="244869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Capitale.thmx</Template>
  <TotalTime>5664</TotalTime>
  <Words>2985</Words>
  <Application>Microsoft Office PowerPoint</Application>
  <PresentationFormat>Presentazione su schermo (4:3)</PresentationFormat>
  <Paragraphs>273</Paragraphs>
  <Slides>55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1" baseType="lpstr">
      <vt:lpstr>Arial</vt:lpstr>
      <vt:lpstr>Brush Script MT</vt:lpstr>
      <vt:lpstr>Calibri</vt:lpstr>
      <vt:lpstr>Calisto MT</vt:lpstr>
      <vt:lpstr>Wingdings</vt:lpstr>
      <vt:lpstr>Capitale</vt:lpstr>
      <vt:lpstr>INTERNATIONAL CONTRACT LAW</vt:lpstr>
      <vt:lpstr> Chapter III The main types of international contract</vt:lpstr>
      <vt:lpstr>INTRODUCTION</vt:lpstr>
      <vt:lpstr>The main types of international contract</vt:lpstr>
      <vt:lpstr>SALES CONTRACT</vt:lpstr>
      <vt:lpstr> International sales contracts </vt:lpstr>
      <vt:lpstr> FORM OF A SALES CONTRACT </vt:lpstr>
      <vt:lpstr> General terms and conditions of sale </vt:lpstr>
      <vt:lpstr>The sales contract can be concluded in several ways. 1) offer to sell goods</vt:lpstr>
      <vt:lpstr> 1) Offer to sell goods</vt:lpstr>
      <vt:lpstr>Presentazione standard di PowerPoint</vt:lpstr>
      <vt:lpstr>The sales contract can be concluded in several ways. 2) Purchase order</vt:lpstr>
      <vt:lpstr> 2) purchase offer</vt:lpstr>
      <vt:lpstr>Presentazione standard di PowerPoint</vt:lpstr>
      <vt:lpstr>The sales contract can be concluded in several way. 3) Drafting a contract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DISTRIBUTION CONTRACT</vt:lpstr>
      <vt:lpstr>DISTRIBUTION CONTRACT</vt:lpstr>
      <vt:lpstr>DISTRIBUTION CONTRACT</vt:lpstr>
      <vt:lpstr>DISTRIBUTION CONTRACT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DISTRIBUTION CONTRACT. MAIN CLAUSES</vt:lpstr>
      <vt:lpstr>OTHER TYPES OF BUSINESS CONTRACTS</vt:lpstr>
      <vt:lpstr>SALES REPRESENTATIVE CONTRACT</vt:lpstr>
      <vt:lpstr>SALES REPRESENTATIVE CONTRACT</vt:lpstr>
      <vt:lpstr>SALES REP VS DISTRIBUTION CONTRACT</vt:lpstr>
      <vt:lpstr>SALES REP VS DISTRIBUTION CONTRACT</vt:lpstr>
      <vt:lpstr>Advantages of appointing a distributor</vt:lpstr>
      <vt:lpstr>Advantages of appointing a business agent</vt:lpstr>
      <vt:lpstr>FRANCHISE AGREEMENT </vt:lpstr>
      <vt:lpstr>FRANCHISE AGREEMENT </vt:lpstr>
      <vt:lpstr>FRANCHISE AGREEMENT When it is useful?</vt:lpstr>
      <vt:lpstr>CONSIGNMENT  AGREEMENT</vt:lpstr>
      <vt:lpstr>CONSIGNMENT  AGREEMENT. Definition </vt:lpstr>
      <vt:lpstr>LICENSING CONTRACT</vt:lpstr>
      <vt:lpstr>LICENSING CONTRACT. Definition</vt:lpstr>
      <vt:lpstr>LICENSING VS FRANCHISE</vt:lpstr>
      <vt:lpstr>PAYMENTS</vt:lpstr>
      <vt:lpstr>TIME FRAME OF THE DEAL</vt:lpstr>
      <vt:lpstr>QUALITY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CONTRACT LAW</dc:title>
  <dc:creator>Tommaso Febbrajo</dc:creator>
  <cp:lastModifiedBy>francesca.bartolacci@unimc.it</cp:lastModifiedBy>
  <cp:revision>154</cp:revision>
  <dcterms:created xsi:type="dcterms:W3CDTF">2015-07-19T07:12:04Z</dcterms:created>
  <dcterms:modified xsi:type="dcterms:W3CDTF">2023-10-17T13:51:24Z</dcterms:modified>
</cp:coreProperties>
</file>