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8" r:id="rId2"/>
  </p:sldMasterIdLst>
  <p:notesMasterIdLst>
    <p:notesMasterId r:id="rId28"/>
  </p:notesMasterIdLst>
  <p:sldIdLst>
    <p:sldId id="266" r:id="rId3"/>
    <p:sldId id="257" r:id="rId4"/>
    <p:sldId id="267" r:id="rId5"/>
    <p:sldId id="258" r:id="rId6"/>
    <p:sldId id="259" r:id="rId7"/>
    <p:sldId id="269" r:id="rId8"/>
    <p:sldId id="260" r:id="rId9"/>
    <p:sldId id="277" r:id="rId10"/>
    <p:sldId id="274" r:id="rId11"/>
    <p:sldId id="276" r:id="rId12"/>
    <p:sldId id="275" r:id="rId13"/>
    <p:sldId id="270" r:id="rId14"/>
    <p:sldId id="261" r:id="rId15"/>
    <p:sldId id="272" r:id="rId16"/>
    <p:sldId id="278" r:id="rId17"/>
    <p:sldId id="282" r:id="rId18"/>
    <p:sldId id="283" r:id="rId19"/>
    <p:sldId id="284" r:id="rId20"/>
    <p:sldId id="281" r:id="rId21"/>
    <p:sldId id="285" r:id="rId22"/>
    <p:sldId id="279" r:id="rId23"/>
    <p:sldId id="286" r:id="rId24"/>
    <p:sldId id="287" r:id="rId25"/>
    <p:sldId id="288" r:id="rId26"/>
    <p:sldId id="289" r:id="rId2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9"/>
    <p:restoredTop sz="94613"/>
  </p:normalViewPr>
  <p:slideViewPr>
    <p:cSldViewPr snapToGrid="0" snapToObjects="1">
      <p:cViewPr varScale="1">
        <p:scale>
          <a:sx n="114" d="100"/>
          <a:sy n="114" d="100"/>
        </p:scale>
        <p:origin x="43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1EA854-5963-4F61-BFDF-2B7E551CFC8F}"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it-IT"/>
        </a:p>
      </dgm:t>
    </dgm:pt>
    <dgm:pt modelId="{8011F037-CBA8-4B84-A161-1D31B1BED48B}">
      <dgm:prSet phldrT="[Testo]"/>
      <dgm:spPr/>
      <dgm:t>
        <a:bodyPr/>
        <a:lstStyle/>
        <a:p>
          <a:r>
            <a:rPr lang="it-IT" dirty="0"/>
            <a:t>Contatto</a:t>
          </a:r>
        </a:p>
        <a:p>
          <a:r>
            <a:rPr lang="it-IT" dirty="0"/>
            <a:t>(f. </a:t>
          </a:r>
          <a:r>
            <a:rPr lang="it-IT" dirty="0" err="1"/>
            <a:t>fàtica</a:t>
          </a:r>
          <a:r>
            <a:rPr lang="it-IT" dirty="0"/>
            <a:t>)</a:t>
          </a:r>
        </a:p>
      </dgm:t>
    </dgm:pt>
    <dgm:pt modelId="{992B7BE0-8C96-4544-BD67-6AA45A0E82CE}" type="parTrans" cxnId="{146D4E89-29AB-4951-A491-06E59C0DA231}">
      <dgm:prSet/>
      <dgm:spPr/>
      <dgm:t>
        <a:bodyPr/>
        <a:lstStyle/>
        <a:p>
          <a:endParaRPr lang="it-IT"/>
        </a:p>
      </dgm:t>
    </dgm:pt>
    <dgm:pt modelId="{7D50B775-BB37-45E9-BBCD-1BB4C119B0FF}" type="sibTrans" cxnId="{146D4E89-29AB-4951-A491-06E59C0DA231}">
      <dgm:prSet/>
      <dgm:spPr/>
      <dgm:t>
        <a:bodyPr/>
        <a:lstStyle/>
        <a:p>
          <a:endParaRPr lang="it-IT"/>
        </a:p>
      </dgm:t>
    </dgm:pt>
    <dgm:pt modelId="{177D7295-3874-4656-9DBB-D38B0F0FECE3}">
      <dgm:prSet phldrT="[Testo]"/>
      <dgm:spPr/>
      <dgm:t>
        <a:bodyPr/>
        <a:lstStyle/>
        <a:p>
          <a:r>
            <a:rPr lang="it-IT" dirty="0"/>
            <a:t>Destinatario</a:t>
          </a:r>
        </a:p>
        <a:p>
          <a:r>
            <a:rPr lang="it-IT" dirty="0"/>
            <a:t>(f. conativa)</a:t>
          </a:r>
        </a:p>
      </dgm:t>
    </dgm:pt>
    <dgm:pt modelId="{F783F0E6-DFD6-4E68-9C91-9CC4C9310233}" type="parTrans" cxnId="{A1F9DD69-868A-4486-91FF-C980544D9491}">
      <dgm:prSet/>
      <dgm:spPr/>
      <dgm:t>
        <a:bodyPr/>
        <a:lstStyle/>
        <a:p>
          <a:endParaRPr lang="it-IT"/>
        </a:p>
      </dgm:t>
    </dgm:pt>
    <dgm:pt modelId="{F2EEB11C-D2F1-42F9-9AA7-D725E970D580}" type="sibTrans" cxnId="{A1F9DD69-868A-4486-91FF-C980544D9491}">
      <dgm:prSet/>
      <dgm:spPr/>
      <dgm:t>
        <a:bodyPr/>
        <a:lstStyle/>
        <a:p>
          <a:endParaRPr lang="it-IT"/>
        </a:p>
      </dgm:t>
    </dgm:pt>
    <dgm:pt modelId="{A4978A4F-1662-471E-9F86-3E1FFE81EA8D}">
      <dgm:prSet phldrT="[Testo]"/>
      <dgm:spPr/>
      <dgm:t>
        <a:bodyPr/>
        <a:lstStyle/>
        <a:p>
          <a:r>
            <a:rPr lang="it-IT"/>
            <a:t>Messaggio</a:t>
          </a:r>
        </a:p>
        <a:p>
          <a:r>
            <a:rPr lang="it-IT"/>
            <a:t>(f. poetica)</a:t>
          </a:r>
        </a:p>
      </dgm:t>
    </dgm:pt>
    <dgm:pt modelId="{DF6AD2DB-96C6-4FE2-9B85-DA66E801CF32}" type="parTrans" cxnId="{AE7FDE59-3643-4F24-A440-AC91DF4A348D}">
      <dgm:prSet/>
      <dgm:spPr/>
      <dgm:t>
        <a:bodyPr/>
        <a:lstStyle/>
        <a:p>
          <a:endParaRPr lang="it-IT"/>
        </a:p>
      </dgm:t>
    </dgm:pt>
    <dgm:pt modelId="{B02ED632-6872-4160-BF4D-880DAE493890}" type="sibTrans" cxnId="{AE7FDE59-3643-4F24-A440-AC91DF4A348D}">
      <dgm:prSet/>
      <dgm:spPr/>
      <dgm:t>
        <a:bodyPr/>
        <a:lstStyle/>
        <a:p>
          <a:endParaRPr lang="it-IT"/>
        </a:p>
      </dgm:t>
    </dgm:pt>
    <dgm:pt modelId="{3236651A-9CA7-4360-B76F-273B94B6EFF8}">
      <dgm:prSet phldrT="[Testo]"/>
      <dgm:spPr/>
      <dgm:t>
        <a:bodyPr/>
        <a:lstStyle/>
        <a:p>
          <a:r>
            <a:rPr lang="it-IT"/>
            <a:t>Emittente</a:t>
          </a:r>
        </a:p>
        <a:p>
          <a:r>
            <a:rPr lang="it-IT"/>
            <a:t>(f. espressiva)</a:t>
          </a:r>
        </a:p>
      </dgm:t>
    </dgm:pt>
    <dgm:pt modelId="{20AAAE9E-D6BF-4081-BC3D-D2EAAAAFC63C}" type="parTrans" cxnId="{9E2C3334-B030-4E3D-BA4D-9DD6758433D0}">
      <dgm:prSet/>
      <dgm:spPr/>
      <dgm:t>
        <a:bodyPr/>
        <a:lstStyle/>
        <a:p>
          <a:endParaRPr lang="it-IT"/>
        </a:p>
      </dgm:t>
    </dgm:pt>
    <dgm:pt modelId="{87CB77E0-2014-444B-9827-73EA9A4D04C2}" type="sibTrans" cxnId="{9E2C3334-B030-4E3D-BA4D-9DD6758433D0}">
      <dgm:prSet/>
      <dgm:spPr/>
      <dgm:t>
        <a:bodyPr/>
        <a:lstStyle/>
        <a:p>
          <a:endParaRPr lang="it-IT"/>
        </a:p>
      </dgm:t>
    </dgm:pt>
    <dgm:pt modelId="{3E17ABDC-C513-47C7-9A8C-51D845817030}" type="pres">
      <dgm:prSet presAssocID="{4D1EA854-5963-4F61-BFDF-2B7E551CFC8F}" presName="Name0" presStyleCnt="0">
        <dgm:presLayoutVars>
          <dgm:dir/>
          <dgm:resizeHandles val="exact"/>
        </dgm:presLayoutVars>
      </dgm:prSet>
      <dgm:spPr/>
    </dgm:pt>
    <dgm:pt modelId="{933A75C9-A974-4CFE-A29F-72A9AEAD04CA}" type="pres">
      <dgm:prSet presAssocID="{4D1EA854-5963-4F61-BFDF-2B7E551CFC8F}" presName="cycle" presStyleCnt="0"/>
      <dgm:spPr/>
    </dgm:pt>
    <dgm:pt modelId="{61964313-5851-4FC6-BFCC-8B92F6C278CB}" type="pres">
      <dgm:prSet presAssocID="{8011F037-CBA8-4B84-A161-1D31B1BED48B}" presName="nodeFirstNode" presStyleLbl="node1" presStyleIdx="0" presStyleCnt="4" custRadScaleRad="98402">
        <dgm:presLayoutVars>
          <dgm:bulletEnabled val="1"/>
        </dgm:presLayoutVars>
      </dgm:prSet>
      <dgm:spPr/>
    </dgm:pt>
    <dgm:pt modelId="{93FCE808-FF53-444E-8DB3-4B03CFC5800B}" type="pres">
      <dgm:prSet presAssocID="{7D50B775-BB37-45E9-BBCD-1BB4C119B0FF}" presName="sibTransFirstNode" presStyleLbl="bgShp" presStyleIdx="0" presStyleCnt="1"/>
      <dgm:spPr/>
    </dgm:pt>
    <dgm:pt modelId="{CE05F238-6FFD-4A3C-81AA-D9DE25F76998}" type="pres">
      <dgm:prSet presAssocID="{177D7295-3874-4656-9DBB-D38B0F0FECE3}" presName="nodeFollowingNodes" presStyleLbl="node1" presStyleIdx="1" presStyleCnt="4">
        <dgm:presLayoutVars>
          <dgm:bulletEnabled val="1"/>
        </dgm:presLayoutVars>
      </dgm:prSet>
      <dgm:spPr/>
    </dgm:pt>
    <dgm:pt modelId="{61C59A45-3A1D-4CD3-AD30-66C478EE31FF}" type="pres">
      <dgm:prSet presAssocID="{A4978A4F-1662-471E-9F86-3E1FFE81EA8D}" presName="nodeFollowingNodes" presStyleLbl="node1" presStyleIdx="2" presStyleCnt="4">
        <dgm:presLayoutVars>
          <dgm:bulletEnabled val="1"/>
        </dgm:presLayoutVars>
      </dgm:prSet>
      <dgm:spPr/>
    </dgm:pt>
    <dgm:pt modelId="{54AD4EBF-D5B3-403D-9341-CABA8A87B500}" type="pres">
      <dgm:prSet presAssocID="{3236651A-9CA7-4360-B76F-273B94B6EFF8}" presName="nodeFollowingNodes" presStyleLbl="node1" presStyleIdx="3" presStyleCnt="4">
        <dgm:presLayoutVars>
          <dgm:bulletEnabled val="1"/>
        </dgm:presLayoutVars>
      </dgm:prSet>
      <dgm:spPr/>
    </dgm:pt>
  </dgm:ptLst>
  <dgm:cxnLst>
    <dgm:cxn modelId="{F1279527-F8CF-B147-965A-01848BC3A7A4}" type="presOf" srcId="{7D50B775-BB37-45E9-BBCD-1BB4C119B0FF}" destId="{93FCE808-FF53-444E-8DB3-4B03CFC5800B}" srcOrd="0" destOrd="0" presId="urn:microsoft.com/office/officeart/2005/8/layout/cycle3"/>
    <dgm:cxn modelId="{9E2C3334-B030-4E3D-BA4D-9DD6758433D0}" srcId="{4D1EA854-5963-4F61-BFDF-2B7E551CFC8F}" destId="{3236651A-9CA7-4360-B76F-273B94B6EFF8}" srcOrd="3" destOrd="0" parTransId="{20AAAE9E-D6BF-4081-BC3D-D2EAAAAFC63C}" sibTransId="{87CB77E0-2014-444B-9827-73EA9A4D04C2}"/>
    <dgm:cxn modelId="{86304034-F0A5-0146-ADC8-2F740A4F71E0}" type="presOf" srcId="{3236651A-9CA7-4360-B76F-273B94B6EFF8}" destId="{54AD4EBF-D5B3-403D-9341-CABA8A87B500}" srcOrd="0" destOrd="0" presId="urn:microsoft.com/office/officeart/2005/8/layout/cycle3"/>
    <dgm:cxn modelId="{A1F9DD69-868A-4486-91FF-C980544D9491}" srcId="{4D1EA854-5963-4F61-BFDF-2B7E551CFC8F}" destId="{177D7295-3874-4656-9DBB-D38B0F0FECE3}" srcOrd="1" destOrd="0" parTransId="{F783F0E6-DFD6-4E68-9C91-9CC4C9310233}" sibTransId="{F2EEB11C-D2F1-42F9-9AA7-D725E970D580}"/>
    <dgm:cxn modelId="{AE7FDE59-3643-4F24-A440-AC91DF4A348D}" srcId="{4D1EA854-5963-4F61-BFDF-2B7E551CFC8F}" destId="{A4978A4F-1662-471E-9F86-3E1FFE81EA8D}" srcOrd="2" destOrd="0" parTransId="{DF6AD2DB-96C6-4FE2-9B85-DA66E801CF32}" sibTransId="{B02ED632-6872-4160-BF4D-880DAE493890}"/>
    <dgm:cxn modelId="{3BA8527C-012E-6947-8A5B-A3727B36E0A0}" type="presOf" srcId="{8011F037-CBA8-4B84-A161-1D31B1BED48B}" destId="{61964313-5851-4FC6-BFCC-8B92F6C278CB}" srcOrd="0" destOrd="0" presId="urn:microsoft.com/office/officeart/2005/8/layout/cycle3"/>
    <dgm:cxn modelId="{146D4E89-29AB-4951-A491-06E59C0DA231}" srcId="{4D1EA854-5963-4F61-BFDF-2B7E551CFC8F}" destId="{8011F037-CBA8-4B84-A161-1D31B1BED48B}" srcOrd="0" destOrd="0" parTransId="{992B7BE0-8C96-4544-BD67-6AA45A0E82CE}" sibTransId="{7D50B775-BB37-45E9-BBCD-1BB4C119B0FF}"/>
    <dgm:cxn modelId="{31A15AF5-A205-584E-973C-4F8618A2A0B4}" type="presOf" srcId="{4D1EA854-5963-4F61-BFDF-2B7E551CFC8F}" destId="{3E17ABDC-C513-47C7-9A8C-51D845817030}" srcOrd="0" destOrd="0" presId="urn:microsoft.com/office/officeart/2005/8/layout/cycle3"/>
    <dgm:cxn modelId="{824CD1FB-F772-5D4A-9824-7C5B2492885F}" type="presOf" srcId="{A4978A4F-1662-471E-9F86-3E1FFE81EA8D}" destId="{61C59A45-3A1D-4CD3-AD30-66C478EE31FF}" srcOrd="0" destOrd="0" presId="urn:microsoft.com/office/officeart/2005/8/layout/cycle3"/>
    <dgm:cxn modelId="{1611CCFC-3F86-5B4D-AC98-5F570BC9A71C}" type="presOf" srcId="{177D7295-3874-4656-9DBB-D38B0F0FECE3}" destId="{CE05F238-6FFD-4A3C-81AA-D9DE25F76998}" srcOrd="0" destOrd="0" presId="urn:microsoft.com/office/officeart/2005/8/layout/cycle3"/>
    <dgm:cxn modelId="{E97D3F80-06B0-5B40-ADBD-290E6939CAAF}" type="presParOf" srcId="{3E17ABDC-C513-47C7-9A8C-51D845817030}" destId="{933A75C9-A974-4CFE-A29F-72A9AEAD04CA}" srcOrd="0" destOrd="0" presId="urn:microsoft.com/office/officeart/2005/8/layout/cycle3"/>
    <dgm:cxn modelId="{54D73567-3CE2-224E-BC7F-AEF5C064111D}" type="presParOf" srcId="{933A75C9-A974-4CFE-A29F-72A9AEAD04CA}" destId="{61964313-5851-4FC6-BFCC-8B92F6C278CB}" srcOrd="0" destOrd="0" presId="urn:microsoft.com/office/officeart/2005/8/layout/cycle3"/>
    <dgm:cxn modelId="{06AD1957-CC08-E843-8CA2-E1361B6AD38A}" type="presParOf" srcId="{933A75C9-A974-4CFE-A29F-72A9AEAD04CA}" destId="{93FCE808-FF53-444E-8DB3-4B03CFC5800B}" srcOrd="1" destOrd="0" presId="urn:microsoft.com/office/officeart/2005/8/layout/cycle3"/>
    <dgm:cxn modelId="{A975E9DC-1153-4B42-BBC5-842CEB31A687}" type="presParOf" srcId="{933A75C9-A974-4CFE-A29F-72A9AEAD04CA}" destId="{CE05F238-6FFD-4A3C-81AA-D9DE25F76998}" srcOrd="2" destOrd="0" presId="urn:microsoft.com/office/officeart/2005/8/layout/cycle3"/>
    <dgm:cxn modelId="{F59A4C41-D62A-2142-8106-49A14D55B8D9}" type="presParOf" srcId="{933A75C9-A974-4CFE-A29F-72A9AEAD04CA}" destId="{61C59A45-3A1D-4CD3-AD30-66C478EE31FF}" srcOrd="3" destOrd="0" presId="urn:microsoft.com/office/officeart/2005/8/layout/cycle3"/>
    <dgm:cxn modelId="{4524104A-D001-034C-AA8F-64FB195148E3}" type="presParOf" srcId="{933A75C9-A974-4CFE-A29F-72A9AEAD04CA}" destId="{54AD4EBF-D5B3-403D-9341-CABA8A87B500}" srcOrd="4"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CE808-FF53-444E-8DB3-4B03CFC5800B}">
      <dsp:nvSpPr>
        <dsp:cNvPr id="0" name=""/>
        <dsp:cNvSpPr/>
      </dsp:nvSpPr>
      <dsp:spPr>
        <a:xfrm>
          <a:off x="1533549" y="-23796"/>
          <a:ext cx="2183290" cy="2183290"/>
        </a:xfrm>
        <a:prstGeom prst="circularArrow">
          <a:avLst>
            <a:gd name="adj1" fmla="val 4668"/>
            <a:gd name="adj2" fmla="val 272909"/>
            <a:gd name="adj3" fmla="val 13063541"/>
            <a:gd name="adj4" fmla="val 17874649"/>
            <a:gd name="adj5" fmla="val 484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964313-5851-4FC6-BFCC-8B92F6C278CB}">
      <dsp:nvSpPr>
        <dsp:cNvPr id="0" name=""/>
        <dsp:cNvSpPr/>
      </dsp:nvSpPr>
      <dsp:spPr>
        <a:xfrm>
          <a:off x="1941977" y="12861"/>
          <a:ext cx="1366434" cy="6832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t-IT" sz="1500" kern="1200" dirty="0"/>
            <a:t>Contatto</a:t>
          </a:r>
        </a:p>
        <a:p>
          <a:pPr marL="0" lvl="0" indent="0" algn="ctr" defTabSz="666750">
            <a:lnSpc>
              <a:spcPct val="90000"/>
            </a:lnSpc>
            <a:spcBef>
              <a:spcPct val="0"/>
            </a:spcBef>
            <a:spcAft>
              <a:spcPct val="35000"/>
            </a:spcAft>
            <a:buNone/>
          </a:pPr>
          <a:r>
            <a:rPr lang="it-IT" sz="1500" kern="1200" dirty="0"/>
            <a:t>(f. </a:t>
          </a:r>
          <a:r>
            <a:rPr lang="it-IT" sz="1500" kern="1200" dirty="0" err="1"/>
            <a:t>fàtica</a:t>
          </a:r>
          <a:r>
            <a:rPr lang="it-IT" sz="1500" kern="1200" dirty="0"/>
            <a:t>)</a:t>
          </a:r>
        </a:p>
      </dsp:txBody>
      <dsp:txXfrm>
        <a:off x="1975329" y="46213"/>
        <a:ext cx="1299730" cy="616513"/>
      </dsp:txXfrm>
    </dsp:sp>
    <dsp:sp modelId="{CE05F238-6FFD-4A3C-81AA-D9DE25F76998}">
      <dsp:nvSpPr>
        <dsp:cNvPr id="0" name=""/>
        <dsp:cNvSpPr/>
      </dsp:nvSpPr>
      <dsp:spPr>
        <a:xfrm>
          <a:off x="2725923" y="784280"/>
          <a:ext cx="1366434" cy="6832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t-IT" sz="1500" kern="1200" dirty="0"/>
            <a:t>Destinatario</a:t>
          </a:r>
        </a:p>
        <a:p>
          <a:pPr marL="0" lvl="0" indent="0" algn="ctr" defTabSz="666750">
            <a:lnSpc>
              <a:spcPct val="90000"/>
            </a:lnSpc>
            <a:spcBef>
              <a:spcPct val="0"/>
            </a:spcBef>
            <a:spcAft>
              <a:spcPct val="35000"/>
            </a:spcAft>
            <a:buNone/>
          </a:pPr>
          <a:r>
            <a:rPr lang="it-IT" sz="1500" kern="1200" dirty="0"/>
            <a:t>(f. conativa)</a:t>
          </a:r>
        </a:p>
      </dsp:txBody>
      <dsp:txXfrm>
        <a:off x="2759275" y="817632"/>
        <a:ext cx="1299730" cy="616513"/>
      </dsp:txXfrm>
    </dsp:sp>
    <dsp:sp modelId="{61C59A45-3A1D-4CD3-AD30-66C478EE31FF}">
      <dsp:nvSpPr>
        <dsp:cNvPr id="0" name=""/>
        <dsp:cNvSpPr/>
      </dsp:nvSpPr>
      <dsp:spPr>
        <a:xfrm>
          <a:off x="1941977" y="1568226"/>
          <a:ext cx="1366434" cy="6832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t-IT" sz="1500" kern="1200"/>
            <a:t>Messaggio</a:t>
          </a:r>
        </a:p>
        <a:p>
          <a:pPr marL="0" lvl="0" indent="0" algn="ctr" defTabSz="666750">
            <a:lnSpc>
              <a:spcPct val="90000"/>
            </a:lnSpc>
            <a:spcBef>
              <a:spcPct val="0"/>
            </a:spcBef>
            <a:spcAft>
              <a:spcPct val="35000"/>
            </a:spcAft>
            <a:buNone/>
          </a:pPr>
          <a:r>
            <a:rPr lang="it-IT" sz="1500" kern="1200"/>
            <a:t>(f. poetica)</a:t>
          </a:r>
        </a:p>
      </dsp:txBody>
      <dsp:txXfrm>
        <a:off x="1975329" y="1601578"/>
        <a:ext cx="1299730" cy="616513"/>
      </dsp:txXfrm>
    </dsp:sp>
    <dsp:sp modelId="{54AD4EBF-D5B3-403D-9341-CABA8A87B500}">
      <dsp:nvSpPr>
        <dsp:cNvPr id="0" name=""/>
        <dsp:cNvSpPr/>
      </dsp:nvSpPr>
      <dsp:spPr>
        <a:xfrm>
          <a:off x="1158031" y="784280"/>
          <a:ext cx="1366434" cy="6832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t-IT" sz="1500" kern="1200"/>
            <a:t>Emittente</a:t>
          </a:r>
        </a:p>
        <a:p>
          <a:pPr marL="0" lvl="0" indent="0" algn="ctr" defTabSz="666750">
            <a:lnSpc>
              <a:spcPct val="90000"/>
            </a:lnSpc>
            <a:spcBef>
              <a:spcPct val="0"/>
            </a:spcBef>
            <a:spcAft>
              <a:spcPct val="35000"/>
            </a:spcAft>
            <a:buNone/>
          </a:pPr>
          <a:r>
            <a:rPr lang="it-IT" sz="1500" kern="1200"/>
            <a:t>(f. espressiva)</a:t>
          </a:r>
        </a:p>
      </dsp:txBody>
      <dsp:txXfrm>
        <a:off x="1191383" y="817632"/>
        <a:ext cx="1299730" cy="61651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AD23C3-701B-8A48-8259-923C8489F8A1}" type="datetimeFigureOut">
              <a:rPr lang="en-GB" smtClean="0"/>
              <a:t>12/11/2024</a:t>
            </a:fld>
            <a:endParaRPr lang="en-GB"/>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7FD519-9A3D-9848-BAA1-B671FC76C8FC}" type="slidenum">
              <a:rPr lang="en-GB" smtClean="0"/>
              <a:t>‹N›</a:t>
            </a:fld>
            <a:endParaRPr lang="en-GB"/>
          </a:p>
        </p:txBody>
      </p:sp>
    </p:spTree>
    <p:extLst>
      <p:ext uri="{BB962C8B-B14F-4D97-AF65-F5344CB8AC3E}">
        <p14:creationId xmlns:p14="http://schemas.microsoft.com/office/powerpoint/2010/main" val="1107401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081EAF5-D72D-0548-96C1-97AF6783817D}" type="slidenum">
              <a:rPr lang="it-IT" altLang="it-IT"/>
              <a:pPr/>
              <a:t>6</a:t>
            </a:fld>
            <a:endParaRPr lang="it-IT" altLang="it-IT"/>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it-IT" altLang="it-IT"/>
          </a:p>
        </p:txBody>
      </p:sp>
    </p:spTree>
    <p:extLst>
      <p:ext uri="{BB962C8B-B14F-4D97-AF65-F5344CB8AC3E}">
        <p14:creationId xmlns:p14="http://schemas.microsoft.com/office/powerpoint/2010/main" val="1544121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7030C84-8129-6240-A9D4-6B9BC63CC088}" type="slidenum">
              <a:rPr lang="it-IT" altLang="it-IT"/>
              <a:pPr/>
              <a:t>14</a:t>
            </a:fld>
            <a:endParaRPr lang="it-IT" altLang="it-IT"/>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it-IT" altLang="it-IT"/>
          </a:p>
        </p:txBody>
      </p:sp>
    </p:spTree>
    <p:extLst>
      <p:ext uri="{BB962C8B-B14F-4D97-AF65-F5344CB8AC3E}">
        <p14:creationId xmlns:p14="http://schemas.microsoft.com/office/powerpoint/2010/main" val="554483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olo">
    <p:spTree>
      <p:nvGrpSpPr>
        <p:cNvPr id="1" name=""/>
        <p:cNvGrpSpPr/>
        <p:nvPr/>
      </p:nvGrpSpPr>
      <p:grpSpPr>
        <a:xfrm>
          <a:off x="0" y="0"/>
          <a:ext cx="0" cy="0"/>
          <a:chOff x="0" y="0"/>
          <a:chExt cx="0" cy="0"/>
        </a:xfrm>
      </p:grpSpPr>
      <p:sp>
        <p:nvSpPr>
          <p:cNvPr id="11" name="Corpo livello uno…"/>
          <p:cNvSpPr txBox="1">
            <a:spLocks noGrp="1"/>
          </p:cNvSpPr>
          <p:nvPr>
            <p:ph type="body" sz="quarter" idx="1" hasCustomPrompt="1"/>
          </p:nvPr>
        </p:nvSpPr>
        <p:spPr>
          <a:xfrm>
            <a:off x="603250" y="6134391"/>
            <a:ext cx="10985500" cy="330201"/>
          </a:xfrm>
          <a:prstGeom prst="rect">
            <a:avLst/>
          </a:prstGeom>
        </p:spPr>
        <p:txBody>
          <a:bodyPr lIns="45718" tIns="45718" rIns="45718" bIns="45718" anchor="b"/>
          <a:lstStyle>
            <a:lvl1pPr marL="0" indent="0" defTabSz="412750">
              <a:spcBef>
                <a:spcPts val="0"/>
              </a:spcBef>
              <a:buSzTx/>
              <a:buNone/>
              <a:defRPr sz="1650">
                <a:latin typeface="Produkt Light"/>
                <a:ea typeface="Produkt Light"/>
                <a:cs typeface="Produkt Light"/>
                <a:sym typeface="Produkt Light"/>
              </a:defRPr>
            </a:lvl1pPr>
            <a:lvl2pPr marL="417195" indent="-188595" defTabSz="412750">
              <a:spcBef>
                <a:spcPts val="0"/>
              </a:spcBef>
              <a:defRPr sz="1650">
                <a:latin typeface="Produkt Light"/>
                <a:ea typeface="Produkt Light"/>
                <a:cs typeface="Produkt Light"/>
                <a:sym typeface="Produkt Light"/>
              </a:defRPr>
            </a:lvl2pPr>
            <a:lvl3pPr marL="645795" indent="-188595" defTabSz="412750">
              <a:spcBef>
                <a:spcPts val="0"/>
              </a:spcBef>
              <a:defRPr sz="1650">
                <a:latin typeface="Produkt Light"/>
                <a:ea typeface="Produkt Light"/>
                <a:cs typeface="Produkt Light"/>
                <a:sym typeface="Produkt Light"/>
              </a:defRPr>
            </a:lvl3pPr>
            <a:lvl4pPr marL="874395" indent="-188595" defTabSz="412750">
              <a:spcBef>
                <a:spcPts val="0"/>
              </a:spcBef>
              <a:defRPr sz="1650">
                <a:latin typeface="Produkt Light"/>
                <a:ea typeface="Produkt Light"/>
                <a:cs typeface="Produkt Light"/>
                <a:sym typeface="Produkt Light"/>
              </a:defRPr>
            </a:lvl4pPr>
            <a:lvl5pPr marL="1102995" indent="-188595" defTabSz="412750">
              <a:spcBef>
                <a:spcPts val="0"/>
              </a:spcBef>
              <a:defRPr sz="1650">
                <a:latin typeface="Produkt Light"/>
                <a:ea typeface="Produkt Light"/>
                <a:cs typeface="Produkt Light"/>
                <a:sym typeface="Produkt Light"/>
              </a:defRPr>
            </a:lvl5pPr>
          </a:lstStyle>
          <a:p>
            <a:r>
              <a:t>Autore e data</a:t>
            </a:r>
          </a:p>
          <a:p>
            <a:pPr lvl="1"/>
            <a:endParaRPr/>
          </a:p>
          <a:p>
            <a:pPr lvl="2"/>
            <a:endParaRPr/>
          </a:p>
          <a:p>
            <a:pPr lvl="3"/>
            <a:endParaRPr/>
          </a:p>
          <a:p>
            <a:pPr lvl="4"/>
            <a:endParaRPr/>
          </a:p>
        </p:txBody>
      </p:sp>
      <p:sp>
        <p:nvSpPr>
          <p:cNvPr id="12" name="Corpo livello uno…"/>
          <p:cNvSpPr txBox="1">
            <a:spLocks noGrp="1"/>
          </p:cNvSpPr>
          <p:nvPr>
            <p:ph type="body" sz="quarter" idx="21" hasCustomPrompt="1"/>
          </p:nvPr>
        </p:nvSpPr>
        <p:spPr>
          <a:xfrm>
            <a:off x="603250" y="3678920"/>
            <a:ext cx="10985500" cy="1003301"/>
          </a:xfrm>
          <a:prstGeom prst="rect">
            <a:avLst/>
          </a:prstGeom>
        </p:spPr>
        <p:txBody>
          <a:bodyPr/>
          <a:lstStyle>
            <a:lvl1pPr marL="0" indent="0" defTabSz="412750">
              <a:spcBef>
                <a:spcPts val="0"/>
              </a:spcBef>
              <a:buSzTx/>
              <a:buNone/>
              <a:defRPr sz="2750">
                <a:latin typeface="Produkt Extralight"/>
                <a:ea typeface="Produkt Extralight"/>
                <a:cs typeface="Produkt Extralight"/>
                <a:sym typeface="Produkt Extralight"/>
              </a:defRPr>
            </a:lvl1pPr>
          </a:lstStyle>
          <a:p>
            <a:r>
              <a:t>Sottotitolo presentazione</a:t>
            </a:r>
          </a:p>
        </p:txBody>
      </p:sp>
      <p:sp>
        <p:nvSpPr>
          <p:cNvPr id="13" name="Titolo presentazione"/>
          <p:cNvSpPr txBox="1">
            <a:spLocks noGrp="1"/>
          </p:cNvSpPr>
          <p:nvPr>
            <p:ph type="title" hasCustomPrompt="1"/>
          </p:nvPr>
        </p:nvSpPr>
        <p:spPr>
          <a:xfrm>
            <a:off x="603250" y="1310860"/>
            <a:ext cx="10985500" cy="2324101"/>
          </a:xfrm>
          <a:prstGeom prst="rect">
            <a:avLst/>
          </a:prstGeom>
        </p:spPr>
        <p:txBody>
          <a:bodyPr anchor="b"/>
          <a:lstStyle>
            <a:lvl1pPr defTabSz="177800">
              <a:defRPr sz="6000" spc="-60"/>
            </a:lvl1pPr>
          </a:lstStyle>
          <a:p>
            <a:r>
              <a:t>Titolo presentazione</a:t>
            </a:r>
          </a:p>
        </p:txBody>
      </p:sp>
      <p:sp>
        <p:nvSpPr>
          <p:cNvPr id="14"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olo titolo">
    <p:spTree>
      <p:nvGrpSpPr>
        <p:cNvPr id="1" name=""/>
        <p:cNvGrpSpPr/>
        <p:nvPr/>
      </p:nvGrpSpPr>
      <p:grpSpPr>
        <a:xfrm>
          <a:off x="0" y="0"/>
          <a:ext cx="0" cy="0"/>
          <a:chOff x="0" y="0"/>
          <a:chExt cx="0" cy="0"/>
        </a:xfrm>
      </p:grpSpPr>
      <p:sp>
        <p:nvSpPr>
          <p:cNvPr id="99" name="Titolo"/>
          <p:cNvSpPr txBox="1">
            <a:spLocks noGrp="1"/>
          </p:cNvSpPr>
          <p:nvPr>
            <p:ph type="title" hasCustomPrompt="1"/>
          </p:nvPr>
        </p:nvSpPr>
        <p:spPr>
          <a:xfrm>
            <a:off x="603250" y="317500"/>
            <a:ext cx="10985500" cy="844550"/>
          </a:xfrm>
          <a:prstGeom prst="rect">
            <a:avLst/>
          </a:prstGeom>
        </p:spPr>
        <p:txBody>
          <a:bodyPr/>
          <a:lstStyle/>
          <a:p>
            <a:r>
              <a:t>Titolo</a:t>
            </a:r>
          </a:p>
        </p:txBody>
      </p:sp>
      <p:sp>
        <p:nvSpPr>
          <p:cNvPr id="100" name="Corpo livello uno…"/>
          <p:cNvSpPr txBox="1">
            <a:spLocks noGrp="1"/>
          </p:cNvSpPr>
          <p:nvPr>
            <p:ph type="body" sz="quarter" idx="1" hasCustomPrompt="1"/>
          </p:nvPr>
        </p:nvSpPr>
        <p:spPr>
          <a:xfrm>
            <a:off x="603250" y="1162050"/>
            <a:ext cx="10985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101"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rogramma">
    <p:spTree>
      <p:nvGrpSpPr>
        <p:cNvPr id="1" name=""/>
        <p:cNvGrpSpPr/>
        <p:nvPr/>
      </p:nvGrpSpPr>
      <p:grpSpPr>
        <a:xfrm>
          <a:off x="0" y="0"/>
          <a:ext cx="0" cy="0"/>
          <a:chOff x="0" y="0"/>
          <a:chExt cx="0" cy="0"/>
        </a:xfrm>
      </p:grpSpPr>
      <p:sp>
        <p:nvSpPr>
          <p:cNvPr id="108" name="Corpo livello uno…"/>
          <p:cNvSpPr txBox="1">
            <a:spLocks noGrp="1"/>
          </p:cNvSpPr>
          <p:nvPr>
            <p:ph type="body" sz="quarter" idx="1" hasCustomPrompt="1"/>
          </p:nvPr>
        </p:nvSpPr>
        <p:spPr>
          <a:xfrm>
            <a:off x="603250" y="1162050"/>
            <a:ext cx="10985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programma</a:t>
            </a:r>
          </a:p>
          <a:p>
            <a:pPr lvl="1"/>
            <a:endParaRPr/>
          </a:p>
          <a:p>
            <a:pPr lvl="2"/>
            <a:endParaRPr/>
          </a:p>
          <a:p>
            <a:pPr lvl="3"/>
            <a:endParaRPr/>
          </a:p>
          <a:p>
            <a:pPr lvl="4"/>
            <a:endParaRPr/>
          </a:p>
        </p:txBody>
      </p:sp>
      <p:sp>
        <p:nvSpPr>
          <p:cNvPr id="109" name="Corpo livello uno…"/>
          <p:cNvSpPr txBox="1">
            <a:spLocks noGrp="1"/>
          </p:cNvSpPr>
          <p:nvPr>
            <p:ph type="body" idx="21" hasCustomPrompt="1"/>
          </p:nvPr>
        </p:nvSpPr>
        <p:spPr>
          <a:xfrm>
            <a:off x="603250" y="2124252"/>
            <a:ext cx="10985500" cy="4128007"/>
          </a:xfrm>
          <a:prstGeom prst="rect">
            <a:avLst/>
          </a:prstGeom>
        </p:spPr>
        <p:txBody>
          <a:bodyPr/>
          <a:lstStyle>
            <a:lvl1pPr marL="0" indent="0" defTabSz="412750">
              <a:spcBef>
                <a:spcPts val="3000"/>
              </a:spcBef>
              <a:buSzTx/>
              <a:buNone/>
              <a:defRPr sz="2500"/>
            </a:lvl1pPr>
          </a:lstStyle>
          <a:p>
            <a:r>
              <a:t>Argomenti del programma</a:t>
            </a:r>
          </a:p>
        </p:txBody>
      </p:sp>
      <p:sp>
        <p:nvSpPr>
          <p:cNvPr id="110" name="Titolo programma"/>
          <p:cNvSpPr txBox="1">
            <a:spLocks noGrp="1"/>
          </p:cNvSpPr>
          <p:nvPr>
            <p:ph type="title" hasCustomPrompt="1"/>
          </p:nvPr>
        </p:nvSpPr>
        <p:spPr>
          <a:xfrm>
            <a:off x="603250" y="317500"/>
            <a:ext cx="10985500" cy="844550"/>
          </a:xfrm>
          <a:prstGeom prst="rect">
            <a:avLst/>
          </a:prstGeom>
        </p:spPr>
        <p:txBody>
          <a:bodyPr/>
          <a:lstStyle/>
          <a:p>
            <a:r>
              <a:t>Titolo programma</a:t>
            </a:r>
          </a:p>
        </p:txBody>
      </p:sp>
      <p:sp>
        <p:nvSpPr>
          <p:cNvPr id="111"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ichiarazione">
    <p:spTree>
      <p:nvGrpSpPr>
        <p:cNvPr id="1" name=""/>
        <p:cNvGrpSpPr/>
        <p:nvPr/>
      </p:nvGrpSpPr>
      <p:grpSpPr>
        <a:xfrm>
          <a:off x="0" y="0"/>
          <a:ext cx="0" cy="0"/>
          <a:chOff x="0" y="0"/>
          <a:chExt cx="0" cy="0"/>
        </a:xfrm>
      </p:grpSpPr>
      <p:sp>
        <p:nvSpPr>
          <p:cNvPr id="118" name="Corpo livello uno…"/>
          <p:cNvSpPr txBox="1">
            <a:spLocks noGrp="1"/>
          </p:cNvSpPr>
          <p:nvPr>
            <p:ph type="body" sz="half" idx="1" hasCustomPrompt="1"/>
          </p:nvPr>
        </p:nvSpPr>
        <p:spPr>
          <a:xfrm>
            <a:off x="603250" y="2095500"/>
            <a:ext cx="10985500" cy="2044700"/>
          </a:xfrm>
          <a:prstGeom prst="rect">
            <a:avLst/>
          </a:prstGeom>
        </p:spPr>
        <p:txBody>
          <a:bodyPr anchor="ctr"/>
          <a:lstStyle>
            <a:lvl1pPr marL="0" indent="0" algn="ctr">
              <a:lnSpc>
                <a:spcPct val="90000"/>
              </a:lnSpc>
              <a:spcBef>
                <a:spcPts val="0"/>
              </a:spcBef>
              <a:buSzTx/>
              <a:buNone/>
              <a:defRPr sz="6000" spc="-60">
                <a:latin typeface="Produkt Extralight"/>
                <a:ea typeface="Produkt Extralight"/>
                <a:cs typeface="Produkt Extralight"/>
                <a:sym typeface="Produkt Extralight"/>
              </a:defRPr>
            </a:lvl1pPr>
            <a:lvl2pPr marL="0" indent="0" algn="ctr">
              <a:lnSpc>
                <a:spcPct val="90000"/>
              </a:lnSpc>
              <a:spcBef>
                <a:spcPts val="0"/>
              </a:spcBef>
              <a:buSzTx/>
              <a:buNone/>
              <a:defRPr sz="6000" spc="-60">
                <a:latin typeface="Produkt Extralight"/>
                <a:ea typeface="Produkt Extralight"/>
                <a:cs typeface="Produkt Extralight"/>
                <a:sym typeface="Produkt Extralight"/>
              </a:defRPr>
            </a:lvl2pPr>
            <a:lvl3pPr marL="0" indent="0" algn="ctr">
              <a:lnSpc>
                <a:spcPct val="90000"/>
              </a:lnSpc>
              <a:spcBef>
                <a:spcPts val="0"/>
              </a:spcBef>
              <a:buSzTx/>
              <a:buNone/>
              <a:defRPr sz="6000" spc="-60">
                <a:latin typeface="Produkt Extralight"/>
                <a:ea typeface="Produkt Extralight"/>
                <a:cs typeface="Produkt Extralight"/>
                <a:sym typeface="Produkt Extralight"/>
              </a:defRPr>
            </a:lvl3pPr>
            <a:lvl4pPr marL="0" indent="0" algn="ctr">
              <a:lnSpc>
                <a:spcPct val="90000"/>
              </a:lnSpc>
              <a:spcBef>
                <a:spcPts val="0"/>
              </a:spcBef>
              <a:buSzTx/>
              <a:buNone/>
              <a:defRPr sz="6000" spc="-60">
                <a:latin typeface="Produkt Extralight"/>
                <a:ea typeface="Produkt Extralight"/>
                <a:cs typeface="Produkt Extralight"/>
                <a:sym typeface="Produkt Extralight"/>
              </a:defRPr>
            </a:lvl4pPr>
            <a:lvl5pPr marL="0" indent="0" algn="ctr">
              <a:lnSpc>
                <a:spcPct val="90000"/>
              </a:lnSpc>
              <a:spcBef>
                <a:spcPts val="0"/>
              </a:spcBef>
              <a:buSzTx/>
              <a:buNone/>
              <a:defRPr sz="6000" spc="-60">
                <a:latin typeface="Produkt Extralight"/>
                <a:ea typeface="Produkt Extralight"/>
                <a:cs typeface="Produkt Extralight"/>
                <a:sym typeface="Produkt Extralight"/>
              </a:defRPr>
            </a:lvl5pPr>
          </a:lstStyle>
          <a:p>
            <a:r>
              <a:t>Dichiarazione</a:t>
            </a:r>
          </a:p>
          <a:p>
            <a:pPr lvl="1"/>
            <a:endParaRPr/>
          </a:p>
          <a:p>
            <a:pPr lvl="2"/>
            <a:endParaRPr/>
          </a:p>
          <a:p>
            <a:pPr lvl="3"/>
            <a:endParaRPr/>
          </a:p>
          <a:p>
            <a:pPr lvl="4"/>
            <a:endParaRPr/>
          </a:p>
        </p:txBody>
      </p:sp>
      <p:sp>
        <p:nvSpPr>
          <p:cNvPr id="119"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Informazione importante">
    <p:spTree>
      <p:nvGrpSpPr>
        <p:cNvPr id="1" name=""/>
        <p:cNvGrpSpPr/>
        <p:nvPr/>
      </p:nvGrpSpPr>
      <p:grpSpPr>
        <a:xfrm>
          <a:off x="0" y="0"/>
          <a:ext cx="0" cy="0"/>
          <a:chOff x="0" y="0"/>
          <a:chExt cx="0" cy="0"/>
        </a:xfrm>
      </p:grpSpPr>
      <p:sp>
        <p:nvSpPr>
          <p:cNvPr id="126" name="Corpo livello uno…"/>
          <p:cNvSpPr txBox="1">
            <a:spLocks noGrp="1"/>
          </p:cNvSpPr>
          <p:nvPr>
            <p:ph type="body" idx="1" hasCustomPrompt="1"/>
          </p:nvPr>
        </p:nvSpPr>
        <p:spPr>
          <a:xfrm>
            <a:off x="603250" y="603680"/>
            <a:ext cx="10985500" cy="3675726"/>
          </a:xfrm>
          <a:prstGeom prst="rect">
            <a:avLst/>
          </a:prstGeom>
        </p:spPr>
        <p:txBody>
          <a:bodyPr anchor="b"/>
          <a:lstStyle>
            <a:lvl1pPr marL="0" indent="0" algn="ctr">
              <a:lnSpc>
                <a:spcPct val="90000"/>
              </a:lnSpc>
              <a:spcBef>
                <a:spcPts val="0"/>
              </a:spcBef>
              <a:buSzTx/>
              <a:buNone/>
              <a:defRPr sz="17500" spc="-875">
                <a:latin typeface="Produkt Extralight"/>
                <a:ea typeface="Produkt Extralight"/>
                <a:cs typeface="Produkt Extralight"/>
                <a:sym typeface="Produkt Extralight"/>
              </a:defRPr>
            </a:lvl1pPr>
            <a:lvl2pPr marL="0" indent="0" algn="ctr">
              <a:lnSpc>
                <a:spcPct val="90000"/>
              </a:lnSpc>
              <a:spcBef>
                <a:spcPts val="0"/>
              </a:spcBef>
              <a:buSzTx/>
              <a:buNone/>
              <a:defRPr sz="17500" spc="-875">
                <a:latin typeface="Produkt Extralight"/>
                <a:ea typeface="Produkt Extralight"/>
                <a:cs typeface="Produkt Extralight"/>
                <a:sym typeface="Produkt Extralight"/>
              </a:defRPr>
            </a:lvl2pPr>
            <a:lvl3pPr marL="0" indent="0" algn="ctr">
              <a:lnSpc>
                <a:spcPct val="90000"/>
              </a:lnSpc>
              <a:spcBef>
                <a:spcPts val="0"/>
              </a:spcBef>
              <a:buSzTx/>
              <a:buNone/>
              <a:defRPr sz="17500" spc="-875">
                <a:latin typeface="Produkt Extralight"/>
                <a:ea typeface="Produkt Extralight"/>
                <a:cs typeface="Produkt Extralight"/>
                <a:sym typeface="Produkt Extralight"/>
              </a:defRPr>
            </a:lvl3pPr>
            <a:lvl4pPr marL="0" indent="0" algn="ctr">
              <a:lnSpc>
                <a:spcPct val="90000"/>
              </a:lnSpc>
              <a:spcBef>
                <a:spcPts val="0"/>
              </a:spcBef>
              <a:buSzTx/>
              <a:buNone/>
              <a:defRPr sz="17500" spc="-875">
                <a:latin typeface="Produkt Extralight"/>
                <a:ea typeface="Produkt Extralight"/>
                <a:cs typeface="Produkt Extralight"/>
                <a:sym typeface="Produkt Extralight"/>
              </a:defRPr>
            </a:lvl4pPr>
            <a:lvl5pPr marL="0" indent="0" algn="ctr">
              <a:lnSpc>
                <a:spcPct val="90000"/>
              </a:lnSpc>
              <a:spcBef>
                <a:spcPts val="0"/>
              </a:spcBef>
              <a:buSzTx/>
              <a:buNone/>
              <a:defRPr sz="17500" spc="-875">
                <a:latin typeface="Produkt Extralight"/>
                <a:ea typeface="Produkt Extralight"/>
                <a:cs typeface="Produkt Extralight"/>
                <a:sym typeface="Produkt Extralight"/>
              </a:defRPr>
            </a:lvl5pPr>
          </a:lstStyle>
          <a:p>
            <a:r>
              <a:t>100%</a:t>
            </a:r>
          </a:p>
          <a:p>
            <a:pPr lvl="1"/>
            <a:endParaRPr/>
          </a:p>
          <a:p>
            <a:pPr lvl="2"/>
            <a:endParaRPr/>
          </a:p>
          <a:p>
            <a:pPr lvl="3"/>
            <a:endParaRPr/>
          </a:p>
          <a:p>
            <a:pPr lvl="4"/>
            <a:endParaRPr/>
          </a:p>
        </p:txBody>
      </p:sp>
      <p:sp>
        <p:nvSpPr>
          <p:cNvPr id="127" name="Dettagli informazione"/>
          <p:cNvSpPr txBox="1">
            <a:spLocks noGrp="1"/>
          </p:cNvSpPr>
          <p:nvPr>
            <p:ph type="body" sz="quarter" idx="21" hasCustomPrompt="1"/>
          </p:nvPr>
        </p:nvSpPr>
        <p:spPr>
          <a:xfrm>
            <a:off x="603250" y="4064000"/>
            <a:ext cx="10985500" cy="539750"/>
          </a:xfrm>
          <a:prstGeom prst="rect">
            <a:avLst/>
          </a:prstGeom>
        </p:spPr>
        <p:txBody>
          <a:bodyPr lIns="45718" tIns="45718" rIns="45718" bIns="45718"/>
          <a:lstStyle>
            <a:lvl1pPr marL="0" indent="0" algn="ctr" defTabSz="412750">
              <a:lnSpc>
                <a:spcPct val="90000"/>
              </a:lnSpc>
              <a:spcBef>
                <a:spcPts val="0"/>
              </a:spcBef>
              <a:buSzTx/>
              <a:buNone/>
              <a:defRPr sz="2750" spc="-50">
                <a:latin typeface="Produkt Extralight"/>
                <a:ea typeface="Produkt Extralight"/>
                <a:cs typeface="Produkt Extralight"/>
                <a:sym typeface="Produkt Extralight"/>
              </a:defRPr>
            </a:lvl1pPr>
          </a:lstStyle>
          <a:p>
            <a:r>
              <a:t>Dettagli informazione</a:t>
            </a:r>
          </a:p>
        </p:txBody>
      </p:sp>
      <p:sp>
        <p:nvSpPr>
          <p:cNvPr id="128"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Citazione">
    <p:spTree>
      <p:nvGrpSpPr>
        <p:cNvPr id="1" name=""/>
        <p:cNvGrpSpPr/>
        <p:nvPr/>
      </p:nvGrpSpPr>
      <p:grpSpPr>
        <a:xfrm>
          <a:off x="0" y="0"/>
          <a:ext cx="0" cy="0"/>
          <a:chOff x="0" y="0"/>
          <a:chExt cx="0" cy="0"/>
        </a:xfrm>
      </p:grpSpPr>
      <p:sp>
        <p:nvSpPr>
          <p:cNvPr id="135" name="Corpo livello uno…"/>
          <p:cNvSpPr txBox="1">
            <a:spLocks noGrp="1"/>
          </p:cNvSpPr>
          <p:nvPr>
            <p:ph type="body" sz="quarter" idx="1" hasCustomPrompt="1"/>
          </p:nvPr>
        </p:nvSpPr>
        <p:spPr>
          <a:xfrm>
            <a:off x="2597150" y="2082800"/>
            <a:ext cx="6997700" cy="2214334"/>
          </a:xfrm>
          <a:prstGeom prst="rect">
            <a:avLst/>
          </a:prstGeom>
        </p:spPr>
        <p:txBody>
          <a:bodyPr anchor="b"/>
          <a:lstStyle>
            <a:lvl1pPr marL="127000" indent="-127000">
              <a:lnSpc>
                <a:spcPct val="90000"/>
              </a:lnSpc>
              <a:spcBef>
                <a:spcPts val="0"/>
              </a:spcBef>
              <a:buSzTx/>
              <a:buNone/>
              <a:defRPr sz="4650" spc="-47">
                <a:latin typeface="Produkt Extralight"/>
                <a:ea typeface="Produkt Extralight"/>
                <a:cs typeface="Produkt Extralight"/>
                <a:sym typeface="Produkt Extralight"/>
              </a:defRPr>
            </a:lvl1pPr>
            <a:lvl2pPr marL="127000" indent="0">
              <a:lnSpc>
                <a:spcPct val="90000"/>
              </a:lnSpc>
              <a:spcBef>
                <a:spcPts val="0"/>
              </a:spcBef>
              <a:buSzTx/>
              <a:buNone/>
              <a:defRPr sz="4650" spc="-47">
                <a:latin typeface="Produkt Extralight"/>
                <a:ea typeface="Produkt Extralight"/>
                <a:cs typeface="Produkt Extralight"/>
                <a:sym typeface="Produkt Extralight"/>
              </a:defRPr>
            </a:lvl2pPr>
            <a:lvl3pPr marL="127000" indent="0">
              <a:lnSpc>
                <a:spcPct val="90000"/>
              </a:lnSpc>
              <a:spcBef>
                <a:spcPts val="0"/>
              </a:spcBef>
              <a:buSzTx/>
              <a:buNone/>
              <a:defRPr sz="4650" spc="-47">
                <a:latin typeface="Produkt Extralight"/>
                <a:ea typeface="Produkt Extralight"/>
                <a:cs typeface="Produkt Extralight"/>
                <a:sym typeface="Produkt Extralight"/>
              </a:defRPr>
            </a:lvl3pPr>
            <a:lvl4pPr marL="127000" indent="0">
              <a:lnSpc>
                <a:spcPct val="90000"/>
              </a:lnSpc>
              <a:spcBef>
                <a:spcPts val="0"/>
              </a:spcBef>
              <a:buSzTx/>
              <a:buNone/>
              <a:defRPr sz="4650" spc="-47">
                <a:latin typeface="Produkt Extralight"/>
                <a:ea typeface="Produkt Extralight"/>
                <a:cs typeface="Produkt Extralight"/>
                <a:sym typeface="Produkt Extralight"/>
              </a:defRPr>
            </a:lvl4pPr>
            <a:lvl5pPr marL="127000" indent="0">
              <a:lnSpc>
                <a:spcPct val="90000"/>
              </a:lnSpc>
              <a:spcBef>
                <a:spcPts val="0"/>
              </a:spcBef>
              <a:buSzTx/>
              <a:buNone/>
              <a:defRPr sz="4650" spc="-47">
                <a:latin typeface="Produkt Extralight"/>
                <a:ea typeface="Produkt Extralight"/>
                <a:cs typeface="Produkt Extralight"/>
                <a:sym typeface="Produkt Extralight"/>
              </a:defRPr>
            </a:lvl5pPr>
          </a:lstStyle>
          <a:p>
            <a:r>
              <a:t>“Citazione degna di nota”</a:t>
            </a:r>
          </a:p>
          <a:p>
            <a:pPr lvl="1"/>
            <a:endParaRPr/>
          </a:p>
          <a:p>
            <a:pPr lvl="2"/>
            <a:endParaRPr/>
          </a:p>
          <a:p>
            <a:pPr lvl="3"/>
            <a:endParaRPr/>
          </a:p>
          <a:p>
            <a:pPr lvl="4"/>
            <a:endParaRPr/>
          </a:p>
        </p:txBody>
      </p:sp>
      <p:sp>
        <p:nvSpPr>
          <p:cNvPr id="136" name="Attribuzione"/>
          <p:cNvSpPr txBox="1">
            <a:spLocks noGrp="1"/>
          </p:cNvSpPr>
          <p:nvPr>
            <p:ph type="body" sz="quarter" idx="21" hasCustomPrompt="1"/>
          </p:nvPr>
        </p:nvSpPr>
        <p:spPr>
          <a:xfrm>
            <a:off x="2728128" y="4779999"/>
            <a:ext cx="6735744" cy="349251"/>
          </a:xfrm>
          <a:prstGeom prst="rect">
            <a:avLst/>
          </a:prstGeom>
        </p:spPr>
        <p:txBody>
          <a:bodyPr lIns="45718" tIns="45718" rIns="45718" bIns="45718"/>
          <a:lstStyle>
            <a:lvl1pPr marL="0" indent="0" defTabSz="412750">
              <a:spcBef>
                <a:spcPts val="0"/>
              </a:spcBef>
              <a:buSzTx/>
              <a:buNone/>
              <a:defRPr sz="1800">
                <a:latin typeface="Produkt Light"/>
                <a:ea typeface="Produkt Light"/>
                <a:cs typeface="Produkt Light"/>
                <a:sym typeface="Produkt Light"/>
              </a:defRPr>
            </a:lvl1pPr>
          </a:lstStyle>
          <a:p>
            <a:r>
              <a:t>Attribuzione</a:t>
            </a:r>
          </a:p>
        </p:txBody>
      </p:sp>
      <p:sp>
        <p:nvSpPr>
          <p:cNvPr id="137"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Foto - 3 per pagina">
    <p:spTree>
      <p:nvGrpSpPr>
        <p:cNvPr id="1" name=""/>
        <p:cNvGrpSpPr/>
        <p:nvPr/>
      </p:nvGrpSpPr>
      <p:grpSpPr>
        <a:xfrm>
          <a:off x="0" y="0"/>
          <a:ext cx="0" cy="0"/>
          <a:chOff x="0" y="0"/>
          <a:chExt cx="0" cy="0"/>
        </a:xfrm>
      </p:grpSpPr>
      <p:sp>
        <p:nvSpPr>
          <p:cNvPr id="144" name="Architettura ondulata rosa e arancione sotto un cielo azzurro"/>
          <p:cNvSpPr>
            <a:spLocks noGrp="1"/>
          </p:cNvSpPr>
          <p:nvPr>
            <p:ph type="pic" sz="quarter" idx="21"/>
          </p:nvPr>
        </p:nvSpPr>
        <p:spPr>
          <a:xfrm>
            <a:off x="3676650" y="1816100"/>
            <a:ext cx="4838700" cy="3225800"/>
          </a:xfrm>
          <a:prstGeom prst="rect">
            <a:avLst/>
          </a:prstGeom>
        </p:spPr>
        <p:txBody>
          <a:bodyPr lIns="91439" tIns="45719" rIns="91439" bIns="45719">
            <a:noAutofit/>
          </a:bodyPr>
          <a:lstStyle/>
          <a:p>
            <a:endParaRPr/>
          </a:p>
        </p:txBody>
      </p:sp>
      <p:sp>
        <p:nvSpPr>
          <p:cNvPr id="145" name="Vista dal basso dell’angolo di un edificio moderno sotto un cielo terso blu"/>
          <p:cNvSpPr>
            <a:spLocks noGrp="1"/>
          </p:cNvSpPr>
          <p:nvPr>
            <p:ph type="pic" sz="quarter" idx="22"/>
          </p:nvPr>
        </p:nvSpPr>
        <p:spPr>
          <a:xfrm>
            <a:off x="7308850" y="1816100"/>
            <a:ext cx="4838700" cy="3225800"/>
          </a:xfrm>
          <a:prstGeom prst="rect">
            <a:avLst/>
          </a:prstGeom>
        </p:spPr>
        <p:txBody>
          <a:bodyPr lIns="91439" tIns="45719" rIns="91439" bIns="45719">
            <a:noAutofit/>
          </a:bodyPr>
          <a:lstStyle/>
          <a:p>
            <a:endParaRPr/>
          </a:p>
        </p:txBody>
      </p:sp>
      <p:sp>
        <p:nvSpPr>
          <p:cNvPr id="146" name="Vista dal basso di un ponte di pietra sotto un cielo parzialmente nuvoloso"/>
          <p:cNvSpPr>
            <a:spLocks noGrp="1"/>
          </p:cNvSpPr>
          <p:nvPr>
            <p:ph type="pic" sz="quarter" idx="23"/>
          </p:nvPr>
        </p:nvSpPr>
        <p:spPr>
          <a:xfrm>
            <a:off x="30693" y="1816100"/>
            <a:ext cx="4845051" cy="3225800"/>
          </a:xfrm>
          <a:prstGeom prst="rect">
            <a:avLst/>
          </a:prstGeom>
        </p:spPr>
        <p:txBody>
          <a:bodyPr lIns="91439" tIns="45719" rIns="91439" bIns="45719">
            <a:noAutofit/>
          </a:bodyPr>
          <a:lstStyle/>
          <a:p>
            <a:endParaRPr/>
          </a:p>
        </p:txBody>
      </p:sp>
      <p:sp>
        <p:nvSpPr>
          <p:cNvPr id="147"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54" name="Vista dal basso di un edificio moderno di metallo"/>
          <p:cNvSpPr>
            <a:spLocks noGrp="1"/>
          </p:cNvSpPr>
          <p:nvPr>
            <p:ph type="pic" idx="21"/>
          </p:nvPr>
        </p:nvSpPr>
        <p:spPr>
          <a:xfrm>
            <a:off x="-19050" y="-647700"/>
            <a:ext cx="12223750" cy="8147756"/>
          </a:xfrm>
          <a:prstGeom prst="rect">
            <a:avLst/>
          </a:prstGeom>
        </p:spPr>
        <p:txBody>
          <a:bodyPr lIns="91439" tIns="45719" rIns="91439" bIns="45719">
            <a:noAutofit/>
          </a:bodyPr>
          <a:lstStyle/>
          <a:p>
            <a:endParaRPr/>
          </a:p>
        </p:txBody>
      </p:sp>
      <p:sp>
        <p:nvSpPr>
          <p:cNvPr id="155" name="Numero diapositiva"/>
          <p:cNvSpPr txBox="1">
            <a:spLocks noGrp="1"/>
          </p:cNvSpPr>
          <p:nvPr>
            <p:ph type="sldNum" sz="quarter" idx="2"/>
          </p:nvPr>
        </p:nvSpPr>
        <p:spPr>
          <a:xfrm>
            <a:off x="11779250" y="6202889"/>
            <a:ext cx="266098" cy="241092"/>
          </a:xfrm>
          <a:prstGeom prst="rect">
            <a:avLst/>
          </a:prstGeom>
        </p:spPr>
        <p:txBody>
          <a:bodyPr/>
          <a:lstStyle>
            <a:lvl1pPr>
              <a:defRPr sz="900">
                <a:solidFill>
                  <a:schemeClr val="accent1"/>
                </a:solidFill>
              </a:defRPr>
            </a:lvl1pPr>
          </a:lstStyle>
          <a:p>
            <a:fld id="{86CB4B4D-7CA3-9044-876B-883B54F8677D}" type="slidenum">
              <a:rPr>
                <a:solidFill>
                  <a:srgbClr val="9BAABB"/>
                </a:solidFill>
              </a:rPr>
              <a:pPr/>
              <a:t>‹N›</a:t>
            </a:fld>
            <a:endParaRPr>
              <a:solidFill>
                <a:srgbClr val="9BAABB"/>
              </a:solidFill>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Vuota">
    <p:spTree>
      <p:nvGrpSpPr>
        <p:cNvPr id="1" name=""/>
        <p:cNvGrpSpPr/>
        <p:nvPr/>
      </p:nvGrpSpPr>
      <p:grpSpPr>
        <a:xfrm>
          <a:off x="0" y="0"/>
          <a:ext cx="0" cy="0"/>
          <a:chOff x="0" y="0"/>
          <a:chExt cx="0" cy="0"/>
        </a:xfrm>
      </p:grpSpPr>
      <p:sp>
        <p:nvSpPr>
          <p:cNvPr id="162"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endParaRPr lang="en-GB"/>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p:cNvSpPr>
            <a:spLocks noGrp="1"/>
          </p:cNvSpPr>
          <p:nvPr>
            <p:ph type="dt" sz="half" idx="10"/>
          </p:nvPr>
        </p:nvSpPr>
        <p:spPr>
          <a:xfrm>
            <a:off x="914400" y="6248400"/>
            <a:ext cx="2540000" cy="457200"/>
          </a:xfrm>
          <a:prstGeom prst="rect">
            <a:avLst/>
          </a:prstGeom>
        </p:spPr>
        <p:txBody>
          <a:bodyPr/>
          <a:lstStyle>
            <a:lvl1pPr>
              <a:defRPr/>
            </a:lvl1pPr>
          </a:lstStyle>
          <a:p>
            <a:endParaRPr lang="it-IT" altLang="it-IT"/>
          </a:p>
        </p:txBody>
      </p:sp>
      <p:sp>
        <p:nvSpPr>
          <p:cNvPr id="5" name="Segnaposto piè di pagina 4"/>
          <p:cNvSpPr>
            <a:spLocks noGrp="1"/>
          </p:cNvSpPr>
          <p:nvPr>
            <p:ph type="ftr" sz="quarter" idx="11"/>
          </p:nvPr>
        </p:nvSpPr>
        <p:spPr>
          <a:xfrm>
            <a:off x="4165600" y="6248400"/>
            <a:ext cx="3860800" cy="457200"/>
          </a:xfrm>
          <a:prstGeom prst="rect">
            <a:avLst/>
          </a:prstGeom>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99161642-3975-5944-A9FB-D494552087EC}" type="slidenum">
              <a:rPr lang="it-IT" altLang="it-IT"/>
              <a:pPr/>
              <a:t>‹N›</a:t>
            </a:fld>
            <a:endParaRPr lang="it-IT" altLang="it-IT"/>
          </a:p>
        </p:txBody>
      </p:sp>
    </p:spTree>
    <p:extLst>
      <p:ext uri="{BB962C8B-B14F-4D97-AF65-F5344CB8AC3E}">
        <p14:creationId xmlns:p14="http://schemas.microsoft.com/office/powerpoint/2010/main" val="11303136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Titolo">
    <p:spTree>
      <p:nvGrpSpPr>
        <p:cNvPr id="1" name=""/>
        <p:cNvGrpSpPr/>
        <p:nvPr/>
      </p:nvGrpSpPr>
      <p:grpSpPr>
        <a:xfrm>
          <a:off x="0" y="0"/>
          <a:ext cx="0" cy="0"/>
          <a:chOff x="0" y="0"/>
          <a:chExt cx="0" cy="0"/>
        </a:xfrm>
      </p:grpSpPr>
      <p:sp>
        <p:nvSpPr>
          <p:cNvPr id="11" name="Corpo livello uno…"/>
          <p:cNvSpPr txBox="1">
            <a:spLocks noGrp="1"/>
          </p:cNvSpPr>
          <p:nvPr>
            <p:ph type="body" sz="quarter" idx="1" hasCustomPrompt="1"/>
          </p:nvPr>
        </p:nvSpPr>
        <p:spPr>
          <a:xfrm>
            <a:off x="603250" y="6134391"/>
            <a:ext cx="10985500" cy="330201"/>
          </a:xfrm>
          <a:prstGeom prst="rect">
            <a:avLst/>
          </a:prstGeom>
        </p:spPr>
        <p:txBody>
          <a:bodyPr lIns="45718" tIns="45718" rIns="45718" bIns="45718" anchor="b"/>
          <a:lstStyle>
            <a:lvl1pPr marL="0" indent="0" defTabSz="412750">
              <a:spcBef>
                <a:spcPts val="0"/>
              </a:spcBef>
              <a:buSzTx/>
              <a:buNone/>
              <a:defRPr sz="1650">
                <a:latin typeface="Produkt Light"/>
                <a:ea typeface="Produkt Light"/>
                <a:cs typeface="Produkt Light"/>
                <a:sym typeface="Produkt Light"/>
              </a:defRPr>
            </a:lvl1pPr>
            <a:lvl2pPr marL="417195" indent="-188595" defTabSz="412750">
              <a:spcBef>
                <a:spcPts val="0"/>
              </a:spcBef>
              <a:defRPr sz="1650">
                <a:latin typeface="Produkt Light"/>
                <a:ea typeface="Produkt Light"/>
                <a:cs typeface="Produkt Light"/>
                <a:sym typeface="Produkt Light"/>
              </a:defRPr>
            </a:lvl2pPr>
            <a:lvl3pPr marL="645795" indent="-188595" defTabSz="412750">
              <a:spcBef>
                <a:spcPts val="0"/>
              </a:spcBef>
              <a:defRPr sz="1650">
                <a:latin typeface="Produkt Light"/>
                <a:ea typeface="Produkt Light"/>
                <a:cs typeface="Produkt Light"/>
                <a:sym typeface="Produkt Light"/>
              </a:defRPr>
            </a:lvl3pPr>
            <a:lvl4pPr marL="874395" indent="-188595" defTabSz="412750">
              <a:spcBef>
                <a:spcPts val="0"/>
              </a:spcBef>
              <a:defRPr sz="1650">
                <a:latin typeface="Produkt Light"/>
                <a:ea typeface="Produkt Light"/>
                <a:cs typeface="Produkt Light"/>
                <a:sym typeface="Produkt Light"/>
              </a:defRPr>
            </a:lvl4pPr>
            <a:lvl5pPr marL="1102995" indent="-188595" defTabSz="412750">
              <a:spcBef>
                <a:spcPts val="0"/>
              </a:spcBef>
              <a:defRPr sz="1650">
                <a:latin typeface="Produkt Light"/>
                <a:ea typeface="Produkt Light"/>
                <a:cs typeface="Produkt Light"/>
                <a:sym typeface="Produkt Light"/>
              </a:defRPr>
            </a:lvl5pPr>
          </a:lstStyle>
          <a:p>
            <a:r>
              <a:t>Autore e data</a:t>
            </a:r>
          </a:p>
          <a:p>
            <a:pPr lvl="1"/>
            <a:endParaRPr/>
          </a:p>
          <a:p>
            <a:pPr lvl="2"/>
            <a:endParaRPr/>
          </a:p>
          <a:p>
            <a:pPr lvl="3"/>
            <a:endParaRPr/>
          </a:p>
          <a:p>
            <a:pPr lvl="4"/>
            <a:endParaRPr/>
          </a:p>
        </p:txBody>
      </p:sp>
      <p:sp>
        <p:nvSpPr>
          <p:cNvPr id="12" name="Corpo livello uno…"/>
          <p:cNvSpPr txBox="1">
            <a:spLocks noGrp="1"/>
          </p:cNvSpPr>
          <p:nvPr>
            <p:ph type="body" sz="quarter" idx="21" hasCustomPrompt="1"/>
          </p:nvPr>
        </p:nvSpPr>
        <p:spPr>
          <a:xfrm>
            <a:off x="603250" y="3678920"/>
            <a:ext cx="10985500" cy="1003301"/>
          </a:xfrm>
          <a:prstGeom prst="rect">
            <a:avLst/>
          </a:prstGeom>
        </p:spPr>
        <p:txBody>
          <a:bodyPr/>
          <a:lstStyle>
            <a:lvl1pPr marL="0" indent="0" defTabSz="412750">
              <a:spcBef>
                <a:spcPts val="0"/>
              </a:spcBef>
              <a:buSzTx/>
              <a:buNone/>
              <a:defRPr sz="2750">
                <a:latin typeface="Produkt Extralight"/>
                <a:ea typeface="Produkt Extralight"/>
                <a:cs typeface="Produkt Extralight"/>
                <a:sym typeface="Produkt Extralight"/>
              </a:defRPr>
            </a:lvl1pPr>
          </a:lstStyle>
          <a:p>
            <a:r>
              <a:t>Sottotitolo presentazione</a:t>
            </a:r>
          </a:p>
        </p:txBody>
      </p:sp>
      <p:sp>
        <p:nvSpPr>
          <p:cNvPr id="13" name="Titolo presentazione"/>
          <p:cNvSpPr txBox="1">
            <a:spLocks noGrp="1"/>
          </p:cNvSpPr>
          <p:nvPr>
            <p:ph type="title" hasCustomPrompt="1"/>
          </p:nvPr>
        </p:nvSpPr>
        <p:spPr>
          <a:xfrm>
            <a:off x="603250" y="1310860"/>
            <a:ext cx="10985500" cy="2324101"/>
          </a:xfrm>
          <a:prstGeom prst="rect">
            <a:avLst/>
          </a:prstGeom>
        </p:spPr>
        <p:txBody>
          <a:bodyPr anchor="b"/>
          <a:lstStyle>
            <a:lvl1pPr defTabSz="177800">
              <a:defRPr sz="6000" spc="-60"/>
            </a:lvl1pPr>
          </a:lstStyle>
          <a:p>
            <a:r>
              <a:t>Titolo presentazione</a:t>
            </a:r>
          </a:p>
        </p:txBody>
      </p:sp>
      <p:sp>
        <p:nvSpPr>
          <p:cNvPr id="14"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olo e foto">
    <p:spTree>
      <p:nvGrpSpPr>
        <p:cNvPr id="1" name=""/>
        <p:cNvGrpSpPr/>
        <p:nvPr/>
      </p:nvGrpSpPr>
      <p:grpSpPr>
        <a:xfrm>
          <a:off x="0" y="0"/>
          <a:ext cx="0" cy="0"/>
          <a:chOff x="0" y="0"/>
          <a:chExt cx="0" cy="0"/>
        </a:xfrm>
      </p:grpSpPr>
      <p:sp>
        <p:nvSpPr>
          <p:cNvPr id="21" name="Architettura geometrica in pietra grigia"/>
          <p:cNvSpPr>
            <a:spLocks noGrp="1"/>
          </p:cNvSpPr>
          <p:nvPr>
            <p:ph type="pic" idx="21"/>
          </p:nvPr>
        </p:nvSpPr>
        <p:spPr>
          <a:xfrm>
            <a:off x="0" y="-2190750"/>
            <a:ext cx="12192001" cy="9144000"/>
          </a:xfrm>
          <a:prstGeom prst="rect">
            <a:avLst/>
          </a:prstGeom>
        </p:spPr>
        <p:txBody>
          <a:bodyPr lIns="91439" tIns="45719" rIns="91439" bIns="45719">
            <a:noAutofit/>
          </a:bodyPr>
          <a:lstStyle/>
          <a:p>
            <a:endParaRPr/>
          </a:p>
        </p:txBody>
      </p:sp>
      <p:sp>
        <p:nvSpPr>
          <p:cNvPr id="22" name="Corpo livello uno…"/>
          <p:cNvSpPr txBox="1">
            <a:spLocks noGrp="1"/>
          </p:cNvSpPr>
          <p:nvPr>
            <p:ph type="body" sz="quarter" idx="1" hasCustomPrompt="1"/>
          </p:nvPr>
        </p:nvSpPr>
        <p:spPr>
          <a:xfrm>
            <a:off x="603250" y="6134100"/>
            <a:ext cx="10985500" cy="330200"/>
          </a:xfrm>
          <a:prstGeom prst="rect">
            <a:avLst/>
          </a:prstGeom>
        </p:spPr>
        <p:txBody>
          <a:bodyPr lIns="45718" tIns="45718" rIns="45718" bIns="45718" anchor="b"/>
          <a:lstStyle>
            <a:lvl1pPr marL="0" indent="0" defTabSz="412750">
              <a:spcBef>
                <a:spcPts val="0"/>
              </a:spcBef>
              <a:buSzTx/>
              <a:buNone/>
              <a:defRPr sz="1650">
                <a:latin typeface="Produkt Light"/>
                <a:ea typeface="Produkt Light"/>
                <a:cs typeface="Produkt Light"/>
                <a:sym typeface="Produkt Light"/>
              </a:defRPr>
            </a:lvl1pPr>
            <a:lvl2pPr marL="417195" indent="-188595" defTabSz="412750">
              <a:spcBef>
                <a:spcPts val="0"/>
              </a:spcBef>
              <a:defRPr sz="1650">
                <a:latin typeface="Produkt Light"/>
                <a:ea typeface="Produkt Light"/>
                <a:cs typeface="Produkt Light"/>
                <a:sym typeface="Produkt Light"/>
              </a:defRPr>
            </a:lvl2pPr>
            <a:lvl3pPr marL="645795" indent="-188595" defTabSz="412750">
              <a:spcBef>
                <a:spcPts val="0"/>
              </a:spcBef>
              <a:defRPr sz="1650">
                <a:latin typeface="Produkt Light"/>
                <a:ea typeface="Produkt Light"/>
                <a:cs typeface="Produkt Light"/>
                <a:sym typeface="Produkt Light"/>
              </a:defRPr>
            </a:lvl3pPr>
            <a:lvl4pPr marL="874395" indent="-188595" defTabSz="412750">
              <a:spcBef>
                <a:spcPts val="0"/>
              </a:spcBef>
              <a:defRPr sz="1650">
                <a:latin typeface="Produkt Light"/>
                <a:ea typeface="Produkt Light"/>
                <a:cs typeface="Produkt Light"/>
                <a:sym typeface="Produkt Light"/>
              </a:defRPr>
            </a:lvl4pPr>
            <a:lvl5pPr marL="1102995" indent="-188595" defTabSz="412750">
              <a:spcBef>
                <a:spcPts val="0"/>
              </a:spcBef>
              <a:defRPr sz="1650">
                <a:latin typeface="Produkt Light"/>
                <a:ea typeface="Produkt Light"/>
                <a:cs typeface="Produkt Light"/>
                <a:sym typeface="Produkt Light"/>
              </a:defRPr>
            </a:lvl5pPr>
          </a:lstStyle>
          <a:p>
            <a:r>
              <a:t>Autore e data</a:t>
            </a:r>
          </a:p>
          <a:p>
            <a:pPr lvl="1"/>
            <a:endParaRPr/>
          </a:p>
          <a:p>
            <a:pPr lvl="2"/>
            <a:endParaRPr/>
          </a:p>
          <a:p>
            <a:pPr lvl="3"/>
            <a:endParaRPr/>
          </a:p>
          <a:p>
            <a:pPr lvl="4"/>
            <a:endParaRPr/>
          </a:p>
        </p:txBody>
      </p:sp>
      <p:sp>
        <p:nvSpPr>
          <p:cNvPr id="23" name="Corpo livello uno…"/>
          <p:cNvSpPr txBox="1">
            <a:spLocks noGrp="1"/>
          </p:cNvSpPr>
          <p:nvPr>
            <p:ph type="body" sz="quarter" idx="22" hasCustomPrompt="1"/>
          </p:nvPr>
        </p:nvSpPr>
        <p:spPr>
          <a:xfrm>
            <a:off x="603250" y="3676650"/>
            <a:ext cx="10985500" cy="1003300"/>
          </a:xfrm>
          <a:prstGeom prst="rect">
            <a:avLst/>
          </a:prstGeom>
        </p:spPr>
        <p:txBody>
          <a:bodyPr/>
          <a:lstStyle>
            <a:lvl1pPr marL="0" indent="0" defTabSz="412750">
              <a:spcBef>
                <a:spcPts val="0"/>
              </a:spcBef>
              <a:buSzTx/>
              <a:buNone/>
              <a:defRPr sz="2750">
                <a:latin typeface="Produkt Extralight"/>
                <a:ea typeface="Produkt Extralight"/>
                <a:cs typeface="Produkt Extralight"/>
                <a:sym typeface="Produkt Extralight"/>
              </a:defRPr>
            </a:lvl1pPr>
          </a:lstStyle>
          <a:p>
            <a:r>
              <a:t>Sottotitolo presentazione</a:t>
            </a:r>
          </a:p>
        </p:txBody>
      </p:sp>
      <p:sp>
        <p:nvSpPr>
          <p:cNvPr id="24" name="Titolo presentazione"/>
          <p:cNvSpPr txBox="1">
            <a:spLocks noGrp="1"/>
          </p:cNvSpPr>
          <p:nvPr>
            <p:ph type="title" hasCustomPrompt="1"/>
          </p:nvPr>
        </p:nvSpPr>
        <p:spPr>
          <a:xfrm>
            <a:off x="603250" y="1305973"/>
            <a:ext cx="10985500" cy="2324101"/>
          </a:xfrm>
          <a:prstGeom prst="rect">
            <a:avLst/>
          </a:prstGeom>
        </p:spPr>
        <p:txBody>
          <a:bodyPr anchor="b"/>
          <a:lstStyle>
            <a:lvl1pPr defTabSz="177800">
              <a:defRPr sz="6000" spc="-60"/>
            </a:lvl1pPr>
          </a:lstStyle>
          <a:p>
            <a:r>
              <a:t>Titolo presentazione</a:t>
            </a:r>
          </a:p>
        </p:txBody>
      </p:sp>
      <p:sp>
        <p:nvSpPr>
          <p:cNvPr id="25"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Titolo e foto">
    <p:spTree>
      <p:nvGrpSpPr>
        <p:cNvPr id="1" name=""/>
        <p:cNvGrpSpPr/>
        <p:nvPr/>
      </p:nvGrpSpPr>
      <p:grpSpPr>
        <a:xfrm>
          <a:off x="0" y="0"/>
          <a:ext cx="0" cy="0"/>
          <a:chOff x="0" y="0"/>
          <a:chExt cx="0" cy="0"/>
        </a:xfrm>
      </p:grpSpPr>
      <p:sp>
        <p:nvSpPr>
          <p:cNvPr id="21" name="Architettura geometrica in pietra grigia"/>
          <p:cNvSpPr>
            <a:spLocks noGrp="1"/>
          </p:cNvSpPr>
          <p:nvPr>
            <p:ph type="pic" idx="21"/>
          </p:nvPr>
        </p:nvSpPr>
        <p:spPr>
          <a:xfrm>
            <a:off x="0" y="-2190750"/>
            <a:ext cx="12192001" cy="9144000"/>
          </a:xfrm>
          <a:prstGeom prst="rect">
            <a:avLst/>
          </a:prstGeom>
        </p:spPr>
        <p:txBody>
          <a:bodyPr lIns="91439" tIns="45719" rIns="91439" bIns="45719">
            <a:noAutofit/>
          </a:bodyPr>
          <a:lstStyle/>
          <a:p>
            <a:endParaRPr/>
          </a:p>
        </p:txBody>
      </p:sp>
      <p:sp>
        <p:nvSpPr>
          <p:cNvPr id="22" name="Corpo livello uno…"/>
          <p:cNvSpPr txBox="1">
            <a:spLocks noGrp="1"/>
          </p:cNvSpPr>
          <p:nvPr>
            <p:ph type="body" sz="quarter" idx="1" hasCustomPrompt="1"/>
          </p:nvPr>
        </p:nvSpPr>
        <p:spPr>
          <a:xfrm>
            <a:off x="603250" y="6134100"/>
            <a:ext cx="10985500" cy="330200"/>
          </a:xfrm>
          <a:prstGeom prst="rect">
            <a:avLst/>
          </a:prstGeom>
        </p:spPr>
        <p:txBody>
          <a:bodyPr lIns="45718" tIns="45718" rIns="45718" bIns="45718" anchor="b"/>
          <a:lstStyle>
            <a:lvl1pPr marL="0" indent="0" defTabSz="412750">
              <a:spcBef>
                <a:spcPts val="0"/>
              </a:spcBef>
              <a:buSzTx/>
              <a:buNone/>
              <a:defRPr sz="1650">
                <a:latin typeface="Produkt Light"/>
                <a:ea typeface="Produkt Light"/>
                <a:cs typeface="Produkt Light"/>
                <a:sym typeface="Produkt Light"/>
              </a:defRPr>
            </a:lvl1pPr>
            <a:lvl2pPr marL="417195" indent="-188595" defTabSz="412750">
              <a:spcBef>
                <a:spcPts val="0"/>
              </a:spcBef>
              <a:defRPr sz="1650">
                <a:latin typeface="Produkt Light"/>
                <a:ea typeface="Produkt Light"/>
                <a:cs typeface="Produkt Light"/>
                <a:sym typeface="Produkt Light"/>
              </a:defRPr>
            </a:lvl2pPr>
            <a:lvl3pPr marL="645795" indent="-188595" defTabSz="412750">
              <a:spcBef>
                <a:spcPts val="0"/>
              </a:spcBef>
              <a:defRPr sz="1650">
                <a:latin typeface="Produkt Light"/>
                <a:ea typeface="Produkt Light"/>
                <a:cs typeface="Produkt Light"/>
                <a:sym typeface="Produkt Light"/>
              </a:defRPr>
            </a:lvl3pPr>
            <a:lvl4pPr marL="874395" indent="-188595" defTabSz="412750">
              <a:spcBef>
                <a:spcPts val="0"/>
              </a:spcBef>
              <a:defRPr sz="1650">
                <a:latin typeface="Produkt Light"/>
                <a:ea typeface="Produkt Light"/>
                <a:cs typeface="Produkt Light"/>
                <a:sym typeface="Produkt Light"/>
              </a:defRPr>
            </a:lvl4pPr>
            <a:lvl5pPr marL="1102995" indent="-188595" defTabSz="412750">
              <a:spcBef>
                <a:spcPts val="0"/>
              </a:spcBef>
              <a:defRPr sz="1650">
                <a:latin typeface="Produkt Light"/>
                <a:ea typeface="Produkt Light"/>
                <a:cs typeface="Produkt Light"/>
                <a:sym typeface="Produkt Light"/>
              </a:defRPr>
            </a:lvl5pPr>
          </a:lstStyle>
          <a:p>
            <a:r>
              <a:t>Autore e data</a:t>
            </a:r>
          </a:p>
          <a:p>
            <a:pPr lvl="1"/>
            <a:endParaRPr/>
          </a:p>
          <a:p>
            <a:pPr lvl="2"/>
            <a:endParaRPr/>
          </a:p>
          <a:p>
            <a:pPr lvl="3"/>
            <a:endParaRPr/>
          </a:p>
          <a:p>
            <a:pPr lvl="4"/>
            <a:endParaRPr/>
          </a:p>
        </p:txBody>
      </p:sp>
      <p:sp>
        <p:nvSpPr>
          <p:cNvPr id="23" name="Corpo livello uno…"/>
          <p:cNvSpPr txBox="1">
            <a:spLocks noGrp="1"/>
          </p:cNvSpPr>
          <p:nvPr>
            <p:ph type="body" sz="quarter" idx="22" hasCustomPrompt="1"/>
          </p:nvPr>
        </p:nvSpPr>
        <p:spPr>
          <a:xfrm>
            <a:off x="603250" y="3676650"/>
            <a:ext cx="10985500" cy="1003300"/>
          </a:xfrm>
          <a:prstGeom prst="rect">
            <a:avLst/>
          </a:prstGeom>
        </p:spPr>
        <p:txBody>
          <a:bodyPr/>
          <a:lstStyle>
            <a:lvl1pPr marL="0" indent="0" defTabSz="412750">
              <a:spcBef>
                <a:spcPts val="0"/>
              </a:spcBef>
              <a:buSzTx/>
              <a:buNone/>
              <a:defRPr sz="2750">
                <a:latin typeface="Produkt Extralight"/>
                <a:ea typeface="Produkt Extralight"/>
                <a:cs typeface="Produkt Extralight"/>
                <a:sym typeface="Produkt Extralight"/>
              </a:defRPr>
            </a:lvl1pPr>
          </a:lstStyle>
          <a:p>
            <a:r>
              <a:t>Sottotitolo presentazione</a:t>
            </a:r>
          </a:p>
        </p:txBody>
      </p:sp>
      <p:sp>
        <p:nvSpPr>
          <p:cNvPr id="24" name="Titolo presentazione"/>
          <p:cNvSpPr txBox="1">
            <a:spLocks noGrp="1"/>
          </p:cNvSpPr>
          <p:nvPr>
            <p:ph type="title" hasCustomPrompt="1"/>
          </p:nvPr>
        </p:nvSpPr>
        <p:spPr>
          <a:xfrm>
            <a:off x="603250" y="1305973"/>
            <a:ext cx="10985500" cy="2324101"/>
          </a:xfrm>
          <a:prstGeom prst="rect">
            <a:avLst/>
          </a:prstGeom>
        </p:spPr>
        <p:txBody>
          <a:bodyPr anchor="b"/>
          <a:lstStyle>
            <a:lvl1pPr defTabSz="177800">
              <a:defRPr sz="6000" spc="-60"/>
            </a:lvl1pPr>
          </a:lstStyle>
          <a:p>
            <a:r>
              <a:t>Titolo presentazione</a:t>
            </a:r>
          </a:p>
        </p:txBody>
      </p:sp>
      <p:sp>
        <p:nvSpPr>
          <p:cNvPr id="25"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Titolo e foto 2">
    <p:spTree>
      <p:nvGrpSpPr>
        <p:cNvPr id="1" name=""/>
        <p:cNvGrpSpPr/>
        <p:nvPr/>
      </p:nvGrpSpPr>
      <p:grpSpPr>
        <a:xfrm>
          <a:off x="0" y="0"/>
          <a:ext cx="0" cy="0"/>
          <a:chOff x="0" y="0"/>
          <a:chExt cx="0" cy="0"/>
        </a:xfrm>
      </p:grpSpPr>
      <p:sp>
        <p:nvSpPr>
          <p:cNvPr id="32" name="Architettura geometrica in pietra grigia"/>
          <p:cNvSpPr>
            <a:spLocks noGrp="1"/>
          </p:cNvSpPr>
          <p:nvPr>
            <p:ph type="pic" idx="21"/>
          </p:nvPr>
        </p:nvSpPr>
        <p:spPr>
          <a:xfrm>
            <a:off x="2853748" y="-330200"/>
            <a:ext cx="10026652" cy="7521047"/>
          </a:xfrm>
          <a:prstGeom prst="rect">
            <a:avLst/>
          </a:prstGeom>
        </p:spPr>
        <p:txBody>
          <a:bodyPr lIns="91439" tIns="45719" rIns="91439" bIns="45719">
            <a:noAutofit/>
          </a:bodyPr>
          <a:lstStyle/>
          <a:p>
            <a:endParaRPr/>
          </a:p>
        </p:txBody>
      </p:sp>
      <p:sp>
        <p:nvSpPr>
          <p:cNvPr id="33" name="Titolo"/>
          <p:cNvSpPr txBox="1">
            <a:spLocks noGrp="1"/>
          </p:cNvSpPr>
          <p:nvPr>
            <p:ph type="title" hasCustomPrompt="1"/>
          </p:nvPr>
        </p:nvSpPr>
        <p:spPr>
          <a:xfrm>
            <a:off x="603250" y="666750"/>
            <a:ext cx="4889500" cy="2941137"/>
          </a:xfrm>
          <a:prstGeom prst="rect">
            <a:avLst/>
          </a:prstGeom>
        </p:spPr>
        <p:txBody>
          <a:bodyPr anchor="b"/>
          <a:lstStyle/>
          <a:p>
            <a:r>
              <a:t>Titolo</a:t>
            </a:r>
          </a:p>
        </p:txBody>
      </p:sp>
      <p:sp>
        <p:nvSpPr>
          <p:cNvPr id="34" name="Corpo livello uno…"/>
          <p:cNvSpPr txBox="1">
            <a:spLocks noGrp="1"/>
          </p:cNvSpPr>
          <p:nvPr>
            <p:ph type="body" sz="quarter" idx="1" hasCustomPrompt="1"/>
          </p:nvPr>
        </p:nvSpPr>
        <p:spPr>
          <a:xfrm>
            <a:off x="603250" y="3574738"/>
            <a:ext cx="4889500" cy="2692712"/>
          </a:xfrm>
          <a:prstGeom prst="rect">
            <a:avLst/>
          </a:prstGeom>
        </p:spPr>
        <p:txBody>
          <a:bodyPr/>
          <a:lstStyle>
            <a:lvl1pPr marL="0" indent="0" defTabSz="412750">
              <a:spcBef>
                <a:spcPts val="0"/>
              </a:spcBef>
              <a:buSzTx/>
              <a:buNone/>
              <a:defRPr sz="2750">
                <a:latin typeface="Produkt Extralight"/>
                <a:ea typeface="Produkt Extralight"/>
                <a:cs typeface="Produkt Extralight"/>
                <a:sym typeface="Produkt Extralight"/>
              </a:defRPr>
            </a:lvl1pPr>
            <a:lvl2pPr marL="0" indent="0" defTabSz="412750">
              <a:spcBef>
                <a:spcPts val="0"/>
              </a:spcBef>
              <a:buSzTx/>
              <a:buNone/>
              <a:defRPr sz="2750">
                <a:latin typeface="Produkt Extralight"/>
                <a:ea typeface="Produkt Extralight"/>
                <a:cs typeface="Produkt Extralight"/>
                <a:sym typeface="Produkt Extralight"/>
              </a:defRPr>
            </a:lvl2pPr>
            <a:lvl3pPr marL="0" indent="0" defTabSz="412750">
              <a:spcBef>
                <a:spcPts val="0"/>
              </a:spcBef>
              <a:buSzTx/>
              <a:buNone/>
              <a:defRPr sz="2750">
                <a:latin typeface="Produkt Extralight"/>
                <a:ea typeface="Produkt Extralight"/>
                <a:cs typeface="Produkt Extralight"/>
                <a:sym typeface="Produkt Extralight"/>
              </a:defRPr>
            </a:lvl3pPr>
            <a:lvl4pPr marL="0" indent="0" defTabSz="412750">
              <a:spcBef>
                <a:spcPts val="0"/>
              </a:spcBef>
              <a:buSzTx/>
              <a:buNone/>
              <a:defRPr sz="2750">
                <a:latin typeface="Produkt Extralight"/>
                <a:ea typeface="Produkt Extralight"/>
                <a:cs typeface="Produkt Extralight"/>
                <a:sym typeface="Produkt Extralight"/>
              </a:defRPr>
            </a:lvl4pPr>
            <a:lvl5pPr marL="0" indent="0" defTabSz="412750">
              <a:spcBef>
                <a:spcPts val="0"/>
              </a:spcBef>
              <a:buSzTx/>
              <a:buNone/>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35"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Titolo ed elenco">
    <p:spTree>
      <p:nvGrpSpPr>
        <p:cNvPr id="1" name=""/>
        <p:cNvGrpSpPr/>
        <p:nvPr/>
      </p:nvGrpSpPr>
      <p:grpSpPr>
        <a:xfrm>
          <a:off x="0" y="0"/>
          <a:ext cx="0" cy="0"/>
          <a:chOff x="0" y="0"/>
          <a:chExt cx="0" cy="0"/>
        </a:xfrm>
      </p:grpSpPr>
      <p:sp>
        <p:nvSpPr>
          <p:cNvPr id="42" name="Titolo"/>
          <p:cNvSpPr txBox="1">
            <a:spLocks noGrp="1"/>
          </p:cNvSpPr>
          <p:nvPr>
            <p:ph type="title" hasCustomPrompt="1"/>
          </p:nvPr>
        </p:nvSpPr>
        <p:spPr>
          <a:xfrm>
            <a:off x="603250" y="317500"/>
            <a:ext cx="10985500" cy="844550"/>
          </a:xfrm>
          <a:prstGeom prst="rect">
            <a:avLst/>
          </a:prstGeom>
        </p:spPr>
        <p:txBody>
          <a:bodyPr/>
          <a:lstStyle/>
          <a:p>
            <a:r>
              <a:t>Titolo</a:t>
            </a:r>
          </a:p>
        </p:txBody>
      </p:sp>
      <p:sp>
        <p:nvSpPr>
          <p:cNvPr id="43" name="Corpo livello uno…"/>
          <p:cNvSpPr txBox="1">
            <a:spLocks noGrp="1"/>
          </p:cNvSpPr>
          <p:nvPr>
            <p:ph type="body" sz="quarter" idx="1" hasCustomPrompt="1"/>
          </p:nvPr>
        </p:nvSpPr>
        <p:spPr>
          <a:xfrm>
            <a:off x="603250" y="1162050"/>
            <a:ext cx="10985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44" name="Corpo livello uno…"/>
          <p:cNvSpPr txBox="1">
            <a:spLocks noGrp="1"/>
          </p:cNvSpPr>
          <p:nvPr>
            <p:ph type="body" idx="21" hasCustomPrompt="1"/>
          </p:nvPr>
        </p:nvSpPr>
        <p:spPr>
          <a:prstGeom prst="rect">
            <a:avLst/>
          </a:prstGeom>
        </p:spPr>
        <p:txBody>
          <a:bodyPr/>
          <a:lstStyle/>
          <a:p>
            <a:r>
              <a:t>Testo elenco puntato diapositiva</a:t>
            </a:r>
          </a:p>
        </p:txBody>
      </p:sp>
      <p:sp>
        <p:nvSpPr>
          <p:cNvPr id="45"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Elenco">
    <p:spTree>
      <p:nvGrpSpPr>
        <p:cNvPr id="1" name=""/>
        <p:cNvGrpSpPr/>
        <p:nvPr/>
      </p:nvGrpSpPr>
      <p:grpSpPr>
        <a:xfrm>
          <a:off x="0" y="0"/>
          <a:ext cx="0" cy="0"/>
          <a:chOff x="0" y="0"/>
          <a:chExt cx="0" cy="0"/>
        </a:xfrm>
      </p:grpSpPr>
      <p:sp>
        <p:nvSpPr>
          <p:cNvPr id="52" name="Corpo livello uno…"/>
          <p:cNvSpPr txBox="1">
            <a:spLocks noGrp="1"/>
          </p:cNvSpPr>
          <p:nvPr>
            <p:ph type="body" idx="1" hasCustomPrompt="1"/>
          </p:nvPr>
        </p:nvSpPr>
        <p:spPr>
          <a:prstGeom prst="rect">
            <a:avLst/>
          </a:prstGeom>
        </p:spPr>
        <p:txBody>
          <a:bodyPr/>
          <a:lstStyle/>
          <a:p>
            <a:r>
              <a:t>Testo elenco puntato diapositiva</a:t>
            </a:r>
          </a:p>
          <a:p>
            <a:pPr lvl="1"/>
            <a:endParaRPr/>
          </a:p>
          <a:p>
            <a:pPr lvl="2"/>
            <a:endParaRPr/>
          </a:p>
          <a:p>
            <a:pPr lvl="3"/>
            <a:endParaRPr/>
          </a:p>
          <a:p>
            <a:pPr lvl="4"/>
            <a:endParaRPr/>
          </a:p>
        </p:txBody>
      </p:sp>
      <p:sp>
        <p:nvSpPr>
          <p:cNvPr id="53"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Titolo, elenco e foto">
    <p:spTree>
      <p:nvGrpSpPr>
        <p:cNvPr id="1" name=""/>
        <p:cNvGrpSpPr/>
        <p:nvPr/>
      </p:nvGrpSpPr>
      <p:grpSpPr>
        <a:xfrm>
          <a:off x="0" y="0"/>
          <a:ext cx="0" cy="0"/>
          <a:chOff x="0" y="0"/>
          <a:chExt cx="0" cy="0"/>
        </a:xfrm>
      </p:grpSpPr>
      <p:sp>
        <p:nvSpPr>
          <p:cNvPr id="60" name="Corpo livello uno…"/>
          <p:cNvSpPr txBox="1">
            <a:spLocks noGrp="1"/>
          </p:cNvSpPr>
          <p:nvPr>
            <p:ph type="body" sz="quarter" idx="1" hasCustomPrompt="1"/>
          </p:nvPr>
        </p:nvSpPr>
        <p:spPr>
          <a:xfrm>
            <a:off x="603250" y="1162050"/>
            <a:ext cx="4889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61" name="Architettura di pietre squadrate con luci e ombre"/>
          <p:cNvSpPr>
            <a:spLocks noGrp="1"/>
          </p:cNvSpPr>
          <p:nvPr>
            <p:ph type="pic" idx="21"/>
          </p:nvPr>
        </p:nvSpPr>
        <p:spPr>
          <a:xfrm>
            <a:off x="6191250" y="0"/>
            <a:ext cx="10972800" cy="6858001"/>
          </a:xfrm>
          <a:prstGeom prst="rect">
            <a:avLst/>
          </a:prstGeom>
        </p:spPr>
        <p:txBody>
          <a:bodyPr lIns="91439" tIns="45719" rIns="91439" bIns="45719">
            <a:noAutofit/>
          </a:bodyPr>
          <a:lstStyle/>
          <a:p>
            <a:endParaRPr/>
          </a:p>
        </p:txBody>
      </p:sp>
      <p:sp>
        <p:nvSpPr>
          <p:cNvPr id="62" name="Titolo"/>
          <p:cNvSpPr txBox="1">
            <a:spLocks noGrp="1"/>
          </p:cNvSpPr>
          <p:nvPr>
            <p:ph type="title" hasCustomPrompt="1"/>
          </p:nvPr>
        </p:nvSpPr>
        <p:spPr>
          <a:xfrm>
            <a:off x="603250" y="317500"/>
            <a:ext cx="4889500" cy="844550"/>
          </a:xfrm>
          <a:prstGeom prst="rect">
            <a:avLst/>
          </a:prstGeom>
        </p:spPr>
        <p:txBody>
          <a:bodyPr/>
          <a:lstStyle/>
          <a:p>
            <a:r>
              <a:t>Titolo</a:t>
            </a:r>
          </a:p>
        </p:txBody>
      </p:sp>
      <p:sp>
        <p:nvSpPr>
          <p:cNvPr id="63" name="Corpo livello uno…"/>
          <p:cNvSpPr txBox="1">
            <a:spLocks noGrp="1"/>
          </p:cNvSpPr>
          <p:nvPr>
            <p:ph type="body" sz="half" idx="22" hasCustomPrompt="1"/>
          </p:nvPr>
        </p:nvSpPr>
        <p:spPr>
          <a:xfrm>
            <a:off x="603250" y="2124252"/>
            <a:ext cx="4889500" cy="4128316"/>
          </a:xfrm>
          <a:prstGeom prst="rect">
            <a:avLst/>
          </a:prstGeom>
        </p:spPr>
        <p:txBody>
          <a:bodyPr/>
          <a:lstStyle/>
          <a:p>
            <a:r>
              <a:t>Testo elenco puntato diapositiva</a:t>
            </a:r>
          </a:p>
        </p:txBody>
      </p:sp>
      <p:sp>
        <p:nvSpPr>
          <p:cNvPr id="64" name="Numero diapositiva"/>
          <p:cNvSpPr txBox="1">
            <a:spLocks noGrp="1"/>
          </p:cNvSpPr>
          <p:nvPr>
            <p:ph type="sldNum" sz="quarter" idx="2"/>
          </p:nvPr>
        </p:nvSpPr>
        <p:spPr>
          <a:xfrm>
            <a:off x="11779250" y="6202889"/>
            <a:ext cx="266098" cy="241092"/>
          </a:xfrm>
          <a:prstGeom prst="rect">
            <a:avLst/>
          </a:prstGeom>
        </p:spPr>
        <p:txBody>
          <a:bodyPr/>
          <a:lstStyle>
            <a:lvl1pPr>
              <a:defRPr sz="900">
                <a:solidFill>
                  <a:schemeClr val="accent1"/>
                </a:solidFill>
              </a:defRPr>
            </a:lvl1pPr>
          </a:lstStyle>
          <a:p>
            <a:fld id="{86CB4B4D-7CA3-9044-876B-883B54F8677D}" type="slidenum">
              <a:rPr>
                <a:solidFill>
                  <a:srgbClr val="9BAABB"/>
                </a:solidFill>
              </a:rPr>
              <a:pPr/>
              <a:t>‹N›</a:t>
            </a:fld>
            <a:endParaRPr>
              <a:solidFill>
                <a:srgbClr val="9BAABB"/>
              </a:solidFill>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Titolo, elenco e diretta piccola">
    <p:spTree>
      <p:nvGrpSpPr>
        <p:cNvPr id="1" name=""/>
        <p:cNvGrpSpPr/>
        <p:nvPr/>
      </p:nvGrpSpPr>
      <p:grpSpPr>
        <a:xfrm>
          <a:off x="0" y="0"/>
          <a:ext cx="0" cy="0"/>
          <a:chOff x="0" y="0"/>
          <a:chExt cx="0" cy="0"/>
        </a:xfrm>
      </p:grpSpPr>
      <p:sp>
        <p:nvSpPr>
          <p:cNvPr id="71" name="Corpo livello uno…"/>
          <p:cNvSpPr txBox="1">
            <a:spLocks noGrp="1"/>
          </p:cNvSpPr>
          <p:nvPr>
            <p:ph type="body" sz="quarter" idx="1" hasCustomPrompt="1"/>
          </p:nvPr>
        </p:nvSpPr>
        <p:spPr>
          <a:xfrm>
            <a:off x="603250" y="1162050"/>
            <a:ext cx="10985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72" name="Titolo"/>
          <p:cNvSpPr txBox="1">
            <a:spLocks noGrp="1"/>
          </p:cNvSpPr>
          <p:nvPr>
            <p:ph type="title" hasCustomPrompt="1"/>
          </p:nvPr>
        </p:nvSpPr>
        <p:spPr>
          <a:xfrm>
            <a:off x="603250" y="317500"/>
            <a:ext cx="10985500" cy="844550"/>
          </a:xfrm>
          <a:prstGeom prst="rect">
            <a:avLst/>
          </a:prstGeom>
        </p:spPr>
        <p:txBody>
          <a:bodyPr/>
          <a:lstStyle/>
          <a:p>
            <a:r>
              <a:t>Titolo</a:t>
            </a:r>
          </a:p>
        </p:txBody>
      </p:sp>
      <p:sp>
        <p:nvSpPr>
          <p:cNvPr id="73" name="Corpo livello uno…"/>
          <p:cNvSpPr txBox="1">
            <a:spLocks noGrp="1"/>
          </p:cNvSpPr>
          <p:nvPr>
            <p:ph type="body" sz="half" idx="21" hasCustomPrompt="1"/>
          </p:nvPr>
        </p:nvSpPr>
        <p:spPr>
          <a:xfrm>
            <a:off x="603250" y="2124252"/>
            <a:ext cx="4889500" cy="4128316"/>
          </a:xfrm>
          <a:prstGeom prst="rect">
            <a:avLst/>
          </a:prstGeom>
        </p:spPr>
        <p:txBody>
          <a:bodyPr/>
          <a:lstStyle/>
          <a:p>
            <a:r>
              <a:t>Testo elenco puntato diapositiva</a:t>
            </a:r>
          </a:p>
        </p:txBody>
      </p:sp>
      <p:sp>
        <p:nvSpPr>
          <p:cNvPr id="74"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Titolo, elenco e diretta grande">
    <p:spTree>
      <p:nvGrpSpPr>
        <p:cNvPr id="1" name=""/>
        <p:cNvGrpSpPr/>
        <p:nvPr/>
      </p:nvGrpSpPr>
      <p:grpSpPr>
        <a:xfrm>
          <a:off x="0" y="0"/>
          <a:ext cx="0" cy="0"/>
          <a:chOff x="0" y="0"/>
          <a:chExt cx="0" cy="0"/>
        </a:xfrm>
      </p:grpSpPr>
      <p:sp>
        <p:nvSpPr>
          <p:cNvPr id="81" name="Corpo livello uno…"/>
          <p:cNvSpPr txBox="1">
            <a:spLocks noGrp="1"/>
          </p:cNvSpPr>
          <p:nvPr>
            <p:ph type="body" sz="quarter" idx="1" hasCustomPrompt="1"/>
          </p:nvPr>
        </p:nvSpPr>
        <p:spPr>
          <a:xfrm>
            <a:off x="603250" y="1162050"/>
            <a:ext cx="4889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82" name="Titolo"/>
          <p:cNvSpPr txBox="1">
            <a:spLocks noGrp="1"/>
          </p:cNvSpPr>
          <p:nvPr>
            <p:ph type="title" hasCustomPrompt="1"/>
          </p:nvPr>
        </p:nvSpPr>
        <p:spPr>
          <a:xfrm>
            <a:off x="603250" y="317500"/>
            <a:ext cx="4889500" cy="844550"/>
          </a:xfrm>
          <a:prstGeom prst="rect">
            <a:avLst/>
          </a:prstGeom>
        </p:spPr>
        <p:txBody>
          <a:bodyPr/>
          <a:lstStyle/>
          <a:p>
            <a:r>
              <a:t>Titolo</a:t>
            </a:r>
          </a:p>
        </p:txBody>
      </p:sp>
      <p:sp>
        <p:nvSpPr>
          <p:cNvPr id="83" name="Corpo livello uno…"/>
          <p:cNvSpPr txBox="1">
            <a:spLocks noGrp="1"/>
          </p:cNvSpPr>
          <p:nvPr>
            <p:ph type="body" sz="half" idx="21" hasCustomPrompt="1"/>
          </p:nvPr>
        </p:nvSpPr>
        <p:spPr>
          <a:xfrm>
            <a:off x="603250" y="2124252"/>
            <a:ext cx="4889500" cy="4128316"/>
          </a:xfrm>
          <a:prstGeom prst="rect">
            <a:avLst/>
          </a:prstGeom>
        </p:spPr>
        <p:txBody>
          <a:bodyPr/>
          <a:lstStyle/>
          <a:p>
            <a:r>
              <a:t>Testo elenco puntato diapositiva</a:t>
            </a:r>
          </a:p>
        </p:txBody>
      </p:sp>
      <p:sp>
        <p:nvSpPr>
          <p:cNvPr id="84"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Sezione">
    <p:spTree>
      <p:nvGrpSpPr>
        <p:cNvPr id="1" name=""/>
        <p:cNvGrpSpPr/>
        <p:nvPr/>
      </p:nvGrpSpPr>
      <p:grpSpPr>
        <a:xfrm>
          <a:off x="0" y="0"/>
          <a:ext cx="0" cy="0"/>
          <a:chOff x="0" y="0"/>
          <a:chExt cx="0" cy="0"/>
        </a:xfrm>
      </p:grpSpPr>
      <p:sp>
        <p:nvSpPr>
          <p:cNvPr id="91" name="Titolo sezione"/>
          <p:cNvSpPr txBox="1">
            <a:spLocks noGrp="1"/>
          </p:cNvSpPr>
          <p:nvPr>
            <p:ph type="title" hasCustomPrompt="1"/>
          </p:nvPr>
        </p:nvSpPr>
        <p:spPr>
          <a:xfrm>
            <a:off x="603250" y="1953450"/>
            <a:ext cx="10985503" cy="2324101"/>
          </a:xfrm>
          <a:prstGeom prst="rect">
            <a:avLst/>
          </a:prstGeom>
        </p:spPr>
        <p:txBody>
          <a:bodyPr anchor="ctr"/>
          <a:lstStyle>
            <a:lvl1pPr>
              <a:defRPr sz="6000" spc="-60"/>
            </a:lvl1pPr>
          </a:lstStyle>
          <a:p>
            <a:r>
              <a:t>Titolo sezione</a:t>
            </a:r>
          </a:p>
        </p:txBody>
      </p:sp>
      <p:sp>
        <p:nvSpPr>
          <p:cNvPr id="92"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Solo titolo">
    <p:spTree>
      <p:nvGrpSpPr>
        <p:cNvPr id="1" name=""/>
        <p:cNvGrpSpPr/>
        <p:nvPr/>
      </p:nvGrpSpPr>
      <p:grpSpPr>
        <a:xfrm>
          <a:off x="0" y="0"/>
          <a:ext cx="0" cy="0"/>
          <a:chOff x="0" y="0"/>
          <a:chExt cx="0" cy="0"/>
        </a:xfrm>
      </p:grpSpPr>
      <p:sp>
        <p:nvSpPr>
          <p:cNvPr id="99" name="Titolo"/>
          <p:cNvSpPr txBox="1">
            <a:spLocks noGrp="1"/>
          </p:cNvSpPr>
          <p:nvPr>
            <p:ph type="title" hasCustomPrompt="1"/>
          </p:nvPr>
        </p:nvSpPr>
        <p:spPr>
          <a:xfrm>
            <a:off x="603250" y="317500"/>
            <a:ext cx="10985500" cy="844550"/>
          </a:xfrm>
          <a:prstGeom prst="rect">
            <a:avLst/>
          </a:prstGeom>
        </p:spPr>
        <p:txBody>
          <a:bodyPr/>
          <a:lstStyle/>
          <a:p>
            <a:r>
              <a:t>Titolo</a:t>
            </a:r>
          </a:p>
        </p:txBody>
      </p:sp>
      <p:sp>
        <p:nvSpPr>
          <p:cNvPr id="100" name="Corpo livello uno…"/>
          <p:cNvSpPr txBox="1">
            <a:spLocks noGrp="1"/>
          </p:cNvSpPr>
          <p:nvPr>
            <p:ph type="body" sz="quarter" idx="1" hasCustomPrompt="1"/>
          </p:nvPr>
        </p:nvSpPr>
        <p:spPr>
          <a:xfrm>
            <a:off x="603250" y="1162050"/>
            <a:ext cx="10985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101"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Programma">
    <p:spTree>
      <p:nvGrpSpPr>
        <p:cNvPr id="1" name=""/>
        <p:cNvGrpSpPr/>
        <p:nvPr/>
      </p:nvGrpSpPr>
      <p:grpSpPr>
        <a:xfrm>
          <a:off x="0" y="0"/>
          <a:ext cx="0" cy="0"/>
          <a:chOff x="0" y="0"/>
          <a:chExt cx="0" cy="0"/>
        </a:xfrm>
      </p:grpSpPr>
      <p:sp>
        <p:nvSpPr>
          <p:cNvPr id="108" name="Corpo livello uno…"/>
          <p:cNvSpPr txBox="1">
            <a:spLocks noGrp="1"/>
          </p:cNvSpPr>
          <p:nvPr>
            <p:ph type="body" sz="quarter" idx="1" hasCustomPrompt="1"/>
          </p:nvPr>
        </p:nvSpPr>
        <p:spPr>
          <a:xfrm>
            <a:off x="603250" y="1162050"/>
            <a:ext cx="10985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programma</a:t>
            </a:r>
          </a:p>
          <a:p>
            <a:pPr lvl="1"/>
            <a:endParaRPr/>
          </a:p>
          <a:p>
            <a:pPr lvl="2"/>
            <a:endParaRPr/>
          </a:p>
          <a:p>
            <a:pPr lvl="3"/>
            <a:endParaRPr/>
          </a:p>
          <a:p>
            <a:pPr lvl="4"/>
            <a:endParaRPr/>
          </a:p>
        </p:txBody>
      </p:sp>
      <p:sp>
        <p:nvSpPr>
          <p:cNvPr id="109" name="Corpo livello uno…"/>
          <p:cNvSpPr txBox="1">
            <a:spLocks noGrp="1"/>
          </p:cNvSpPr>
          <p:nvPr>
            <p:ph type="body" idx="21" hasCustomPrompt="1"/>
          </p:nvPr>
        </p:nvSpPr>
        <p:spPr>
          <a:xfrm>
            <a:off x="603250" y="2124252"/>
            <a:ext cx="10985500" cy="4128007"/>
          </a:xfrm>
          <a:prstGeom prst="rect">
            <a:avLst/>
          </a:prstGeom>
        </p:spPr>
        <p:txBody>
          <a:bodyPr/>
          <a:lstStyle>
            <a:lvl1pPr marL="0" indent="0" defTabSz="412750">
              <a:spcBef>
                <a:spcPts val="3000"/>
              </a:spcBef>
              <a:buSzTx/>
              <a:buNone/>
              <a:defRPr sz="2500"/>
            </a:lvl1pPr>
          </a:lstStyle>
          <a:p>
            <a:r>
              <a:t>Argomenti del programma</a:t>
            </a:r>
          </a:p>
        </p:txBody>
      </p:sp>
      <p:sp>
        <p:nvSpPr>
          <p:cNvPr id="110" name="Titolo programma"/>
          <p:cNvSpPr txBox="1">
            <a:spLocks noGrp="1"/>
          </p:cNvSpPr>
          <p:nvPr>
            <p:ph type="title" hasCustomPrompt="1"/>
          </p:nvPr>
        </p:nvSpPr>
        <p:spPr>
          <a:xfrm>
            <a:off x="603250" y="317500"/>
            <a:ext cx="10985500" cy="844550"/>
          </a:xfrm>
          <a:prstGeom prst="rect">
            <a:avLst/>
          </a:prstGeom>
        </p:spPr>
        <p:txBody>
          <a:bodyPr/>
          <a:lstStyle/>
          <a:p>
            <a:r>
              <a:t>Titolo programma</a:t>
            </a:r>
          </a:p>
        </p:txBody>
      </p:sp>
      <p:sp>
        <p:nvSpPr>
          <p:cNvPr id="111"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olo e foto 2">
    <p:spTree>
      <p:nvGrpSpPr>
        <p:cNvPr id="1" name=""/>
        <p:cNvGrpSpPr/>
        <p:nvPr/>
      </p:nvGrpSpPr>
      <p:grpSpPr>
        <a:xfrm>
          <a:off x="0" y="0"/>
          <a:ext cx="0" cy="0"/>
          <a:chOff x="0" y="0"/>
          <a:chExt cx="0" cy="0"/>
        </a:xfrm>
      </p:grpSpPr>
      <p:sp>
        <p:nvSpPr>
          <p:cNvPr id="32" name="Architettura geometrica in pietra grigia"/>
          <p:cNvSpPr>
            <a:spLocks noGrp="1"/>
          </p:cNvSpPr>
          <p:nvPr>
            <p:ph type="pic" idx="21"/>
          </p:nvPr>
        </p:nvSpPr>
        <p:spPr>
          <a:xfrm>
            <a:off x="2853748" y="-330200"/>
            <a:ext cx="10026652" cy="7521047"/>
          </a:xfrm>
          <a:prstGeom prst="rect">
            <a:avLst/>
          </a:prstGeom>
        </p:spPr>
        <p:txBody>
          <a:bodyPr lIns="91439" tIns="45719" rIns="91439" bIns="45719">
            <a:noAutofit/>
          </a:bodyPr>
          <a:lstStyle/>
          <a:p>
            <a:endParaRPr/>
          </a:p>
        </p:txBody>
      </p:sp>
      <p:sp>
        <p:nvSpPr>
          <p:cNvPr id="33" name="Titolo"/>
          <p:cNvSpPr txBox="1">
            <a:spLocks noGrp="1"/>
          </p:cNvSpPr>
          <p:nvPr>
            <p:ph type="title" hasCustomPrompt="1"/>
          </p:nvPr>
        </p:nvSpPr>
        <p:spPr>
          <a:xfrm>
            <a:off x="603250" y="666750"/>
            <a:ext cx="4889500" cy="2941137"/>
          </a:xfrm>
          <a:prstGeom prst="rect">
            <a:avLst/>
          </a:prstGeom>
        </p:spPr>
        <p:txBody>
          <a:bodyPr anchor="b"/>
          <a:lstStyle/>
          <a:p>
            <a:r>
              <a:t>Titolo</a:t>
            </a:r>
          </a:p>
        </p:txBody>
      </p:sp>
      <p:sp>
        <p:nvSpPr>
          <p:cNvPr id="34" name="Corpo livello uno…"/>
          <p:cNvSpPr txBox="1">
            <a:spLocks noGrp="1"/>
          </p:cNvSpPr>
          <p:nvPr>
            <p:ph type="body" sz="quarter" idx="1" hasCustomPrompt="1"/>
          </p:nvPr>
        </p:nvSpPr>
        <p:spPr>
          <a:xfrm>
            <a:off x="603250" y="3574738"/>
            <a:ext cx="4889500" cy="2692712"/>
          </a:xfrm>
          <a:prstGeom prst="rect">
            <a:avLst/>
          </a:prstGeom>
        </p:spPr>
        <p:txBody>
          <a:bodyPr/>
          <a:lstStyle>
            <a:lvl1pPr marL="0" indent="0" defTabSz="412750">
              <a:spcBef>
                <a:spcPts val="0"/>
              </a:spcBef>
              <a:buSzTx/>
              <a:buNone/>
              <a:defRPr sz="2750">
                <a:latin typeface="Produkt Extralight"/>
                <a:ea typeface="Produkt Extralight"/>
                <a:cs typeface="Produkt Extralight"/>
                <a:sym typeface="Produkt Extralight"/>
              </a:defRPr>
            </a:lvl1pPr>
            <a:lvl2pPr marL="0" indent="0" defTabSz="412750">
              <a:spcBef>
                <a:spcPts val="0"/>
              </a:spcBef>
              <a:buSzTx/>
              <a:buNone/>
              <a:defRPr sz="2750">
                <a:latin typeface="Produkt Extralight"/>
                <a:ea typeface="Produkt Extralight"/>
                <a:cs typeface="Produkt Extralight"/>
                <a:sym typeface="Produkt Extralight"/>
              </a:defRPr>
            </a:lvl2pPr>
            <a:lvl3pPr marL="0" indent="0" defTabSz="412750">
              <a:spcBef>
                <a:spcPts val="0"/>
              </a:spcBef>
              <a:buSzTx/>
              <a:buNone/>
              <a:defRPr sz="2750">
                <a:latin typeface="Produkt Extralight"/>
                <a:ea typeface="Produkt Extralight"/>
                <a:cs typeface="Produkt Extralight"/>
                <a:sym typeface="Produkt Extralight"/>
              </a:defRPr>
            </a:lvl3pPr>
            <a:lvl4pPr marL="0" indent="0" defTabSz="412750">
              <a:spcBef>
                <a:spcPts val="0"/>
              </a:spcBef>
              <a:buSzTx/>
              <a:buNone/>
              <a:defRPr sz="2750">
                <a:latin typeface="Produkt Extralight"/>
                <a:ea typeface="Produkt Extralight"/>
                <a:cs typeface="Produkt Extralight"/>
                <a:sym typeface="Produkt Extralight"/>
              </a:defRPr>
            </a:lvl4pPr>
            <a:lvl5pPr marL="0" indent="0" defTabSz="412750">
              <a:spcBef>
                <a:spcPts val="0"/>
              </a:spcBef>
              <a:buSzTx/>
              <a:buNone/>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35"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Dichiarazione">
    <p:spTree>
      <p:nvGrpSpPr>
        <p:cNvPr id="1" name=""/>
        <p:cNvGrpSpPr/>
        <p:nvPr/>
      </p:nvGrpSpPr>
      <p:grpSpPr>
        <a:xfrm>
          <a:off x="0" y="0"/>
          <a:ext cx="0" cy="0"/>
          <a:chOff x="0" y="0"/>
          <a:chExt cx="0" cy="0"/>
        </a:xfrm>
      </p:grpSpPr>
      <p:sp>
        <p:nvSpPr>
          <p:cNvPr id="118" name="Corpo livello uno…"/>
          <p:cNvSpPr txBox="1">
            <a:spLocks noGrp="1"/>
          </p:cNvSpPr>
          <p:nvPr>
            <p:ph type="body" sz="half" idx="1" hasCustomPrompt="1"/>
          </p:nvPr>
        </p:nvSpPr>
        <p:spPr>
          <a:xfrm>
            <a:off x="603250" y="2095500"/>
            <a:ext cx="10985500" cy="2044700"/>
          </a:xfrm>
          <a:prstGeom prst="rect">
            <a:avLst/>
          </a:prstGeom>
        </p:spPr>
        <p:txBody>
          <a:bodyPr anchor="ctr"/>
          <a:lstStyle>
            <a:lvl1pPr marL="0" indent="0" algn="ctr">
              <a:lnSpc>
                <a:spcPct val="90000"/>
              </a:lnSpc>
              <a:spcBef>
                <a:spcPts val="0"/>
              </a:spcBef>
              <a:buSzTx/>
              <a:buNone/>
              <a:defRPr sz="6000" spc="-60">
                <a:latin typeface="Produkt Extralight"/>
                <a:ea typeface="Produkt Extralight"/>
                <a:cs typeface="Produkt Extralight"/>
                <a:sym typeface="Produkt Extralight"/>
              </a:defRPr>
            </a:lvl1pPr>
            <a:lvl2pPr marL="0" indent="0" algn="ctr">
              <a:lnSpc>
                <a:spcPct val="90000"/>
              </a:lnSpc>
              <a:spcBef>
                <a:spcPts val="0"/>
              </a:spcBef>
              <a:buSzTx/>
              <a:buNone/>
              <a:defRPr sz="6000" spc="-60">
                <a:latin typeface="Produkt Extralight"/>
                <a:ea typeface="Produkt Extralight"/>
                <a:cs typeface="Produkt Extralight"/>
                <a:sym typeface="Produkt Extralight"/>
              </a:defRPr>
            </a:lvl2pPr>
            <a:lvl3pPr marL="0" indent="0" algn="ctr">
              <a:lnSpc>
                <a:spcPct val="90000"/>
              </a:lnSpc>
              <a:spcBef>
                <a:spcPts val="0"/>
              </a:spcBef>
              <a:buSzTx/>
              <a:buNone/>
              <a:defRPr sz="6000" spc="-60">
                <a:latin typeface="Produkt Extralight"/>
                <a:ea typeface="Produkt Extralight"/>
                <a:cs typeface="Produkt Extralight"/>
                <a:sym typeface="Produkt Extralight"/>
              </a:defRPr>
            </a:lvl3pPr>
            <a:lvl4pPr marL="0" indent="0" algn="ctr">
              <a:lnSpc>
                <a:spcPct val="90000"/>
              </a:lnSpc>
              <a:spcBef>
                <a:spcPts val="0"/>
              </a:spcBef>
              <a:buSzTx/>
              <a:buNone/>
              <a:defRPr sz="6000" spc="-60">
                <a:latin typeface="Produkt Extralight"/>
                <a:ea typeface="Produkt Extralight"/>
                <a:cs typeface="Produkt Extralight"/>
                <a:sym typeface="Produkt Extralight"/>
              </a:defRPr>
            </a:lvl4pPr>
            <a:lvl5pPr marL="0" indent="0" algn="ctr">
              <a:lnSpc>
                <a:spcPct val="90000"/>
              </a:lnSpc>
              <a:spcBef>
                <a:spcPts val="0"/>
              </a:spcBef>
              <a:buSzTx/>
              <a:buNone/>
              <a:defRPr sz="6000" spc="-60">
                <a:latin typeface="Produkt Extralight"/>
                <a:ea typeface="Produkt Extralight"/>
                <a:cs typeface="Produkt Extralight"/>
                <a:sym typeface="Produkt Extralight"/>
              </a:defRPr>
            </a:lvl5pPr>
          </a:lstStyle>
          <a:p>
            <a:r>
              <a:t>Dichiarazione</a:t>
            </a:r>
          </a:p>
          <a:p>
            <a:pPr lvl="1"/>
            <a:endParaRPr/>
          </a:p>
          <a:p>
            <a:pPr lvl="2"/>
            <a:endParaRPr/>
          </a:p>
          <a:p>
            <a:pPr lvl="3"/>
            <a:endParaRPr/>
          </a:p>
          <a:p>
            <a:pPr lvl="4"/>
            <a:endParaRPr/>
          </a:p>
        </p:txBody>
      </p:sp>
      <p:sp>
        <p:nvSpPr>
          <p:cNvPr id="119"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type="tx">
  <p:cSld name="Informazione importante">
    <p:spTree>
      <p:nvGrpSpPr>
        <p:cNvPr id="1" name=""/>
        <p:cNvGrpSpPr/>
        <p:nvPr/>
      </p:nvGrpSpPr>
      <p:grpSpPr>
        <a:xfrm>
          <a:off x="0" y="0"/>
          <a:ext cx="0" cy="0"/>
          <a:chOff x="0" y="0"/>
          <a:chExt cx="0" cy="0"/>
        </a:xfrm>
      </p:grpSpPr>
      <p:sp>
        <p:nvSpPr>
          <p:cNvPr id="126" name="Corpo livello uno…"/>
          <p:cNvSpPr txBox="1">
            <a:spLocks noGrp="1"/>
          </p:cNvSpPr>
          <p:nvPr>
            <p:ph type="body" idx="1" hasCustomPrompt="1"/>
          </p:nvPr>
        </p:nvSpPr>
        <p:spPr>
          <a:xfrm>
            <a:off x="603250" y="603680"/>
            <a:ext cx="10985500" cy="3675726"/>
          </a:xfrm>
          <a:prstGeom prst="rect">
            <a:avLst/>
          </a:prstGeom>
        </p:spPr>
        <p:txBody>
          <a:bodyPr anchor="b"/>
          <a:lstStyle>
            <a:lvl1pPr marL="0" indent="0" algn="ctr">
              <a:lnSpc>
                <a:spcPct val="90000"/>
              </a:lnSpc>
              <a:spcBef>
                <a:spcPts val="0"/>
              </a:spcBef>
              <a:buSzTx/>
              <a:buNone/>
              <a:defRPr sz="17500" spc="-875">
                <a:latin typeface="Produkt Extralight"/>
                <a:ea typeface="Produkt Extralight"/>
                <a:cs typeface="Produkt Extralight"/>
                <a:sym typeface="Produkt Extralight"/>
              </a:defRPr>
            </a:lvl1pPr>
            <a:lvl2pPr marL="0" indent="0" algn="ctr">
              <a:lnSpc>
                <a:spcPct val="90000"/>
              </a:lnSpc>
              <a:spcBef>
                <a:spcPts val="0"/>
              </a:spcBef>
              <a:buSzTx/>
              <a:buNone/>
              <a:defRPr sz="17500" spc="-875">
                <a:latin typeface="Produkt Extralight"/>
                <a:ea typeface="Produkt Extralight"/>
                <a:cs typeface="Produkt Extralight"/>
                <a:sym typeface="Produkt Extralight"/>
              </a:defRPr>
            </a:lvl2pPr>
            <a:lvl3pPr marL="0" indent="0" algn="ctr">
              <a:lnSpc>
                <a:spcPct val="90000"/>
              </a:lnSpc>
              <a:spcBef>
                <a:spcPts val="0"/>
              </a:spcBef>
              <a:buSzTx/>
              <a:buNone/>
              <a:defRPr sz="17500" spc="-875">
                <a:latin typeface="Produkt Extralight"/>
                <a:ea typeface="Produkt Extralight"/>
                <a:cs typeface="Produkt Extralight"/>
                <a:sym typeface="Produkt Extralight"/>
              </a:defRPr>
            </a:lvl3pPr>
            <a:lvl4pPr marL="0" indent="0" algn="ctr">
              <a:lnSpc>
                <a:spcPct val="90000"/>
              </a:lnSpc>
              <a:spcBef>
                <a:spcPts val="0"/>
              </a:spcBef>
              <a:buSzTx/>
              <a:buNone/>
              <a:defRPr sz="17500" spc="-875">
                <a:latin typeface="Produkt Extralight"/>
                <a:ea typeface="Produkt Extralight"/>
                <a:cs typeface="Produkt Extralight"/>
                <a:sym typeface="Produkt Extralight"/>
              </a:defRPr>
            </a:lvl4pPr>
            <a:lvl5pPr marL="0" indent="0" algn="ctr">
              <a:lnSpc>
                <a:spcPct val="90000"/>
              </a:lnSpc>
              <a:spcBef>
                <a:spcPts val="0"/>
              </a:spcBef>
              <a:buSzTx/>
              <a:buNone/>
              <a:defRPr sz="17500" spc="-875">
                <a:latin typeface="Produkt Extralight"/>
                <a:ea typeface="Produkt Extralight"/>
                <a:cs typeface="Produkt Extralight"/>
                <a:sym typeface="Produkt Extralight"/>
              </a:defRPr>
            </a:lvl5pPr>
          </a:lstStyle>
          <a:p>
            <a:r>
              <a:t>100%</a:t>
            </a:r>
          </a:p>
          <a:p>
            <a:pPr lvl="1"/>
            <a:endParaRPr/>
          </a:p>
          <a:p>
            <a:pPr lvl="2"/>
            <a:endParaRPr/>
          </a:p>
          <a:p>
            <a:pPr lvl="3"/>
            <a:endParaRPr/>
          </a:p>
          <a:p>
            <a:pPr lvl="4"/>
            <a:endParaRPr/>
          </a:p>
        </p:txBody>
      </p:sp>
      <p:sp>
        <p:nvSpPr>
          <p:cNvPr id="127" name="Dettagli informazione"/>
          <p:cNvSpPr txBox="1">
            <a:spLocks noGrp="1"/>
          </p:cNvSpPr>
          <p:nvPr>
            <p:ph type="body" sz="quarter" idx="21" hasCustomPrompt="1"/>
          </p:nvPr>
        </p:nvSpPr>
        <p:spPr>
          <a:xfrm>
            <a:off x="603250" y="4064000"/>
            <a:ext cx="10985500" cy="539750"/>
          </a:xfrm>
          <a:prstGeom prst="rect">
            <a:avLst/>
          </a:prstGeom>
        </p:spPr>
        <p:txBody>
          <a:bodyPr lIns="45718" tIns="45718" rIns="45718" bIns="45718"/>
          <a:lstStyle>
            <a:lvl1pPr marL="0" indent="0" algn="ctr" defTabSz="412750">
              <a:lnSpc>
                <a:spcPct val="90000"/>
              </a:lnSpc>
              <a:spcBef>
                <a:spcPts val="0"/>
              </a:spcBef>
              <a:buSzTx/>
              <a:buNone/>
              <a:defRPr sz="2750" spc="-50">
                <a:latin typeface="Produkt Extralight"/>
                <a:ea typeface="Produkt Extralight"/>
                <a:cs typeface="Produkt Extralight"/>
                <a:sym typeface="Produkt Extralight"/>
              </a:defRPr>
            </a:lvl1pPr>
          </a:lstStyle>
          <a:p>
            <a:r>
              <a:t>Dettagli informazione</a:t>
            </a:r>
          </a:p>
        </p:txBody>
      </p:sp>
      <p:sp>
        <p:nvSpPr>
          <p:cNvPr id="128"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name="Citazione">
    <p:spTree>
      <p:nvGrpSpPr>
        <p:cNvPr id="1" name=""/>
        <p:cNvGrpSpPr/>
        <p:nvPr/>
      </p:nvGrpSpPr>
      <p:grpSpPr>
        <a:xfrm>
          <a:off x="0" y="0"/>
          <a:ext cx="0" cy="0"/>
          <a:chOff x="0" y="0"/>
          <a:chExt cx="0" cy="0"/>
        </a:xfrm>
      </p:grpSpPr>
      <p:sp>
        <p:nvSpPr>
          <p:cNvPr id="135" name="Corpo livello uno…"/>
          <p:cNvSpPr txBox="1">
            <a:spLocks noGrp="1"/>
          </p:cNvSpPr>
          <p:nvPr>
            <p:ph type="body" sz="quarter" idx="1" hasCustomPrompt="1"/>
          </p:nvPr>
        </p:nvSpPr>
        <p:spPr>
          <a:xfrm>
            <a:off x="2597150" y="2082800"/>
            <a:ext cx="6997700" cy="2214334"/>
          </a:xfrm>
          <a:prstGeom prst="rect">
            <a:avLst/>
          </a:prstGeom>
        </p:spPr>
        <p:txBody>
          <a:bodyPr anchor="b"/>
          <a:lstStyle>
            <a:lvl1pPr marL="127000" indent="-127000">
              <a:lnSpc>
                <a:spcPct val="90000"/>
              </a:lnSpc>
              <a:spcBef>
                <a:spcPts val="0"/>
              </a:spcBef>
              <a:buSzTx/>
              <a:buNone/>
              <a:defRPr sz="4650" spc="-47">
                <a:latin typeface="Produkt Extralight"/>
                <a:ea typeface="Produkt Extralight"/>
                <a:cs typeface="Produkt Extralight"/>
                <a:sym typeface="Produkt Extralight"/>
              </a:defRPr>
            </a:lvl1pPr>
            <a:lvl2pPr marL="127000" indent="0">
              <a:lnSpc>
                <a:spcPct val="90000"/>
              </a:lnSpc>
              <a:spcBef>
                <a:spcPts val="0"/>
              </a:spcBef>
              <a:buSzTx/>
              <a:buNone/>
              <a:defRPr sz="4650" spc="-47">
                <a:latin typeface="Produkt Extralight"/>
                <a:ea typeface="Produkt Extralight"/>
                <a:cs typeface="Produkt Extralight"/>
                <a:sym typeface="Produkt Extralight"/>
              </a:defRPr>
            </a:lvl2pPr>
            <a:lvl3pPr marL="127000" indent="0">
              <a:lnSpc>
                <a:spcPct val="90000"/>
              </a:lnSpc>
              <a:spcBef>
                <a:spcPts val="0"/>
              </a:spcBef>
              <a:buSzTx/>
              <a:buNone/>
              <a:defRPr sz="4650" spc="-47">
                <a:latin typeface="Produkt Extralight"/>
                <a:ea typeface="Produkt Extralight"/>
                <a:cs typeface="Produkt Extralight"/>
                <a:sym typeface="Produkt Extralight"/>
              </a:defRPr>
            </a:lvl3pPr>
            <a:lvl4pPr marL="127000" indent="0">
              <a:lnSpc>
                <a:spcPct val="90000"/>
              </a:lnSpc>
              <a:spcBef>
                <a:spcPts val="0"/>
              </a:spcBef>
              <a:buSzTx/>
              <a:buNone/>
              <a:defRPr sz="4650" spc="-47">
                <a:latin typeface="Produkt Extralight"/>
                <a:ea typeface="Produkt Extralight"/>
                <a:cs typeface="Produkt Extralight"/>
                <a:sym typeface="Produkt Extralight"/>
              </a:defRPr>
            </a:lvl4pPr>
            <a:lvl5pPr marL="127000" indent="0">
              <a:lnSpc>
                <a:spcPct val="90000"/>
              </a:lnSpc>
              <a:spcBef>
                <a:spcPts val="0"/>
              </a:spcBef>
              <a:buSzTx/>
              <a:buNone/>
              <a:defRPr sz="4650" spc="-47">
                <a:latin typeface="Produkt Extralight"/>
                <a:ea typeface="Produkt Extralight"/>
                <a:cs typeface="Produkt Extralight"/>
                <a:sym typeface="Produkt Extralight"/>
              </a:defRPr>
            </a:lvl5pPr>
          </a:lstStyle>
          <a:p>
            <a:r>
              <a:t>“Citazione degna di nota”</a:t>
            </a:r>
          </a:p>
          <a:p>
            <a:pPr lvl="1"/>
            <a:endParaRPr/>
          </a:p>
          <a:p>
            <a:pPr lvl="2"/>
            <a:endParaRPr/>
          </a:p>
          <a:p>
            <a:pPr lvl="3"/>
            <a:endParaRPr/>
          </a:p>
          <a:p>
            <a:pPr lvl="4"/>
            <a:endParaRPr/>
          </a:p>
        </p:txBody>
      </p:sp>
      <p:sp>
        <p:nvSpPr>
          <p:cNvPr id="136" name="Attribuzione"/>
          <p:cNvSpPr txBox="1">
            <a:spLocks noGrp="1"/>
          </p:cNvSpPr>
          <p:nvPr>
            <p:ph type="body" sz="quarter" idx="21" hasCustomPrompt="1"/>
          </p:nvPr>
        </p:nvSpPr>
        <p:spPr>
          <a:xfrm>
            <a:off x="2728128" y="4779999"/>
            <a:ext cx="6735744" cy="349251"/>
          </a:xfrm>
          <a:prstGeom prst="rect">
            <a:avLst/>
          </a:prstGeom>
        </p:spPr>
        <p:txBody>
          <a:bodyPr lIns="45718" tIns="45718" rIns="45718" bIns="45718"/>
          <a:lstStyle>
            <a:lvl1pPr marL="0" indent="0" defTabSz="412750">
              <a:spcBef>
                <a:spcPts val="0"/>
              </a:spcBef>
              <a:buSzTx/>
              <a:buNone/>
              <a:defRPr sz="1800">
                <a:latin typeface="Produkt Light"/>
                <a:ea typeface="Produkt Light"/>
                <a:cs typeface="Produkt Light"/>
                <a:sym typeface="Produkt Light"/>
              </a:defRPr>
            </a:lvl1pPr>
          </a:lstStyle>
          <a:p>
            <a:r>
              <a:t>Attribuzione</a:t>
            </a:r>
          </a:p>
        </p:txBody>
      </p:sp>
      <p:sp>
        <p:nvSpPr>
          <p:cNvPr id="137"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type="tx">
  <p:cSld name="Foto - 3 per pagina">
    <p:spTree>
      <p:nvGrpSpPr>
        <p:cNvPr id="1" name=""/>
        <p:cNvGrpSpPr/>
        <p:nvPr/>
      </p:nvGrpSpPr>
      <p:grpSpPr>
        <a:xfrm>
          <a:off x="0" y="0"/>
          <a:ext cx="0" cy="0"/>
          <a:chOff x="0" y="0"/>
          <a:chExt cx="0" cy="0"/>
        </a:xfrm>
      </p:grpSpPr>
      <p:sp>
        <p:nvSpPr>
          <p:cNvPr id="144" name="Architettura ondulata rosa e arancione sotto un cielo azzurro"/>
          <p:cNvSpPr>
            <a:spLocks noGrp="1"/>
          </p:cNvSpPr>
          <p:nvPr>
            <p:ph type="pic" sz="quarter" idx="21"/>
          </p:nvPr>
        </p:nvSpPr>
        <p:spPr>
          <a:xfrm>
            <a:off x="3676650" y="1816100"/>
            <a:ext cx="4838700" cy="3225800"/>
          </a:xfrm>
          <a:prstGeom prst="rect">
            <a:avLst/>
          </a:prstGeom>
        </p:spPr>
        <p:txBody>
          <a:bodyPr lIns="91439" tIns="45719" rIns="91439" bIns="45719">
            <a:noAutofit/>
          </a:bodyPr>
          <a:lstStyle/>
          <a:p>
            <a:endParaRPr/>
          </a:p>
        </p:txBody>
      </p:sp>
      <p:sp>
        <p:nvSpPr>
          <p:cNvPr id="145" name="Vista dal basso dell’angolo di un edificio moderno sotto un cielo terso blu"/>
          <p:cNvSpPr>
            <a:spLocks noGrp="1"/>
          </p:cNvSpPr>
          <p:nvPr>
            <p:ph type="pic" sz="quarter" idx="22"/>
          </p:nvPr>
        </p:nvSpPr>
        <p:spPr>
          <a:xfrm>
            <a:off x="7308850" y="1816100"/>
            <a:ext cx="4838700" cy="3225800"/>
          </a:xfrm>
          <a:prstGeom prst="rect">
            <a:avLst/>
          </a:prstGeom>
        </p:spPr>
        <p:txBody>
          <a:bodyPr lIns="91439" tIns="45719" rIns="91439" bIns="45719">
            <a:noAutofit/>
          </a:bodyPr>
          <a:lstStyle/>
          <a:p>
            <a:endParaRPr/>
          </a:p>
        </p:txBody>
      </p:sp>
      <p:sp>
        <p:nvSpPr>
          <p:cNvPr id="146" name="Vista dal basso di un ponte di pietra sotto un cielo parzialmente nuvoloso"/>
          <p:cNvSpPr>
            <a:spLocks noGrp="1"/>
          </p:cNvSpPr>
          <p:nvPr>
            <p:ph type="pic" sz="quarter" idx="23"/>
          </p:nvPr>
        </p:nvSpPr>
        <p:spPr>
          <a:xfrm>
            <a:off x="30693" y="1816100"/>
            <a:ext cx="4845051" cy="3225800"/>
          </a:xfrm>
          <a:prstGeom prst="rect">
            <a:avLst/>
          </a:prstGeom>
        </p:spPr>
        <p:txBody>
          <a:bodyPr lIns="91439" tIns="45719" rIns="91439" bIns="45719">
            <a:noAutofit/>
          </a:bodyPr>
          <a:lstStyle/>
          <a:p>
            <a:endParaRPr/>
          </a:p>
        </p:txBody>
      </p:sp>
      <p:sp>
        <p:nvSpPr>
          <p:cNvPr id="147"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54" name="Vista dal basso di un edificio moderno di metallo"/>
          <p:cNvSpPr>
            <a:spLocks noGrp="1"/>
          </p:cNvSpPr>
          <p:nvPr>
            <p:ph type="pic" idx="21"/>
          </p:nvPr>
        </p:nvSpPr>
        <p:spPr>
          <a:xfrm>
            <a:off x="-19050" y="-647700"/>
            <a:ext cx="12223750" cy="8147756"/>
          </a:xfrm>
          <a:prstGeom prst="rect">
            <a:avLst/>
          </a:prstGeom>
        </p:spPr>
        <p:txBody>
          <a:bodyPr lIns="91439" tIns="45719" rIns="91439" bIns="45719">
            <a:noAutofit/>
          </a:bodyPr>
          <a:lstStyle/>
          <a:p>
            <a:endParaRPr/>
          </a:p>
        </p:txBody>
      </p:sp>
      <p:sp>
        <p:nvSpPr>
          <p:cNvPr id="155" name="Numero diapositiva"/>
          <p:cNvSpPr txBox="1">
            <a:spLocks noGrp="1"/>
          </p:cNvSpPr>
          <p:nvPr>
            <p:ph type="sldNum" sz="quarter" idx="2"/>
          </p:nvPr>
        </p:nvSpPr>
        <p:spPr>
          <a:xfrm>
            <a:off x="11779250" y="6202889"/>
            <a:ext cx="266098" cy="241092"/>
          </a:xfrm>
          <a:prstGeom prst="rect">
            <a:avLst/>
          </a:prstGeom>
        </p:spPr>
        <p:txBody>
          <a:bodyPr/>
          <a:lstStyle>
            <a:lvl1pPr>
              <a:defRPr sz="900">
                <a:solidFill>
                  <a:schemeClr val="accent1"/>
                </a:solidFill>
              </a:defRPr>
            </a:lvl1pPr>
          </a:lstStyle>
          <a:p>
            <a:fld id="{86CB4B4D-7CA3-9044-876B-883B54F8677D}" type="slidenum">
              <a:rPr>
                <a:solidFill>
                  <a:srgbClr val="9BAABB"/>
                </a:solidFill>
              </a:rPr>
              <a:pPr/>
              <a:t>‹N›</a:t>
            </a:fld>
            <a:endParaRPr>
              <a:solidFill>
                <a:srgbClr val="9BAABB"/>
              </a:solidFill>
            </a:endParaRPr>
          </a:p>
        </p:txBody>
      </p:sp>
    </p:spTree>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type="tx">
  <p:cSld name="Vuota">
    <p:spTree>
      <p:nvGrpSpPr>
        <p:cNvPr id="1" name=""/>
        <p:cNvGrpSpPr/>
        <p:nvPr/>
      </p:nvGrpSpPr>
      <p:grpSpPr>
        <a:xfrm>
          <a:off x="0" y="0"/>
          <a:ext cx="0" cy="0"/>
          <a:chOff x="0" y="0"/>
          <a:chExt cx="0" cy="0"/>
        </a:xfrm>
      </p:grpSpPr>
      <p:sp>
        <p:nvSpPr>
          <p:cNvPr id="162"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olo ed elenco">
    <p:spTree>
      <p:nvGrpSpPr>
        <p:cNvPr id="1" name=""/>
        <p:cNvGrpSpPr/>
        <p:nvPr/>
      </p:nvGrpSpPr>
      <p:grpSpPr>
        <a:xfrm>
          <a:off x="0" y="0"/>
          <a:ext cx="0" cy="0"/>
          <a:chOff x="0" y="0"/>
          <a:chExt cx="0" cy="0"/>
        </a:xfrm>
      </p:grpSpPr>
      <p:sp>
        <p:nvSpPr>
          <p:cNvPr id="42" name="Titolo"/>
          <p:cNvSpPr txBox="1">
            <a:spLocks noGrp="1"/>
          </p:cNvSpPr>
          <p:nvPr>
            <p:ph type="title" hasCustomPrompt="1"/>
          </p:nvPr>
        </p:nvSpPr>
        <p:spPr>
          <a:xfrm>
            <a:off x="603250" y="317500"/>
            <a:ext cx="10985500" cy="844550"/>
          </a:xfrm>
          <a:prstGeom prst="rect">
            <a:avLst/>
          </a:prstGeom>
        </p:spPr>
        <p:txBody>
          <a:bodyPr/>
          <a:lstStyle/>
          <a:p>
            <a:r>
              <a:t>Titolo</a:t>
            </a:r>
          </a:p>
        </p:txBody>
      </p:sp>
      <p:sp>
        <p:nvSpPr>
          <p:cNvPr id="43" name="Corpo livello uno…"/>
          <p:cNvSpPr txBox="1">
            <a:spLocks noGrp="1"/>
          </p:cNvSpPr>
          <p:nvPr>
            <p:ph type="body" sz="quarter" idx="1" hasCustomPrompt="1"/>
          </p:nvPr>
        </p:nvSpPr>
        <p:spPr>
          <a:xfrm>
            <a:off x="603250" y="1162050"/>
            <a:ext cx="10985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44" name="Corpo livello uno…"/>
          <p:cNvSpPr txBox="1">
            <a:spLocks noGrp="1"/>
          </p:cNvSpPr>
          <p:nvPr>
            <p:ph type="body" idx="21" hasCustomPrompt="1"/>
          </p:nvPr>
        </p:nvSpPr>
        <p:spPr>
          <a:prstGeom prst="rect">
            <a:avLst/>
          </a:prstGeom>
        </p:spPr>
        <p:txBody>
          <a:bodyPr/>
          <a:lstStyle/>
          <a:p>
            <a:r>
              <a:t>Testo elenco puntato diapositiva</a:t>
            </a:r>
          </a:p>
        </p:txBody>
      </p:sp>
      <p:sp>
        <p:nvSpPr>
          <p:cNvPr id="45"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Elenco">
    <p:spTree>
      <p:nvGrpSpPr>
        <p:cNvPr id="1" name=""/>
        <p:cNvGrpSpPr/>
        <p:nvPr/>
      </p:nvGrpSpPr>
      <p:grpSpPr>
        <a:xfrm>
          <a:off x="0" y="0"/>
          <a:ext cx="0" cy="0"/>
          <a:chOff x="0" y="0"/>
          <a:chExt cx="0" cy="0"/>
        </a:xfrm>
      </p:grpSpPr>
      <p:sp>
        <p:nvSpPr>
          <p:cNvPr id="52" name="Corpo livello uno…"/>
          <p:cNvSpPr txBox="1">
            <a:spLocks noGrp="1"/>
          </p:cNvSpPr>
          <p:nvPr>
            <p:ph type="body" idx="1" hasCustomPrompt="1"/>
          </p:nvPr>
        </p:nvSpPr>
        <p:spPr>
          <a:prstGeom prst="rect">
            <a:avLst/>
          </a:prstGeom>
        </p:spPr>
        <p:txBody>
          <a:bodyPr/>
          <a:lstStyle/>
          <a:p>
            <a:r>
              <a:t>Testo elenco puntato diapositiva</a:t>
            </a:r>
          </a:p>
          <a:p>
            <a:pPr lvl="1"/>
            <a:endParaRPr/>
          </a:p>
          <a:p>
            <a:pPr lvl="2"/>
            <a:endParaRPr/>
          </a:p>
          <a:p>
            <a:pPr lvl="3"/>
            <a:endParaRPr/>
          </a:p>
          <a:p>
            <a:pPr lvl="4"/>
            <a:endParaRPr/>
          </a:p>
        </p:txBody>
      </p:sp>
      <p:sp>
        <p:nvSpPr>
          <p:cNvPr id="53"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olo, elenco e foto">
    <p:spTree>
      <p:nvGrpSpPr>
        <p:cNvPr id="1" name=""/>
        <p:cNvGrpSpPr/>
        <p:nvPr/>
      </p:nvGrpSpPr>
      <p:grpSpPr>
        <a:xfrm>
          <a:off x="0" y="0"/>
          <a:ext cx="0" cy="0"/>
          <a:chOff x="0" y="0"/>
          <a:chExt cx="0" cy="0"/>
        </a:xfrm>
      </p:grpSpPr>
      <p:sp>
        <p:nvSpPr>
          <p:cNvPr id="60" name="Corpo livello uno…"/>
          <p:cNvSpPr txBox="1">
            <a:spLocks noGrp="1"/>
          </p:cNvSpPr>
          <p:nvPr>
            <p:ph type="body" sz="quarter" idx="1" hasCustomPrompt="1"/>
          </p:nvPr>
        </p:nvSpPr>
        <p:spPr>
          <a:xfrm>
            <a:off x="603250" y="1162050"/>
            <a:ext cx="4889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61" name="Architettura di pietre squadrate con luci e ombre"/>
          <p:cNvSpPr>
            <a:spLocks noGrp="1"/>
          </p:cNvSpPr>
          <p:nvPr>
            <p:ph type="pic" idx="21"/>
          </p:nvPr>
        </p:nvSpPr>
        <p:spPr>
          <a:xfrm>
            <a:off x="6191250" y="0"/>
            <a:ext cx="10972800" cy="6858001"/>
          </a:xfrm>
          <a:prstGeom prst="rect">
            <a:avLst/>
          </a:prstGeom>
        </p:spPr>
        <p:txBody>
          <a:bodyPr lIns="91439" tIns="45719" rIns="91439" bIns="45719">
            <a:noAutofit/>
          </a:bodyPr>
          <a:lstStyle/>
          <a:p>
            <a:endParaRPr/>
          </a:p>
        </p:txBody>
      </p:sp>
      <p:sp>
        <p:nvSpPr>
          <p:cNvPr id="62" name="Titolo"/>
          <p:cNvSpPr txBox="1">
            <a:spLocks noGrp="1"/>
          </p:cNvSpPr>
          <p:nvPr>
            <p:ph type="title" hasCustomPrompt="1"/>
          </p:nvPr>
        </p:nvSpPr>
        <p:spPr>
          <a:xfrm>
            <a:off x="603250" y="317500"/>
            <a:ext cx="4889500" cy="844550"/>
          </a:xfrm>
          <a:prstGeom prst="rect">
            <a:avLst/>
          </a:prstGeom>
        </p:spPr>
        <p:txBody>
          <a:bodyPr/>
          <a:lstStyle/>
          <a:p>
            <a:r>
              <a:t>Titolo</a:t>
            </a:r>
          </a:p>
        </p:txBody>
      </p:sp>
      <p:sp>
        <p:nvSpPr>
          <p:cNvPr id="63" name="Corpo livello uno…"/>
          <p:cNvSpPr txBox="1">
            <a:spLocks noGrp="1"/>
          </p:cNvSpPr>
          <p:nvPr>
            <p:ph type="body" sz="half" idx="22" hasCustomPrompt="1"/>
          </p:nvPr>
        </p:nvSpPr>
        <p:spPr>
          <a:xfrm>
            <a:off x="603250" y="2124252"/>
            <a:ext cx="4889500" cy="4128316"/>
          </a:xfrm>
          <a:prstGeom prst="rect">
            <a:avLst/>
          </a:prstGeom>
        </p:spPr>
        <p:txBody>
          <a:bodyPr/>
          <a:lstStyle/>
          <a:p>
            <a:r>
              <a:t>Testo elenco puntato diapositiva</a:t>
            </a:r>
          </a:p>
        </p:txBody>
      </p:sp>
      <p:sp>
        <p:nvSpPr>
          <p:cNvPr id="64" name="Numero diapositiva"/>
          <p:cNvSpPr txBox="1">
            <a:spLocks noGrp="1"/>
          </p:cNvSpPr>
          <p:nvPr>
            <p:ph type="sldNum" sz="quarter" idx="2"/>
          </p:nvPr>
        </p:nvSpPr>
        <p:spPr>
          <a:xfrm>
            <a:off x="11779250" y="6202889"/>
            <a:ext cx="266098" cy="241092"/>
          </a:xfrm>
          <a:prstGeom prst="rect">
            <a:avLst/>
          </a:prstGeom>
        </p:spPr>
        <p:txBody>
          <a:bodyPr/>
          <a:lstStyle>
            <a:lvl1pPr>
              <a:defRPr sz="900">
                <a:solidFill>
                  <a:schemeClr val="accent1"/>
                </a:solidFill>
              </a:defRPr>
            </a:lvl1pPr>
          </a:lstStyle>
          <a:p>
            <a:fld id="{86CB4B4D-7CA3-9044-876B-883B54F8677D}" type="slidenum">
              <a:rPr>
                <a:solidFill>
                  <a:srgbClr val="9BAABB"/>
                </a:solidFill>
              </a:rPr>
              <a:pPr/>
              <a:t>‹N›</a:t>
            </a:fld>
            <a:endParaRPr>
              <a:solidFill>
                <a:srgbClr val="9BAABB"/>
              </a:solidFill>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olo, elenco e diretta piccola">
    <p:spTree>
      <p:nvGrpSpPr>
        <p:cNvPr id="1" name=""/>
        <p:cNvGrpSpPr/>
        <p:nvPr/>
      </p:nvGrpSpPr>
      <p:grpSpPr>
        <a:xfrm>
          <a:off x="0" y="0"/>
          <a:ext cx="0" cy="0"/>
          <a:chOff x="0" y="0"/>
          <a:chExt cx="0" cy="0"/>
        </a:xfrm>
      </p:grpSpPr>
      <p:sp>
        <p:nvSpPr>
          <p:cNvPr id="71" name="Corpo livello uno…"/>
          <p:cNvSpPr txBox="1">
            <a:spLocks noGrp="1"/>
          </p:cNvSpPr>
          <p:nvPr>
            <p:ph type="body" sz="quarter" idx="1" hasCustomPrompt="1"/>
          </p:nvPr>
        </p:nvSpPr>
        <p:spPr>
          <a:xfrm>
            <a:off x="603250" y="1162050"/>
            <a:ext cx="10985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72" name="Titolo"/>
          <p:cNvSpPr txBox="1">
            <a:spLocks noGrp="1"/>
          </p:cNvSpPr>
          <p:nvPr>
            <p:ph type="title" hasCustomPrompt="1"/>
          </p:nvPr>
        </p:nvSpPr>
        <p:spPr>
          <a:xfrm>
            <a:off x="603250" y="317500"/>
            <a:ext cx="10985500" cy="844550"/>
          </a:xfrm>
          <a:prstGeom prst="rect">
            <a:avLst/>
          </a:prstGeom>
        </p:spPr>
        <p:txBody>
          <a:bodyPr/>
          <a:lstStyle/>
          <a:p>
            <a:r>
              <a:t>Titolo</a:t>
            </a:r>
          </a:p>
        </p:txBody>
      </p:sp>
      <p:sp>
        <p:nvSpPr>
          <p:cNvPr id="73" name="Corpo livello uno…"/>
          <p:cNvSpPr txBox="1">
            <a:spLocks noGrp="1"/>
          </p:cNvSpPr>
          <p:nvPr>
            <p:ph type="body" sz="half" idx="21" hasCustomPrompt="1"/>
          </p:nvPr>
        </p:nvSpPr>
        <p:spPr>
          <a:xfrm>
            <a:off x="603250" y="2124252"/>
            <a:ext cx="4889500" cy="4128316"/>
          </a:xfrm>
          <a:prstGeom prst="rect">
            <a:avLst/>
          </a:prstGeom>
        </p:spPr>
        <p:txBody>
          <a:bodyPr/>
          <a:lstStyle/>
          <a:p>
            <a:r>
              <a:t>Testo elenco puntato diapositiva</a:t>
            </a:r>
          </a:p>
        </p:txBody>
      </p:sp>
      <p:sp>
        <p:nvSpPr>
          <p:cNvPr id="74"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olo, elenco e diretta grande">
    <p:spTree>
      <p:nvGrpSpPr>
        <p:cNvPr id="1" name=""/>
        <p:cNvGrpSpPr/>
        <p:nvPr/>
      </p:nvGrpSpPr>
      <p:grpSpPr>
        <a:xfrm>
          <a:off x="0" y="0"/>
          <a:ext cx="0" cy="0"/>
          <a:chOff x="0" y="0"/>
          <a:chExt cx="0" cy="0"/>
        </a:xfrm>
      </p:grpSpPr>
      <p:sp>
        <p:nvSpPr>
          <p:cNvPr id="81" name="Corpo livello uno…"/>
          <p:cNvSpPr txBox="1">
            <a:spLocks noGrp="1"/>
          </p:cNvSpPr>
          <p:nvPr>
            <p:ph type="body" sz="quarter" idx="1" hasCustomPrompt="1"/>
          </p:nvPr>
        </p:nvSpPr>
        <p:spPr>
          <a:xfrm>
            <a:off x="603250" y="1162050"/>
            <a:ext cx="4889500" cy="501650"/>
          </a:xfrm>
          <a:prstGeom prst="rect">
            <a:avLst/>
          </a:prstGeom>
        </p:spPr>
        <p:txBody>
          <a:bodyPr lIns="45718" tIns="45718" rIns="45718" bIns="45718"/>
          <a:lstStyle>
            <a:lvl1pPr marL="0" indent="0" defTabSz="412750">
              <a:spcBef>
                <a:spcPts val="0"/>
              </a:spcBef>
              <a:buSzTx/>
              <a:buNone/>
              <a:defRPr sz="2750">
                <a:latin typeface="Produkt Extralight"/>
                <a:ea typeface="Produkt Extralight"/>
                <a:cs typeface="Produkt Extralight"/>
                <a:sym typeface="Produkt Extralight"/>
              </a:defRPr>
            </a:lvl1pPr>
            <a:lvl2pPr marL="542925" indent="-314325" defTabSz="412750">
              <a:spcBef>
                <a:spcPts val="0"/>
              </a:spcBef>
              <a:defRPr sz="2750">
                <a:latin typeface="Produkt Extralight"/>
                <a:ea typeface="Produkt Extralight"/>
                <a:cs typeface="Produkt Extralight"/>
                <a:sym typeface="Produkt Extralight"/>
              </a:defRPr>
            </a:lvl2pPr>
            <a:lvl3pPr marL="771525" indent="-314325" defTabSz="412750">
              <a:spcBef>
                <a:spcPts val="0"/>
              </a:spcBef>
              <a:defRPr sz="2750">
                <a:latin typeface="Produkt Extralight"/>
                <a:ea typeface="Produkt Extralight"/>
                <a:cs typeface="Produkt Extralight"/>
                <a:sym typeface="Produkt Extralight"/>
              </a:defRPr>
            </a:lvl3pPr>
            <a:lvl4pPr marL="1000125" indent="-314325" defTabSz="412750">
              <a:spcBef>
                <a:spcPts val="0"/>
              </a:spcBef>
              <a:defRPr sz="2750">
                <a:latin typeface="Produkt Extralight"/>
                <a:ea typeface="Produkt Extralight"/>
                <a:cs typeface="Produkt Extralight"/>
                <a:sym typeface="Produkt Extralight"/>
              </a:defRPr>
            </a:lvl4pPr>
            <a:lvl5pPr marL="1228725" indent="-314325" defTabSz="412750">
              <a:spcBef>
                <a:spcPts val="0"/>
              </a:spcBef>
              <a:defRPr sz="2750">
                <a:latin typeface="Produkt Extralight"/>
                <a:ea typeface="Produkt Extralight"/>
                <a:cs typeface="Produkt Extralight"/>
                <a:sym typeface="Produkt Extralight"/>
              </a:defRPr>
            </a:lvl5pPr>
          </a:lstStyle>
          <a:p>
            <a:r>
              <a:t>Sottotitolo diapositiva</a:t>
            </a:r>
          </a:p>
          <a:p>
            <a:pPr lvl="1"/>
            <a:endParaRPr/>
          </a:p>
          <a:p>
            <a:pPr lvl="2"/>
            <a:endParaRPr/>
          </a:p>
          <a:p>
            <a:pPr lvl="3"/>
            <a:endParaRPr/>
          </a:p>
          <a:p>
            <a:pPr lvl="4"/>
            <a:endParaRPr/>
          </a:p>
        </p:txBody>
      </p:sp>
      <p:sp>
        <p:nvSpPr>
          <p:cNvPr id="82" name="Titolo"/>
          <p:cNvSpPr txBox="1">
            <a:spLocks noGrp="1"/>
          </p:cNvSpPr>
          <p:nvPr>
            <p:ph type="title" hasCustomPrompt="1"/>
          </p:nvPr>
        </p:nvSpPr>
        <p:spPr>
          <a:xfrm>
            <a:off x="603250" y="317500"/>
            <a:ext cx="4889500" cy="844550"/>
          </a:xfrm>
          <a:prstGeom prst="rect">
            <a:avLst/>
          </a:prstGeom>
        </p:spPr>
        <p:txBody>
          <a:bodyPr/>
          <a:lstStyle/>
          <a:p>
            <a:r>
              <a:t>Titolo</a:t>
            </a:r>
          </a:p>
        </p:txBody>
      </p:sp>
      <p:sp>
        <p:nvSpPr>
          <p:cNvPr id="83" name="Corpo livello uno…"/>
          <p:cNvSpPr txBox="1">
            <a:spLocks noGrp="1"/>
          </p:cNvSpPr>
          <p:nvPr>
            <p:ph type="body" sz="half" idx="21" hasCustomPrompt="1"/>
          </p:nvPr>
        </p:nvSpPr>
        <p:spPr>
          <a:xfrm>
            <a:off x="603250" y="2124252"/>
            <a:ext cx="4889500" cy="4128316"/>
          </a:xfrm>
          <a:prstGeom prst="rect">
            <a:avLst/>
          </a:prstGeom>
        </p:spPr>
        <p:txBody>
          <a:bodyPr/>
          <a:lstStyle/>
          <a:p>
            <a:r>
              <a:t>Testo elenco puntato diapositiva</a:t>
            </a:r>
          </a:p>
        </p:txBody>
      </p:sp>
      <p:sp>
        <p:nvSpPr>
          <p:cNvPr id="84"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ezione">
    <p:spTree>
      <p:nvGrpSpPr>
        <p:cNvPr id="1" name=""/>
        <p:cNvGrpSpPr/>
        <p:nvPr/>
      </p:nvGrpSpPr>
      <p:grpSpPr>
        <a:xfrm>
          <a:off x="0" y="0"/>
          <a:ext cx="0" cy="0"/>
          <a:chOff x="0" y="0"/>
          <a:chExt cx="0" cy="0"/>
        </a:xfrm>
      </p:grpSpPr>
      <p:sp>
        <p:nvSpPr>
          <p:cNvPr id="91" name="Titolo sezione"/>
          <p:cNvSpPr txBox="1">
            <a:spLocks noGrp="1"/>
          </p:cNvSpPr>
          <p:nvPr>
            <p:ph type="title" hasCustomPrompt="1"/>
          </p:nvPr>
        </p:nvSpPr>
        <p:spPr>
          <a:xfrm>
            <a:off x="603250" y="1953450"/>
            <a:ext cx="10985503" cy="2324101"/>
          </a:xfrm>
          <a:prstGeom prst="rect">
            <a:avLst/>
          </a:prstGeom>
        </p:spPr>
        <p:txBody>
          <a:bodyPr anchor="ctr"/>
          <a:lstStyle>
            <a:lvl1pPr>
              <a:defRPr sz="6000" spc="-60"/>
            </a:lvl1pPr>
          </a:lstStyle>
          <a:p>
            <a:r>
              <a:t>Titolo sezione</a:t>
            </a:r>
          </a:p>
        </p:txBody>
      </p:sp>
      <p:sp>
        <p:nvSpPr>
          <p:cNvPr id="92"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theme" Target="../theme/theme2.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B6079"/>
        </a:solidFill>
        <a:effectLst/>
      </p:bgPr>
    </p:bg>
    <p:spTree>
      <p:nvGrpSpPr>
        <p:cNvPr id="1" name=""/>
        <p:cNvGrpSpPr/>
        <p:nvPr/>
      </p:nvGrpSpPr>
      <p:grpSpPr>
        <a:xfrm>
          <a:off x="0" y="0"/>
          <a:ext cx="0" cy="0"/>
          <a:chOff x="0" y="0"/>
          <a:chExt cx="0" cy="0"/>
        </a:xfrm>
      </p:grpSpPr>
      <p:sp>
        <p:nvSpPr>
          <p:cNvPr id="2" name="Corpo livello uno…"/>
          <p:cNvSpPr txBox="1">
            <a:spLocks noGrp="1"/>
          </p:cNvSpPr>
          <p:nvPr>
            <p:ph type="body" idx="1" hasCustomPrompt="1"/>
          </p:nvPr>
        </p:nvSpPr>
        <p:spPr>
          <a:xfrm>
            <a:off x="603250" y="2130321"/>
            <a:ext cx="10985500" cy="412800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Testo elenco puntato diapositiva</a:t>
            </a:r>
          </a:p>
          <a:p>
            <a:pPr lvl="1"/>
            <a:endParaRPr/>
          </a:p>
          <a:p>
            <a:pPr lvl="2"/>
            <a:endParaRPr/>
          </a:p>
          <a:p>
            <a:pPr lvl="3"/>
            <a:endParaRPr/>
          </a:p>
          <a:p>
            <a:pPr lvl="4"/>
            <a:endParaRPr/>
          </a:p>
        </p:txBody>
      </p:sp>
      <p:sp>
        <p:nvSpPr>
          <p:cNvPr id="3" name="Testo titolo"/>
          <p:cNvSpPr txBox="1">
            <a:spLocks noGrp="1"/>
          </p:cNvSpPr>
          <p:nvPr>
            <p:ph type="title"/>
          </p:nvPr>
        </p:nvSpPr>
        <p:spPr>
          <a:xfrm>
            <a:off x="1826683" y="1371600"/>
            <a:ext cx="9753601" cy="75872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Testo titolo</a:t>
            </a:r>
          </a:p>
        </p:txBody>
      </p:sp>
      <p:sp>
        <p:nvSpPr>
          <p:cNvPr id="4" name="Numero diapositiva"/>
          <p:cNvSpPr txBox="1">
            <a:spLocks noGrp="1"/>
          </p:cNvSpPr>
          <p:nvPr>
            <p:ph type="sldNum" sz="quarter" idx="2"/>
          </p:nvPr>
        </p:nvSpPr>
        <p:spPr>
          <a:xfrm>
            <a:off x="11779250" y="6187501"/>
            <a:ext cx="285335" cy="256480"/>
          </a:xfrm>
          <a:prstGeom prst="rect">
            <a:avLst/>
          </a:prstGeom>
          <a:ln w="12700">
            <a:miter lim="400000"/>
          </a:ln>
        </p:spPr>
        <p:txBody>
          <a:bodyPr wrap="none" lIns="50800" tIns="50800" rIns="50800" bIns="50800" anchor="b">
            <a:spAutoFit/>
          </a:bodyPr>
          <a:lstStyle>
            <a:lvl1pPr defTabSz="292100">
              <a:spcBef>
                <a:spcPts val="0"/>
              </a:spcBef>
              <a:defRPr sz="1000">
                <a:solidFill>
                  <a:srgbClr val="FFFFFF"/>
                </a:solidFill>
                <a:latin typeface="Graphik"/>
                <a:ea typeface="Graphik"/>
                <a:cs typeface="Graphik"/>
                <a:sym typeface="Graphik"/>
              </a:defRPr>
            </a:lvl1pPr>
          </a:lstStyle>
          <a:p>
            <a:pPr hangingPunct="0"/>
            <a:fld id="{86CB4B4D-7CA3-9044-876B-883B54F8677D}" type="slidenum">
              <a:rPr kern="0"/>
              <a:pPr hangingPunct="0"/>
              <a:t>‹N›</a:t>
            </a:fld>
            <a:endParaRPr kern="0"/>
          </a:p>
        </p:txBody>
      </p:sp>
    </p:spTree>
    <p:extLst>
      <p:ext uri="{BB962C8B-B14F-4D97-AF65-F5344CB8AC3E}">
        <p14:creationId xmlns:p14="http://schemas.microsoft.com/office/powerpoint/2010/main" val="7535462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96" r:id="rId18"/>
  </p:sldLayoutIdLst>
  <p:transition spd="med"/>
  <p:txStyles>
    <p:titleStyle>
      <a:lvl1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1pPr>
      <a:lvl2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2pPr>
      <a:lvl3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3pPr>
      <a:lvl4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4pPr>
      <a:lvl5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5pPr>
      <a:lvl6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6pPr>
      <a:lvl7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7pPr>
      <a:lvl8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8pPr>
      <a:lvl9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9pPr>
    </p:titleStyle>
    <p:bodyStyle>
      <a:lvl1pPr marL="2286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1pPr>
      <a:lvl2pPr marL="4572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2pPr>
      <a:lvl3pPr marL="6858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3pPr>
      <a:lvl4pPr marL="9144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4pPr>
      <a:lvl5pPr marL="11430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5pPr>
      <a:lvl6pPr marL="13716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6pPr>
      <a:lvl7pPr marL="16002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7pPr>
      <a:lvl8pPr marL="18288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8pPr>
      <a:lvl9pPr marL="20574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9pPr>
    </p:bodyStyle>
    <p:otherStyle>
      <a:lvl1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1pPr>
      <a:lvl2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2pPr>
      <a:lvl3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3pPr>
      <a:lvl4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4pPr>
      <a:lvl5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5pPr>
      <a:lvl6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6pPr>
      <a:lvl7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7pPr>
      <a:lvl8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8pPr>
      <a:lvl9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4B6079"/>
        </a:solidFill>
        <a:effectLst/>
      </p:bgPr>
    </p:bg>
    <p:spTree>
      <p:nvGrpSpPr>
        <p:cNvPr id="1" name=""/>
        <p:cNvGrpSpPr/>
        <p:nvPr/>
      </p:nvGrpSpPr>
      <p:grpSpPr>
        <a:xfrm>
          <a:off x="0" y="0"/>
          <a:ext cx="0" cy="0"/>
          <a:chOff x="0" y="0"/>
          <a:chExt cx="0" cy="0"/>
        </a:xfrm>
      </p:grpSpPr>
      <p:sp>
        <p:nvSpPr>
          <p:cNvPr id="2" name="Corpo livello uno…"/>
          <p:cNvSpPr txBox="1">
            <a:spLocks noGrp="1"/>
          </p:cNvSpPr>
          <p:nvPr>
            <p:ph type="body" idx="1" hasCustomPrompt="1"/>
          </p:nvPr>
        </p:nvSpPr>
        <p:spPr>
          <a:xfrm>
            <a:off x="603250" y="2130321"/>
            <a:ext cx="10985500" cy="412800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Testo elenco puntato diapositiva</a:t>
            </a:r>
          </a:p>
          <a:p>
            <a:pPr lvl="1"/>
            <a:endParaRPr/>
          </a:p>
          <a:p>
            <a:pPr lvl="2"/>
            <a:endParaRPr/>
          </a:p>
          <a:p>
            <a:pPr lvl="3"/>
            <a:endParaRPr/>
          </a:p>
          <a:p>
            <a:pPr lvl="4"/>
            <a:endParaRPr/>
          </a:p>
        </p:txBody>
      </p:sp>
      <p:sp>
        <p:nvSpPr>
          <p:cNvPr id="3" name="Testo titolo"/>
          <p:cNvSpPr txBox="1">
            <a:spLocks noGrp="1"/>
          </p:cNvSpPr>
          <p:nvPr>
            <p:ph type="title"/>
          </p:nvPr>
        </p:nvSpPr>
        <p:spPr>
          <a:xfrm>
            <a:off x="1826683" y="1371600"/>
            <a:ext cx="9753601" cy="75872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Testo titolo</a:t>
            </a:r>
          </a:p>
        </p:txBody>
      </p:sp>
      <p:sp>
        <p:nvSpPr>
          <p:cNvPr id="4" name="Numero diapositiva"/>
          <p:cNvSpPr txBox="1">
            <a:spLocks noGrp="1"/>
          </p:cNvSpPr>
          <p:nvPr>
            <p:ph type="sldNum" sz="quarter" idx="2"/>
          </p:nvPr>
        </p:nvSpPr>
        <p:spPr>
          <a:xfrm>
            <a:off x="11779250" y="6187501"/>
            <a:ext cx="285335" cy="256480"/>
          </a:xfrm>
          <a:prstGeom prst="rect">
            <a:avLst/>
          </a:prstGeom>
          <a:ln w="12700">
            <a:miter lim="400000"/>
          </a:ln>
        </p:spPr>
        <p:txBody>
          <a:bodyPr wrap="none" lIns="50800" tIns="50800" rIns="50800" bIns="50800" anchor="b">
            <a:spAutoFit/>
          </a:bodyPr>
          <a:lstStyle>
            <a:lvl1pPr defTabSz="292100">
              <a:spcBef>
                <a:spcPts val="0"/>
              </a:spcBef>
              <a:defRPr sz="1000">
                <a:solidFill>
                  <a:srgbClr val="FFFFFF"/>
                </a:solidFill>
                <a:latin typeface="Graphik"/>
                <a:ea typeface="Graphik"/>
                <a:cs typeface="Graphik"/>
                <a:sym typeface="Graphik"/>
              </a:defRPr>
            </a:lvl1pPr>
          </a:lstStyle>
          <a:p>
            <a:pPr hangingPunct="0"/>
            <a:fld id="{86CB4B4D-7CA3-9044-876B-883B54F8677D}" type="slidenum">
              <a:rPr kern="0"/>
              <a:pPr hangingPunct="0"/>
              <a:t>‹N›</a:t>
            </a:fld>
            <a:endParaRPr kern="0"/>
          </a:p>
        </p:txBody>
      </p:sp>
    </p:spTree>
    <p:extLst>
      <p:ext uri="{BB962C8B-B14F-4D97-AF65-F5344CB8AC3E}">
        <p14:creationId xmlns:p14="http://schemas.microsoft.com/office/powerpoint/2010/main" val="114414891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spd="med"/>
  <p:txStyles>
    <p:titleStyle>
      <a:lvl1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1pPr>
      <a:lvl2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2pPr>
      <a:lvl3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3pPr>
      <a:lvl4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4pPr>
      <a:lvl5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5pPr>
      <a:lvl6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6pPr>
      <a:lvl7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7pPr>
      <a:lvl8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8pPr>
      <a:lvl9pPr marL="0" marR="0" indent="0" algn="l" defTabSz="1219169" rtl="0" latinLnBrk="0">
        <a:lnSpc>
          <a:spcPct val="90000"/>
        </a:lnSpc>
        <a:spcBef>
          <a:spcPts val="0"/>
        </a:spcBef>
        <a:spcAft>
          <a:spcPts val="0"/>
        </a:spcAft>
        <a:buClrTx/>
        <a:buSzTx/>
        <a:buFontTx/>
        <a:buNone/>
        <a:tabLst/>
        <a:defRPr sz="5000" b="0" i="0" u="none" strike="noStrike" cap="none" spc="-50" baseline="0">
          <a:solidFill>
            <a:srgbClr val="FFFFFF"/>
          </a:solidFill>
          <a:uFillTx/>
          <a:latin typeface="Produkt Extralight"/>
          <a:ea typeface="Produkt Extralight"/>
          <a:cs typeface="Produkt Extralight"/>
          <a:sym typeface="Produkt Extralight"/>
        </a:defRPr>
      </a:lvl9pPr>
    </p:titleStyle>
    <p:bodyStyle>
      <a:lvl1pPr marL="2286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1pPr>
      <a:lvl2pPr marL="4572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2pPr>
      <a:lvl3pPr marL="6858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3pPr>
      <a:lvl4pPr marL="9144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4pPr>
      <a:lvl5pPr marL="11430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5pPr>
      <a:lvl6pPr marL="13716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6pPr>
      <a:lvl7pPr marL="16002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7pPr>
      <a:lvl8pPr marL="18288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8pPr>
      <a:lvl9pPr marL="2057400" marR="0" indent="-228600" algn="l" defTabSz="1219169" rtl="0" latinLnBrk="0">
        <a:lnSpc>
          <a:spcPct val="100000"/>
        </a:lnSpc>
        <a:spcBef>
          <a:spcPts val="2350"/>
        </a:spcBef>
        <a:spcAft>
          <a:spcPts val="0"/>
        </a:spcAft>
        <a:buClrTx/>
        <a:buSzPct val="100000"/>
        <a:buFontTx/>
        <a:buChar char="•"/>
        <a:tabLst/>
        <a:defRPr sz="2000" b="0" i="0" u="none" strike="noStrike" cap="none" spc="0" baseline="0">
          <a:solidFill>
            <a:srgbClr val="FFFFFF"/>
          </a:solidFill>
          <a:uFillTx/>
          <a:latin typeface="Graphik Light"/>
          <a:ea typeface="Graphik Light"/>
          <a:cs typeface="Graphik Light"/>
          <a:sym typeface="Graphik Light"/>
        </a:defRPr>
      </a:lvl9pPr>
    </p:bodyStyle>
    <p:otherStyle>
      <a:lvl1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1pPr>
      <a:lvl2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2pPr>
      <a:lvl3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3pPr>
      <a:lvl4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4pPr>
      <a:lvl5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5pPr>
      <a:lvl6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6pPr>
      <a:lvl7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7pPr>
      <a:lvl8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8pPr>
      <a:lvl9pPr marL="0" marR="0" indent="0" algn="l" defTabSz="2921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Graphik"/>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s://www.youtube.com/watch?v=Ea8RLNijZj4" TargetMode="External"/><Relationship Id="rId2" Type="http://schemas.openxmlformats.org/officeDocument/2006/relationships/hyperlink" Target="https://www.kortocircuito.com/magazine/analisi-semiotica-pubblicita/#:~:text=La%20pubblicit&#224;%20obliqua&amp;text=L'immagine%20&#232;%20una%20manipolazione,un%20effetto%20sorpresa%20sul%20consumatore" TargetMode="External"/><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hyperlink" Target="https://www.dirtywork.it/blog/la-semiotica-della-comunicazione-pubblicitaria/" TargetMode="Externa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UniMC- Dipartimento SPOCRI"/>
          <p:cNvSpPr txBox="1">
            <a:spLocks noGrp="1"/>
          </p:cNvSpPr>
          <p:nvPr>
            <p:ph type="body" sz="quarter" idx="1"/>
          </p:nvPr>
        </p:nvSpPr>
        <p:spPr>
          <a:prstGeom prst="rect">
            <a:avLst/>
          </a:prstGeom>
        </p:spPr>
        <p:txBody>
          <a:bodyPr>
            <a:normAutofit lnSpcReduction="10000"/>
          </a:bodyPr>
          <a:lstStyle/>
          <a:p>
            <a:r>
              <a:t>UniMC- Dipartimento SPOCRI</a:t>
            </a:r>
          </a:p>
        </p:txBody>
      </p:sp>
      <p:sp>
        <p:nvSpPr>
          <p:cNvPr id="172" name="Valentina Polci a.a 2024-2025"/>
          <p:cNvSpPr txBox="1"/>
          <p:nvPr/>
        </p:nvSpPr>
        <p:spPr>
          <a:xfrm>
            <a:off x="603250" y="3678920"/>
            <a:ext cx="10985500" cy="1003301"/>
          </a:xfrm>
          <a:prstGeom prst="rect">
            <a:avLst/>
          </a:prstGeom>
          <a:ln w="12700">
            <a:miter lim="400000"/>
          </a:ln>
          <a:extLst>
            <a:ext uri="{C572A759-6A51-4108-AA02-DFA0A04FC94B}">
              <ma14:wrappingTextBoxFlag xmlns:ma14="http://schemas.microsoft.com/office/mac/drawingml/2011/main" xmlns="" val="1"/>
            </a:ext>
          </a:extLst>
        </p:spPr>
        <p:txBody>
          <a:bodyPr lIns="25400" tIns="25400" rIns="25400" bIns="25400">
            <a:normAutofit/>
          </a:bodyPr>
          <a:lstStyle>
            <a:lvl1pPr defTabSz="825500">
              <a:spcBef>
                <a:spcPts val="0"/>
              </a:spcBef>
              <a:defRPr sz="5500">
                <a:solidFill>
                  <a:srgbClr val="FFFFFF"/>
                </a:solidFill>
              </a:defRPr>
            </a:lvl1pPr>
          </a:lstStyle>
          <a:p>
            <a:r>
              <a:rPr sz="2750" dirty="0"/>
              <a:t>Valentina Polci a.a 2024-2025</a:t>
            </a:r>
          </a:p>
        </p:txBody>
      </p:sp>
      <p:sp>
        <p:nvSpPr>
          <p:cNvPr id="173" name="Sociologia della comunicazione istituzionale e pubblicitaria…"/>
          <p:cNvSpPr txBox="1">
            <a:spLocks noGrp="1"/>
          </p:cNvSpPr>
          <p:nvPr>
            <p:ph type="title"/>
          </p:nvPr>
        </p:nvSpPr>
        <p:spPr>
          <a:prstGeom prst="rect">
            <a:avLst/>
          </a:prstGeom>
        </p:spPr>
        <p:txBody>
          <a:bodyPr>
            <a:normAutofit/>
          </a:bodyPr>
          <a:lstStyle/>
          <a:p>
            <a:pPr defTabSz="144018">
              <a:defRPr sz="9700" spc="-99"/>
            </a:pPr>
            <a:r>
              <a:rPr sz="5400" dirty="0" err="1"/>
              <a:t>Sociologia</a:t>
            </a:r>
            <a:r>
              <a:rPr sz="5400" dirty="0"/>
              <a:t> </a:t>
            </a:r>
            <a:r>
              <a:rPr sz="5400" dirty="0" err="1"/>
              <a:t>della</a:t>
            </a:r>
            <a:r>
              <a:rPr sz="5400" dirty="0"/>
              <a:t> </a:t>
            </a:r>
            <a:r>
              <a:rPr sz="5400" dirty="0" err="1"/>
              <a:t>comunicazione</a:t>
            </a:r>
            <a:r>
              <a:rPr sz="5400" dirty="0"/>
              <a:t> </a:t>
            </a:r>
            <a:r>
              <a:rPr sz="5400" dirty="0" err="1"/>
              <a:t>istituzionale</a:t>
            </a:r>
            <a:r>
              <a:rPr sz="5400" dirty="0"/>
              <a:t> e </a:t>
            </a:r>
            <a:r>
              <a:rPr sz="5400" dirty="0" err="1"/>
              <a:t>pubblicitaria</a:t>
            </a:r>
            <a:r>
              <a:rPr sz="5400" dirty="0"/>
              <a:t> </a:t>
            </a:r>
            <a:endParaRPr sz="5400" spc="-49" dirty="0"/>
          </a:p>
          <a:p>
            <a:pPr defTabSz="144018">
              <a:defRPr sz="9700" spc="-99"/>
            </a:pPr>
            <a:r>
              <a:rPr sz="5400" dirty="0"/>
              <a:t>- </a:t>
            </a:r>
            <a:r>
              <a:rPr sz="5400" dirty="0" err="1"/>
              <a:t>lez</a:t>
            </a:r>
            <a:r>
              <a:rPr sz="5400" dirty="0"/>
              <a:t>. 1</a:t>
            </a:r>
            <a:r>
              <a:rPr lang="it-IT" sz="5400" dirty="0"/>
              <a:t>4</a:t>
            </a:r>
            <a:endParaRPr sz="5400" dirty="0"/>
          </a:p>
        </p:txBody>
      </p:sp>
    </p:spTree>
    <p:extLst>
      <p:ext uri="{BB962C8B-B14F-4D97-AF65-F5344CB8AC3E}">
        <p14:creationId xmlns:p14="http://schemas.microsoft.com/office/powerpoint/2010/main" val="12745824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testo 2"/>
          <p:cNvSpPr>
            <a:spLocks noGrp="1"/>
          </p:cNvSpPr>
          <p:nvPr>
            <p:ph type="body" sz="quarter" idx="1"/>
          </p:nvPr>
        </p:nvSpPr>
        <p:spPr>
          <a:xfrm>
            <a:off x="154367" y="4966800"/>
            <a:ext cx="3190082" cy="1521682"/>
          </a:xfrm>
        </p:spPr>
        <p:txBody>
          <a:bodyPr>
            <a:normAutofit fontScale="70000" lnSpcReduction="20000"/>
          </a:bodyPr>
          <a:lstStyle/>
          <a:p>
            <a:r>
              <a:rPr lang="it-IT" dirty="0"/>
              <a:t>La Nokia invece non si promuove come l’azienda che produce telefonini, ma come quella che è in grado di far unire le persone “</a:t>
            </a:r>
            <a:r>
              <a:rPr lang="it-IT" i="1" dirty="0" err="1"/>
              <a:t>Connecting</a:t>
            </a:r>
            <a:r>
              <a:rPr lang="it-IT" i="1" dirty="0"/>
              <a:t> People”</a:t>
            </a:r>
            <a:r>
              <a:rPr lang="it-IT" dirty="0"/>
              <a:t>.</a:t>
            </a:r>
            <a:endParaRPr lang="en-GB" dirty="0"/>
          </a:p>
        </p:txBody>
      </p:sp>
      <p:sp>
        <p:nvSpPr>
          <p:cNvPr id="4" name="Segnaposto testo 3"/>
          <p:cNvSpPr>
            <a:spLocks noGrp="1"/>
          </p:cNvSpPr>
          <p:nvPr>
            <p:ph type="body" idx="21"/>
          </p:nvPr>
        </p:nvSpPr>
        <p:spPr>
          <a:xfrm>
            <a:off x="8737893" y="4135816"/>
            <a:ext cx="3018773" cy="1309633"/>
          </a:xfrm>
        </p:spPr>
        <p:txBody>
          <a:bodyPr>
            <a:normAutofit lnSpcReduction="10000"/>
          </a:bodyPr>
          <a:lstStyle/>
          <a:p>
            <a:pPr marL="0" indent="0">
              <a:buNone/>
            </a:pPr>
            <a:r>
              <a:rPr lang="en-GB" dirty="0"/>
              <a:t>La Benetton non </a:t>
            </a:r>
            <a:r>
              <a:rPr lang="en-GB" dirty="0" err="1"/>
              <a:t>vende</a:t>
            </a:r>
            <a:r>
              <a:rPr lang="en-GB" dirty="0"/>
              <a:t> </a:t>
            </a:r>
            <a:r>
              <a:rPr lang="en-GB" dirty="0" err="1"/>
              <a:t>semplici</a:t>
            </a:r>
            <a:r>
              <a:rPr lang="en-GB" dirty="0"/>
              <a:t> </a:t>
            </a:r>
            <a:r>
              <a:rPr lang="en-GB" dirty="0" err="1"/>
              <a:t>vestiti</a:t>
            </a:r>
            <a:r>
              <a:rPr lang="en-GB" dirty="0"/>
              <a:t>, ma un </a:t>
            </a:r>
            <a:r>
              <a:rPr lang="en-GB" dirty="0" err="1"/>
              <a:t>modo</a:t>
            </a:r>
            <a:r>
              <a:rPr lang="en-GB" dirty="0"/>
              <a:t> </a:t>
            </a:r>
            <a:r>
              <a:rPr lang="en-GB" dirty="0" err="1"/>
              <a:t>diverso</a:t>
            </a:r>
            <a:r>
              <a:rPr lang="en-GB" dirty="0"/>
              <a:t> di </a:t>
            </a:r>
            <a:r>
              <a:rPr lang="en-GB" dirty="0" err="1"/>
              <a:t>concepire</a:t>
            </a:r>
            <a:r>
              <a:rPr lang="en-GB" dirty="0"/>
              <a:t> la </a:t>
            </a:r>
            <a:r>
              <a:rPr lang="en-GB" dirty="0" err="1"/>
              <a:t>convivenza</a:t>
            </a:r>
            <a:r>
              <a:rPr lang="en-GB" dirty="0"/>
              <a:t> </a:t>
            </a:r>
            <a:r>
              <a:rPr lang="en-GB" dirty="0" err="1"/>
              <a:t>tra</a:t>
            </a:r>
            <a:r>
              <a:rPr lang="en-GB" dirty="0"/>
              <a:t> </a:t>
            </a:r>
            <a:r>
              <a:rPr lang="en-GB" dirty="0" err="1"/>
              <a:t>i</a:t>
            </a:r>
            <a:r>
              <a:rPr lang="en-GB" dirty="0"/>
              <a:t> </a:t>
            </a:r>
            <a:r>
              <a:rPr lang="en-GB" dirty="0" err="1"/>
              <a:t>popoli</a:t>
            </a:r>
            <a:r>
              <a:rPr lang="en-GB" dirty="0"/>
              <a:t>.</a:t>
            </a:r>
          </a:p>
        </p:txBody>
      </p:sp>
      <p:pic>
        <p:nvPicPr>
          <p:cNvPr id="9218" name="Picture 2" descr="https://linguaggioetraduzionenellapubblicita.wordpress.com/wp-content/uploads/2012/10/app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410075" cy="4762500"/>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https://linguaggioetraduzionenellapubblicita.wordpress.com/wp-content/uploads/2012/10/benetton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6685" y="0"/>
            <a:ext cx="5365315" cy="3818316"/>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https://linguaggioetraduzionenellapubblicita.wordpress.com/wp-content/uploads/2012/10/nokia.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0450" y="3292370"/>
            <a:ext cx="4762110" cy="35656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463172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Le concezioni della pubblicità"/>
          <p:cNvSpPr txBox="1">
            <a:spLocks noGrp="1"/>
          </p:cNvSpPr>
          <p:nvPr>
            <p:ph type="title"/>
          </p:nvPr>
        </p:nvSpPr>
        <p:spPr>
          <a:prstGeom prst="rect">
            <a:avLst/>
          </a:prstGeom>
        </p:spPr>
        <p:txBody>
          <a:bodyPr>
            <a:normAutofit/>
          </a:bodyPr>
          <a:lstStyle/>
          <a:p>
            <a:pPr defTabSz="1158211">
              <a:defRPr sz="9500" spc="-95"/>
            </a:pPr>
            <a:r>
              <a:rPr lang="it-IT" sz="5400" dirty="0"/>
              <a:t>Le funzioni comunicative</a:t>
            </a:r>
            <a:endParaRPr sz="5400" dirty="0"/>
          </a:p>
        </p:txBody>
      </p:sp>
      <p:sp>
        <p:nvSpPr>
          <p:cNvPr id="231"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690933" y="1475201"/>
            <a:ext cx="10632596" cy="5013281"/>
          </a:xfrm>
          <a:prstGeom prst="rect">
            <a:avLst/>
          </a:prstGeom>
        </p:spPr>
        <p:txBody>
          <a:bodyPr lIns="25400" tIns="25400" rIns="25400" bIns="25400">
            <a:noAutofit/>
          </a:bodyPr>
          <a:lstStyle/>
          <a:p>
            <a:pPr marL="285750" indent="-285750" fontAlgn="base">
              <a:buFont typeface="Arial" charset="0"/>
              <a:buChar char="•"/>
            </a:pPr>
            <a:r>
              <a:rPr lang="it-IT" sz="1800" dirty="0"/>
              <a:t>Raramente il messaggio pubblicitario svolge una </a:t>
            </a:r>
            <a:r>
              <a:rPr lang="it-IT" sz="1800" u="sng" dirty="0"/>
              <a:t>funzione metalinguistica</a:t>
            </a:r>
            <a:r>
              <a:rPr lang="it-IT" sz="1800" dirty="0"/>
              <a:t>, che definisce il codice in uso e dunque, implicitamente, i rapporti fra gli interlocutori. Ci sono esempi di annunci pubblicitari in cui il messaggio si riferisce a se stesso o alla pubblicità; in questi casi, la funzione metalinguistica si dimostra molto funzionale per rendere riconoscibile un prodotto originale rispetto ad una sua imitazione.</a:t>
            </a:r>
          </a:p>
          <a:p>
            <a:pPr marL="285750" indent="-285750" fontAlgn="base">
              <a:buFont typeface="Arial" charset="0"/>
              <a:buChar char="•"/>
            </a:pPr>
            <a:endParaRPr lang="it-IT" sz="1800" dirty="0"/>
          </a:p>
          <a:p>
            <a:pPr marL="285750" indent="-285750">
              <a:buFont typeface="Arial" charset="0"/>
              <a:buChar char="•"/>
            </a:pPr>
            <a:r>
              <a:rPr lang="it-IT" sz="1800" dirty="0"/>
              <a:t>Paradossalmente, la pubblicità si serve raramente  della </a:t>
            </a:r>
            <a:r>
              <a:rPr lang="it-IT" sz="1800" u="sng" dirty="0"/>
              <a:t>funzione referenziale o informativa</a:t>
            </a:r>
            <a:r>
              <a:rPr lang="it-IT" sz="1800" dirty="0"/>
              <a:t>. Certo, il messaggio dà informazioni sul prodotto che vuole promuovere, esponendo il nome della marca o la sua immagine, tuttavia a prevalere è il carattere persuasivo. Il messaggio non si presenta quasi mai come pura e semplice informazione. Negli ultimi tempi, tuttavia, con il proliferare di servizi e prodotti tecnologici, questa funzione sembra aver ripreso credito, con messaggi che intendono mostrare caratteristiche reali del prodotto, discriminanti nella scelta. Secondo </a:t>
            </a:r>
            <a:r>
              <a:rPr lang="it-IT" sz="1800" dirty="0" err="1"/>
              <a:t>Reboul</a:t>
            </a:r>
            <a:r>
              <a:rPr lang="it-IT" sz="1800" dirty="0"/>
              <a:t> (1985) “</a:t>
            </a:r>
            <a:r>
              <a:rPr lang="it-IT" sz="1800" i="1" dirty="0"/>
              <a:t>è normale che molti slogan si presentino sotto una forma referenziale, limitandosi ad annunciare un prodotto e a elencarne i vantaggi; uno slogan tanto meglio assolve la sua funzione incitativa  quanto meno essa appare nella sua struttura grammaticale, contenendosi ad informare e spiegare, lasciando (apparentemente) al destinatario la libertà di concludere e di decidere</a:t>
            </a:r>
            <a:r>
              <a:rPr lang="it-IT" sz="1800" dirty="0"/>
              <a:t>”.</a:t>
            </a:r>
          </a:p>
        </p:txBody>
      </p:sp>
    </p:spTree>
    <p:extLst>
      <p:ext uri="{BB962C8B-B14F-4D97-AF65-F5344CB8AC3E}">
        <p14:creationId xmlns:p14="http://schemas.microsoft.com/office/powerpoint/2010/main" val="130716739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3250" y="555494"/>
            <a:ext cx="10985500" cy="844550"/>
          </a:xfrm>
        </p:spPr>
        <p:txBody>
          <a:bodyPr/>
          <a:lstStyle/>
          <a:p>
            <a:r>
              <a:rPr lang="it-IT" sz="4800" dirty="0"/>
              <a:t>Le funzioni comunicative</a:t>
            </a:r>
            <a:endParaRPr lang="en-GB" dirty="0"/>
          </a:p>
        </p:txBody>
      </p:sp>
      <p:sp>
        <p:nvSpPr>
          <p:cNvPr id="4" name="Segnaposto testo 3"/>
          <p:cNvSpPr>
            <a:spLocks noGrp="1"/>
          </p:cNvSpPr>
          <p:nvPr>
            <p:ph type="body" idx="21"/>
          </p:nvPr>
        </p:nvSpPr>
        <p:spPr>
          <a:xfrm>
            <a:off x="603250" y="1603332"/>
            <a:ext cx="10985500" cy="4654997"/>
          </a:xfrm>
        </p:spPr>
        <p:txBody>
          <a:bodyPr>
            <a:noAutofit/>
          </a:bodyPr>
          <a:lstStyle/>
          <a:p>
            <a:pPr marL="0" indent="0" defTabSz="1133827">
              <a:lnSpc>
                <a:spcPct val="120000"/>
              </a:lnSpc>
              <a:spcBef>
                <a:spcPts val="2150"/>
              </a:spcBef>
              <a:buNone/>
              <a:defRPr sz="3162">
                <a:latin typeface="Graphik Light"/>
                <a:ea typeface="Graphik Light"/>
                <a:cs typeface="Graphik Light"/>
                <a:sym typeface="Graphik Light"/>
              </a:defRPr>
            </a:pPr>
            <a:r>
              <a:rPr lang="it-IT" sz="1800" dirty="0"/>
              <a:t>Secondo </a:t>
            </a:r>
            <a:r>
              <a:rPr lang="it-IT" sz="1800" dirty="0" err="1"/>
              <a:t>Jakobson</a:t>
            </a:r>
            <a:r>
              <a:rPr lang="it-IT" sz="1800" dirty="0"/>
              <a:t>, “</a:t>
            </a:r>
            <a:r>
              <a:rPr lang="it-IT" sz="1800" i="1" dirty="0"/>
              <a:t>In ogni messaggio possono coesistere e sovrapporsi tutte queste sei funzioni, o comunque molte di esse, anche se generalmente una soltanto diventa predominante nella struttura gerarchica che viene a formarsi e sulla quale si fonda l’unicità di ciascun messaggio</a:t>
            </a:r>
            <a:r>
              <a:rPr lang="it-IT" sz="1800" dirty="0"/>
              <a:t>”. Eco e </a:t>
            </a:r>
            <a:r>
              <a:rPr lang="it-IT" sz="1800" dirty="0" err="1"/>
              <a:t>Péninou</a:t>
            </a:r>
            <a:r>
              <a:rPr lang="it-IT" sz="1800" dirty="0"/>
              <a:t>, però, hanno entrambi sostenuto che nel linguaggio pubblicitario è generalmente la funzione emotiva a prevalere, mentre l'importanza delle altre funzioni può essere considerata variabile a seconda del tipo di messaggio.</a:t>
            </a:r>
          </a:p>
        </p:txBody>
      </p:sp>
    </p:spTree>
    <p:extLst>
      <p:ext uri="{BB962C8B-B14F-4D97-AF65-F5344CB8AC3E}">
        <p14:creationId xmlns:p14="http://schemas.microsoft.com/office/powerpoint/2010/main" val="103660667"/>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6000" dirty="0"/>
              <a:t>Le funzioni comunicative</a:t>
            </a:r>
            <a:endParaRPr sz="6000" dirty="0"/>
          </a:p>
        </p:txBody>
      </p:sp>
      <p:sp>
        <p:nvSpPr>
          <p:cNvPr id="234"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377868" y="1478072"/>
            <a:ext cx="11436263" cy="4691028"/>
          </a:xfrm>
          <a:prstGeom prst="rect">
            <a:avLst/>
          </a:prstGeom>
        </p:spPr>
        <p:txBody>
          <a:bodyPr lIns="25400" tIns="25400" rIns="25400" bIns="25400">
            <a:noAutofit/>
          </a:bodyPr>
          <a:lstStyle/>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r>
              <a:rPr sz="1800" dirty="0"/>
              <a:t>Lamberto Pignotti ed Egidio Mucci (1978) hanno invece sostenuto che in pubblicità le funzioni predominanti sono tre: quella referenziale, quella conativa e quella poetica. Le tre funzioni residue hanno</a:t>
            </a:r>
            <a:r>
              <a:rPr lang="it-IT" sz="1800" dirty="0"/>
              <a:t> </a:t>
            </a:r>
            <a:r>
              <a:rPr sz="1800" dirty="0"/>
              <a:t>un'importanza minore in pubblicità: quella emotiva, che è discreta proprio perché basata principalmente sull’Io dell'emittente; quella f</a:t>
            </a:r>
            <a:r>
              <a:rPr lang="it-IT" sz="1800" dirty="0"/>
              <a:t>à</a:t>
            </a:r>
            <a:r>
              <a:rPr sz="1800" dirty="0"/>
              <a:t>tica, che si confonde spesso con quella poetica e soprattutto con la struttura comunicativa della pubblicità; quella metalinguistica, che può essere ritenuta addirittura inesistente in questo ambito. </a:t>
            </a:r>
            <a:r>
              <a:rPr lang="it-IT" sz="1800" dirty="0" err="1"/>
              <a:t>Codeluppi</a:t>
            </a:r>
            <a:r>
              <a:rPr lang="it-IT" sz="1800" dirty="0"/>
              <a:t> sostiene che</a:t>
            </a:r>
            <a:r>
              <a:rPr sz="1800" dirty="0"/>
              <a:t> la funzione metalinguistica </a:t>
            </a:r>
            <a:r>
              <a:rPr lang="it-IT" sz="1800" dirty="0"/>
              <a:t>sta</a:t>
            </a:r>
            <a:r>
              <a:rPr sz="1800" dirty="0"/>
              <a:t> diventando una delle più importanti all'interno della pubblicità odierna, trasformando addirittura quest'ultima in vera e propria "metapubblicità”" (Codeluppi, 1994)</a:t>
            </a:r>
            <a:r>
              <a:rPr lang="it-IT" sz="1800" dirty="0"/>
              <a:t>.</a:t>
            </a:r>
            <a:endParaRPr sz="1800" dirty="0"/>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r>
              <a:rPr sz="1800" dirty="0"/>
              <a:t>Roberto Grandi (1987), il quale</a:t>
            </a:r>
            <a:r>
              <a:rPr lang="it-IT" sz="1800" dirty="0"/>
              <a:t>,</a:t>
            </a:r>
            <a:r>
              <a:rPr sz="1800" dirty="0"/>
              <a:t> dopo aver condotto una ricerca su un vasto campione di pubblicità televisiva italiana, ha mostrato che non esiste una funzione che sia in grado di prevalere sulle altre, soprattutto se si tiene conto dell'intreccio che si è creato nel linguaggio pubblicitario contemporaneo tra gli elementi visivi e quelli sonori, dove le sei funzioni attribuite da Jakobson alla comunicazione linguistica sembrano operare insieme e assumere sostanzialmente lo stesso livello d'importanza.</a:t>
            </a:r>
          </a:p>
        </p:txBody>
      </p:sp>
    </p:spTree>
    <p:extLst>
      <p:ext uri="{BB962C8B-B14F-4D97-AF65-F5344CB8AC3E}">
        <p14:creationId xmlns:p14="http://schemas.microsoft.com/office/powerpoint/2010/main" val="1896853535"/>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257298" y="784154"/>
            <a:ext cx="9753601" cy="758721"/>
          </a:xfrm>
        </p:spPr>
        <p:txBody>
          <a:bodyPr>
            <a:normAutofit fontScale="90000"/>
          </a:bodyPr>
          <a:lstStyle/>
          <a:p>
            <a:r>
              <a:rPr lang="it-IT" altLang="it-IT" dirty="0">
                <a:solidFill>
                  <a:srgbClr val="EFF6FF"/>
                </a:solidFill>
              </a:rPr>
              <a:t>Il circolo seduttivo della moda</a:t>
            </a:r>
          </a:p>
        </p:txBody>
      </p:sp>
      <p:sp>
        <p:nvSpPr>
          <p:cNvPr id="16387" name="Rectangle 3"/>
          <p:cNvSpPr>
            <a:spLocks noGrp="1" noChangeArrowheads="1"/>
          </p:cNvSpPr>
          <p:nvPr>
            <p:ph type="body" idx="1"/>
          </p:nvPr>
        </p:nvSpPr>
        <p:spPr>
          <a:xfrm>
            <a:off x="2084798" y="2286000"/>
            <a:ext cx="8098600" cy="4152378"/>
          </a:xfrm>
        </p:spPr>
        <p:txBody>
          <a:bodyPr>
            <a:normAutofit fontScale="70000" lnSpcReduction="20000"/>
          </a:bodyPr>
          <a:lstStyle/>
          <a:p>
            <a:pPr>
              <a:lnSpc>
                <a:spcPct val="90000"/>
              </a:lnSpc>
            </a:pPr>
            <a:endParaRPr lang="it-IT" altLang="it-IT" sz="2800" dirty="0"/>
          </a:p>
          <a:p>
            <a:pPr>
              <a:lnSpc>
                <a:spcPct val="90000"/>
              </a:lnSpc>
            </a:pPr>
            <a:endParaRPr lang="it-IT" altLang="it-IT" sz="2800" dirty="0"/>
          </a:p>
          <a:p>
            <a:pPr>
              <a:lnSpc>
                <a:spcPct val="90000"/>
              </a:lnSpc>
            </a:pPr>
            <a:endParaRPr lang="it-IT" altLang="it-IT" sz="2800" dirty="0"/>
          </a:p>
          <a:p>
            <a:pPr>
              <a:lnSpc>
                <a:spcPct val="90000"/>
              </a:lnSpc>
            </a:pPr>
            <a:endParaRPr lang="it-IT" altLang="it-IT" sz="2800" dirty="0"/>
          </a:p>
          <a:p>
            <a:pPr>
              <a:lnSpc>
                <a:spcPct val="90000"/>
              </a:lnSpc>
            </a:pPr>
            <a:endParaRPr lang="it-IT" altLang="it-IT" dirty="0">
              <a:solidFill>
                <a:schemeClr val="tx1">
                  <a:lumMod val="20000"/>
                  <a:lumOff val="80000"/>
                </a:schemeClr>
              </a:solidFill>
            </a:endParaRPr>
          </a:p>
          <a:p>
            <a:pPr>
              <a:lnSpc>
                <a:spcPct val="90000"/>
              </a:lnSpc>
              <a:buFontTx/>
              <a:buNone/>
            </a:pPr>
            <a:r>
              <a:rPr lang="it-IT" altLang="it-IT" sz="2900" dirty="0">
                <a:solidFill>
                  <a:schemeClr val="tx1">
                    <a:lumMod val="20000"/>
                    <a:lumOff val="80000"/>
                  </a:schemeClr>
                </a:solidFill>
              </a:rPr>
              <a:t>Es. Gli stilisti cercano di conquistarsi i loro clienti per indurli a comprare (funzione conativa) organizzando degli eventi di grande impatto (le sfilate, funzione </a:t>
            </a:r>
            <a:r>
              <a:rPr lang="it-IT" altLang="it-IT" sz="2900" dirty="0" err="1">
                <a:solidFill>
                  <a:schemeClr val="tx1">
                    <a:lumMod val="20000"/>
                    <a:lumOff val="80000"/>
                  </a:schemeClr>
                </a:solidFill>
              </a:rPr>
              <a:t>fàtica</a:t>
            </a:r>
            <a:r>
              <a:rPr lang="it-IT" altLang="it-IT" sz="2900" dirty="0">
                <a:solidFill>
                  <a:schemeClr val="tx1">
                    <a:lumMod val="20000"/>
                    <a:lumOff val="80000"/>
                  </a:schemeClr>
                </a:solidFill>
              </a:rPr>
              <a:t>) in cui emerga la bellezza dei loro abiti (funzione poetica). Per fare questo sono indotti a esprimersi molto nella comunicazione (funzione emotiva/espressiva)</a:t>
            </a:r>
          </a:p>
          <a:p>
            <a:pPr algn="r">
              <a:lnSpc>
                <a:spcPct val="90000"/>
              </a:lnSpc>
              <a:buFontTx/>
              <a:buNone/>
            </a:pPr>
            <a:r>
              <a:rPr lang="it-IT" altLang="it-IT" dirty="0">
                <a:solidFill>
                  <a:schemeClr val="tx1">
                    <a:lumMod val="20000"/>
                    <a:lumOff val="80000"/>
                  </a:schemeClr>
                </a:solidFill>
              </a:rPr>
              <a:t>Volli, p.28</a:t>
            </a:r>
          </a:p>
        </p:txBody>
      </p:sp>
      <p:graphicFrame>
        <p:nvGraphicFramePr>
          <p:cNvPr id="4" name="Diagramma 3"/>
          <p:cNvGraphicFramePr/>
          <p:nvPr>
            <p:extLst>
              <p:ext uri="{D42A27DB-BD31-4B8C-83A1-F6EECF244321}">
                <p14:modId xmlns:p14="http://schemas.microsoft.com/office/powerpoint/2010/main" val="906377854"/>
              </p:ext>
            </p:extLst>
          </p:nvPr>
        </p:nvGraphicFramePr>
        <p:xfrm>
          <a:off x="3508903" y="2007701"/>
          <a:ext cx="5250390" cy="22517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0840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6000" dirty="0"/>
              <a:t>Il quadrato semiotico</a:t>
            </a:r>
            <a:endParaRPr sz="6000" dirty="0"/>
          </a:p>
        </p:txBody>
      </p:sp>
      <p:sp>
        <p:nvSpPr>
          <p:cNvPr id="234"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377868" y="1478072"/>
            <a:ext cx="11436263" cy="4691028"/>
          </a:xfrm>
          <a:prstGeom prst="rect">
            <a:avLst/>
          </a:prstGeom>
        </p:spPr>
        <p:txBody>
          <a:bodyPr lIns="25400" tIns="25400" rIns="25400" bIns="25400">
            <a:noAutofit/>
          </a:bodyPr>
          <a:lstStyle/>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r>
              <a:rPr lang="it-IT" sz="1800" dirty="0"/>
              <a:t>Per analizzare la componente semantica dell’enunciato è utile soprattutto fare ricorso a uno schema di tipo logico che consente di raffigurare dinamicamente le principali tra le possibili articolazioni di una qualunque categoria semantica. Tale schema ha delle origini che possono essere ricondotte al pensiero filosofico di Aristotele ed è noto come «quadrato semiotico» (cfr. Figura 3). I quattro poli di tale quadrato sono collegati tra loro da relazioni di natura differente: contrarietà (sui lati orizzontali: S1 e S2; non-S2 e non-S1), complementarietà (sui lati verticali: S1 e non-S2; S2 e non-S1) e contraddizione (sulle diagonali: S1 e non-S1; S2 e non-S2).</a:t>
            </a:r>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88793" y="3617730"/>
            <a:ext cx="5014412" cy="3130439"/>
          </a:xfrm>
          <a:prstGeom prst="rect">
            <a:avLst/>
          </a:prstGeom>
        </p:spPr>
      </p:pic>
    </p:spTree>
    <p:extLst>
      <p:ext uri="{BB962C8B-B14F-4D97-AF65-F5344CB8AC3E}">
        <p14:creationId xmlns:p14="http://schemas.microsoft.com/office/powerpoint/2010/main" val="637393518"/>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4800" dirty="0"/>
              <a:t>La valorizzazione dei beni di consumo</a:t>
            </a:r>
            <a:endParaRPr sz="4800" dirty="0"/>
          </a:p>
        </p:txBody>
      </p:sp>
      <p:sp>
        <p:nvSpPr>
          <p:cNvPr id="234"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377868" y="1478072"/>
            <a:ext cx="11546910" cy="5098092"/>
          </a:xfrm>
          <a:prstGeom prst="rect">
            <a:avLst/>
          </a:prstGeom>
        </p:spPr>
        <p:txBody>
          <a:bodyPr lIns="25400" tIns="25400" rIns="25400" bIns="25400">
            <a:noAutofit/>
          </a:bodyPr>
          <a:lstStyle/>
          <a:p>
            <a:pPr defTabSz="1194786">
              <a:lnSpc>
                <a:spcPct val="120000"/>
              </a:lnSpc>
              <a:spcBef>
                <a:spcPts val="2300"/>
              </a:spcBef>
              <a:buSzPct val="100000"/>
              <a:defRPr sz="3332">
                <a:latin typeface="Graphik Light"/>
                <a:ea typeface="Graphik Light"/>
                <a:cs typeface="Graphik Light"/>
                <a:sym typeface="Graphik Light"/>
              </a:defRPr>
            </a:pPr>
            <a:r>
              <a:rPr lang="it-IT" sz="1800" dirty="0"/>
              <a:t>Jean-Marie </a:t>
            </a:r>
            <a:r>
              <a:rPr lang="it-IT" sz="1800" dirty="0" err="1"/>
              <a:t>Floch</a:t>
            </a:r>
            <a:r>
              <a:rPr lang="it-IT" sz="1800" dirty="0"/>
              <a:t>, che è stato un importante collaboratore di </a:t>
            </a:r>
            <a:r>
              <a:rPr lang="it-IT" sz="1800" dirty="0" err="1"/>
              <a:t>Greimas</a:t>
            </a:r>
            <a:r>
              <a:rPr lang="it-IT" sz="1800" dirty="0"/>
              <a:t>, ha impiegato il quadrato semiotico per analizzare numerosi fenomeni di consumo. </a:t>
            </a:r>
            <a:r>
              <a:rPr lang="it-IT" sz="1800" dirty="0" err="1"/>
              <a:t>Floch</a:t>
            </a:r>
            <a:r>
              <a:rPr lang="it-IT" sz="1800" dirty="0"/>
              <a:t>, in particolare, ha individuato, e verificato sperimentalmente mediante apposite ricerche condotte su campioni di consumatori, quattro tipi di possibili </a:t>
            </a:r>
            <a:r>
              <a:rPr lang="it-IT" sz="1800" b="1" u="sng" dirty="0"/>
              <a:t>«valorizzazioni dei beni di consumo». </a:t>
            </a:r>
            <a:r>
              <a:rPr lang="it-IT" sz="1800" dirty="0"/>
              <a:t>Tali valorizzazioni, che si trovano sui diversi angoli del quadrato semiotico (cfr. Figura 4), sono le seguenti: </a:t>
            </a:r>
          </a:p>
          <a:p>
            <a:pPr marL="342900" indent="-342900" defTabSz="1194786">
              <a:lnSpc>
                <a:spcPct val="120000"/>
              </a:lnSpc>
              <a:spcBef>
                <a:spcPts val="2300"/>
              </a:spcBef>
              <a:buSzPct val="100000"/>
              <a:buFont typeface="+mj-lt"/>
              <a:buAutoNum type="arabicPeriod"/>
              <a:defRPr sz="3332">
                <a:latin typeface="Graphik Light"/>
                <a:ea typeface="Graphik Light"/>
                <a:cs typeface="Graphik Light"/>
                <a:sym typeface="Graphik Light"/>
              </a:defRPr>
            </a:pPr>
            <a:r>
              <a:rPr lang="it-IT" sz="1800" i="1" u="sng" dirty="0"/>
              <a:t>pratica</a:t>
            </a:r>
            <a:r>
              <a:rPr lang="it-IT" sz="1800" dirty="0"/>
              <a:t>, relativa al valore d’uso e all’utilità del bene: confort, affidabilità, ecc.;</a:t>
            </a:r>
          </a:p>
          <a:p>
            <a:pPr marL="342900" indent="-342900" defTabSz="1194786">
              <a:lnSpc>
                <a:spcPct val="120000"/>
              </a:lnSpc>
              <a:spcBef>
                <a:spcPts val="2300"/>
              </a:spcBef>
              <a:buSzPct val="100000"/>
              <a:buFont typeface="+mj-lt"/>
              <a:buAutoNum type="arabicPeriod"/>
              <a:defRPr sz="3332">
                <a:latin typeface="Graphik Light"/>
                <a:ea typeface="Graphik Light"/>
                <a:cs typeface="Graphik Light"/>
                <a:sym typeface="Graphik Light"/>
              </a:defRPr>
            </a:pPr>
            <a:r>
              <a:rPr lang="it-IT" sz="1800" i="1" u="sng" dirty="0"/>
              <a:t>utopica</a:t>
            </a:r>
            <a:r>
              <a:rPr lang="it-IT" sz="1800" dirty="0"/>
              <a:t>, relativa agli aspetti esistenziali del rapporto di consumo: identità, avventura, ecc. (come sottolinea lo stesso </a:t>
            </a:r>
            <a:r>
              <a:rPr lang="it-IT" sz="1800" dirty="0" err="1"/>
              <a:t>Floch</a:t>
            </a:r>
            <a:r>
              <a:rPr lang="it-IT" sz="1800" dirty="0"/>
              <a:t>, qui utopico non è da intendersi con il significato di illusorio, ma nel senso di tensione ideale); </a:t>
            </a:r>
          </a:p>
          <a:p>
            <a:pPr marL="342900" indent="-342900" defTabSz="1194786">
              <a:lnSpc>
                <a:spcPct val="120000"/>
              </a:lnSpc>
              <a:spcBef>
                <a:spcPts val="2300"/>
              </a:spcBef>
              <a:buSzPct val="100000"/>
              <a:buFont typeface="+mj-lt"/>
              <a:buAutoNum type="arabicPeriod"/>
              <a:defRPr sz="3332">
                <a:latin typeface="Graphik Light"/>
                <a:ea typeface="Graphik Light"/>
                <a:cs typeface="Graphik Light"/>
                <a:sym typeface="Graphik Light"/>
              </a:defRPr>
            </a:pPr>
            <a:r>
              <a:rPr lang="it-IT" sz="1800" i="1" u="sng" dirty="0"/>
              <a:t>critica</a:t>
            </a:r>
            <a:r>
              <a:rPr lang="it-IT" sz="1800" dirty="0"/>
              <a:t>, relativa agli aspetti non-esistenziali del consumo: rapporto qualità-prezzo, rapporto </a:t>
            </a:r>
            <a:r>
              <a:rPr lang="it-IT" sz="1800" dirty="0" err="1"/>
              <a:t>costo-benefici</a:t>
            </a:r>
            <a:r>
              <a:rPr lang="it-IT" sz="1800" dirty="0"/>
              <a:t>, esame circostanziato del bene, </a:t>
            </a:r>
            <a:r>
              <a:rPr lang="it-IT" sz="1800" dirty="0" err="1"/>
              <a:t>ecc</a:t>
            </a:r>
            <a:r>
              <a:rPr lang="it-IT" sz="1800" dirty="0"/>
              <a:t>; </a:t>
            </a:r>
          </a:p>
          <a:p>
            <a:pPr marL="342900" indent="-342900" defTabSz="1194786">
              <a:lnSpc>
                <a:spcPct val="120000"/>
              </a:lnSpc>
              <a:spcBef>
                <a:spcPts val="2300"/>
              </a:spcBef>
              <a:buSzPct val="100000"/>
              <a:buFont typeface="+mj-lt"/>
              <a:buAutoNum type="arabicPeriod"/>
              <a:defRPr sz="3332">
                <a:latin typeface="Graphik Light"/>
                <a:ea typeface="Graphik Light"/>
                <a:cs typeface="Graphik Light"/>
                <a:sym typeface="Graphik Light"/>
              </a:defRPr>
            </a:pPr>
            <a:r>
              <a:rPr lang="it-IT" sz="1800" i="1" u="sng" dirty="0"/>
              <a:t>ludica</a:t>
            </a:r>
            <a:r>
              <a:rPr lang="it-IT" sz="1800" dirty="0"/>
              <a:t>, relativa agli aspetti non utilitari: gratuità, raffinatezza, ecc. (qui </a:t>
            </a:r>
            <a:r>
              <a:rPr lang="it-IT" sz="1800" dirty="0" err="1"/>
              <a:t>Floch</a:t>
            </a:r>
            <a:r>
              <a:rPr lang="it-IT" sz="1800" dirty="0"/>
              <a:t> con l’aggettivo «ludico» vuole intendere l’attività libera per eccellenza, non semplicemente quella che ha a che fare con il gioco).</a:t>
            </a:r>
          </a:p>
        </p:txBody>
      </p:sp>
    </p:spTree>
    <p:extLst>
      <p:ext uri="{BB962C8B-B14F-4D97-AF65-F5344CB8AC3E}">
        <p14:creationId xmlns:p14="http://schemas.microsoft.com/office/powerpoint/2010/main" val="1278290778"/>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5400" dirty="0"/>
              <a:t>La valorizzazione dei beni di consumo</a:t>
            </a:r>
            <a:endParaRPr sz="5400" dirty="0"/>
          </a:p>
        </p:txBody>
      </p:sp>
      <p:sp>
        <p:nvSpPr>
          <p:cNvPr id="234"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377868" y="1478072"/>
            <a:ext cx="11436263" cy="4691028"/>
          </a:xfrm>
          <a:prstGeom prst="rect">
            <a:avLst/>
          </a:prstGeom>
        </p:spPr>
        <p:txBody>
          <a:bodyPr lIns="25400" tIns="25400" rIns="25400" bIns="25400">
            <a:noAutofit/>
          </a:bodyPr>
          <a:lstStyle/>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endParaRPr lang="it-IT" sz="1800" dirty="0"/>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endParaRPr lang="it-IT" sz="1800" dirty="0"/>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endParaRPr lang="it-IT" sz="1800" dirty="0"/>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endParaRPr lang="it-IT" sz="1800" dirty="0"/>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endParaRPr lang="it-IT" sz="1800" dirty="0"/>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r>
              <a:rPr lang="it-IT" sz="2000" dirty="0">
                <a:sym typeface="Graphik Light"/>
              </a:rPr>
              <a:t>Queste quattro valorizzazioni comportano, evidentemente, altrettanti modelli di consumo, ma è importante ricordare in questa sede soprattutto l’impiego del quadrato semiotico che è stato fatto da </a:t>
            </a:r>
            <a:r>
              <a:rPr lang="it-IT" sz="2000" dirty="0" err="1">
                <a:sym typeface="Graphik Light"/>
              </a:rPr>
              <a:t>Floch</a:t>
            </a:r>
            <a:r>
              <a:rPr lang="it-IT" sz="2000" dirty="0">
                <a:sym typeface="Graphik Light"/>
              </a:rPr>
              <a:t> in relazione ai messaggi pubblicitari, i quali sono in grado solitamente di associare dei valori a prodotti acquistabili sul mercato per renderli desiderabili.</a:t>
            </a:r>
            <a:endParaRPr lang="it-IT" sz="2000" dirty="0"/>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4344" y="1478072"/>
            <a:ext cx="5185775" cy="3081831"/>
          </a:xfrm>
          <a:prstGeom prst="rect">
            <a:avLst/>
          </a:prstGeom>
        </p:spPr>
      </p:pic>
    </p:spTree>
    <p:extLst>
      <p:ext uri="{BB962C8B-B14F-4D97-AF65-F5344CB8AC3E}">
        <p14:creationId xmlns:p14="http://schemas.microsoft.com/office/powerpoint/2010/main" val="201343997"/>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5400" dirty="0"/>
              <a:t>Generi pubblicitari (ideologie)</a:t>
            </a:r>
            <a:endParaRPr sz="5400" dirty="0"/>
          </a:p>
        </p:txBody>
      </p:sp>
      <p:sp>
        <p:nvSpPr>
          <p:cNvPr id="234"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377868" y="1478072"/>
            <a:ext cx="11436263" cy="4691028"/>
          </a:xfrm>
          <a:prstGeom prst="rect">
            <a:avLst/>
          </a:prstGeom>
        </p:spPr>
        <p:txBody>
          <a:bodyPr lIns="25400" tIns="25400" rIns="25400" bIns="25400">
            <a:noAutofit/>
          </a:bodyPr>
          <a:lstStyle/>
          <a:p>
            <a:pPr marL="224028" indent="-224028" defTabSz="1194786">
              <a:lnSpc>
                <a:spcPct val="120000"/>
              </a:lnSpc>
              <a:spcBef>
                <a:spcPts val="2300"/>
              </a:spcBef>
              <a:buSzPct val="100000"/>
              <a:buFontTx/>
              <a:buChar char="•"/>
              <a:defRPr sz="3332">
                <a:latin typeface="Graphik Light"/>
                <a:ea typeface="Graphik Light"/>
                <a:cs typeface="Graphik Light"/>
                <a:sym typeface="Graphik Light"/>
              </a:defRPr>
            </a:pPr>
            <a:r>
              <a:rPr lang="it-IT" sz="1800" dirty="0"/>
              <a:t>T</a:t>
            </a:r>
            <a:r>
              <a:rPr lang="it-IT" sz="2000" dirty="0"/>
              <a:t>ale impiego ha consentito infatti d’individuare quattro diverse ideologie pubblicitarie (cfr. Figura 5):</a:t>
            </a:r>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endParaRPr lang="it-IT" sz="1800" dirty="0"/>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endParaRPr lang="it-IT" sz="1800" dirty="0"/>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endParaRPr lang="it-IT" sz="1800" dirty="0"/>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endParaRPr lang="it-IT" sz="1800" dirty="0"/>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5830" y="2267212"/>
            <a:ext cx="6528083" cy="4327742"/>
          </a:xfrm>
          <a:prstGeom prst="rect">
            <a:avLst/>
          </a:prstGeom>
        </p:spPr>
      </p:pic>
    </p:spTree>
    <p:extLst>
      <p:ext uri="{BB962C8B-B14F-4D97-AF65-F5344CB8AC3E}">
        <p14:creationId xmlns:p14="http://schemas.microsoft.com/office/powerpoint/2010/main" val="1855549239"/>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6000" dirty="0"/>
              <a:t>Generi pubblicitari (ideologie)</a:t>
            </a:r>
            <a:endParaRPr sz="6000" dirty="0"/>
          </a:p>
        </p:txBody>
      </p:sp>
      <p:sp>
        <p:nvSpPr>
          <p:cNvPr id="234"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377868" y="1478072"/>
            <a:ext cx="11436263" cy="4691028"/>
          </a:xfrm>
          <a:prstGeom prst="rect">
            <a:avLst/>
          </a:prstGeom>
        </p:spPr>
        <p:txBody>
          <a:bodyPr lIns="25400" tIns="25400" rIns="25400" bIns="25400">
            <a:noAutofit/>
          </a:bodyPr>
          <a:lstStyle/>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r>
              <a:rPr lang="it-IT" sz="2000" dirty="0">
                <a:sym typeface="Graphik Light"/>
              </a:rPr>
              <a:t>REFERENZIALE: il linguaggio pubblicitario vi svolge una funzione rappresentativa, ovvero di semplice rappresentazione di una realtà che è già dotata di un significato (quello del prodotto). I seguaci di questo tipo di filosofia pubblicitaria, a cominciare da David </a:t>
            </a:r>
            <a:r>
              <a:rPr lang="it-IT" sz="2000" dirty="0" err="1">
                <a:sym typeface="Graphik Light"/>
              </a:rPr>
              <a:t>Ogilvy</a:t>
            </a:r>
            <a:r>
              <a:rPr lang="it-IT" sz="2000" dirty="0">
                <a:sym typeface="Graphik Light"/>
              </a:rPr>
              <a:t>, sostengono che la pubblicità deve limitarsi a rispecchiare la realtà del prodotto (spesso attraverso il meccanismo della dimostrazione). </a:t>
            </a:r>
            <a:r>
              <a:rPr lang="it-IT" sz="2000" dirty="0" err="1">
                <a:sym typeface="Graphik Light"/>
              </a:rPr>
              <a:t>Floch</a:t>
            </a:r>
            <a:r>
              <a:rPr lang="it-IT" sz="2000" dirty="0">
                <a:sym typeface="Graphik Light"/>
              </a:rPr>
              <a:t> ha giustamente sottolineato però che la pubblicità referenziale appare come tale perché utilizza determinate strategie discorsive che hanno l’obiettivo di presentarla come vera; </a:t>
            </a:r>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r>
              <a:rPr lang="it-IT" sz="2000" dirty="0">
                <a:sym typeface="Graphik Light"/>
              </a:rPr>
              <a:t>MITICA: il linguaggio vi svolge una funzione costruttiva in quanto il significato non è già presente nella realtà del prodotto, ma viene costruito esclusivamente attraverso il discorso pubblicitario. Ricorre spesso a leggende, eroi, simboli, ovvero a referenti mitici che sono già conosciuti e strutturati e li associa con il prodotto. Il pubblicitario francese Jacques </a:t>
            </a:r>
            <a:r>
              <a:rPr lang="it-IT" sz="2000" dirty="0" err="1">
                <a:sym typeface="Graphik Light"/>
              </a:rPr>
              <a:t>Séguéla</a:t>
            </a:r>
            <a:r>
              <a:rPr lang="it-IT" sz="2000" dirty="0">
                <a:sym typeface="Graphik Light"/>
              </a:rPr>
              <a:t>, con la sua spettacolare pubblicità, ne è senz’altro il più significativo rappresentante, ma insieme ad esso va citato anche Leo Burnett, che ha creato la celebre campagna Marlboro basata sulla figura del cowboy;</a:t>
            </a:r>
            <a:endParaRPr lang="it-IT" sz="2000" dirty="0"/>
          </a:p>
        </p:txBody>
      </p:sp>
    </p:spTree>
    <p:extLst>
      <p:ext uri="{BB962C8B-B14F-4D97-AF65-F5344CB8AC3E}">
        <p14:creationId xmlns:p14="http://schemas.microsoft.com/office/powerpoint/2010/main" val="33024752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Le concezioni della pubblicità"/>
          <p:cNvSpPr txBox="1">
            <a:spLocks noGrp="1"/>
          </p:cNvSpPr>
          <p:nvPr>
            <p:ph type="title"/>
          </p:nvPr>
        </p:nvSpPr>
        <p:spPr>
          <a:prstGeom prst="rect">
            <a:avLst/>
          </a:prstGeom>
        </p:spPr>
        <p:txBody>
          <a:bodyPr>
            <a:normAutofit fontScale="90000"/>
          </a:bodyPr>
          <a:lstStyle/>
          <a:p>
            <a:pPr defTabSz="1158211">
              <a:defRPr sz="9500" spc="-95"/>
            </a:pPr>
            <a:r>
              <a:rPr lang="it-IT" sz="6700" dirty="0"/>
              <a:t>La semiotica</a:t>
            </a:r>
            <a:endParaRPr sz="6700" dirty="0"/>
          </a:p>
        </p:txBody>
      </p:sp>
      <p:sp>
        <p:nvSpPr>
          <p:cNvPr id="222"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455112" y="1437622"/>
            <a:ext cx="11133638" cy="4773067"/>
          </a:xfrm>
          <a:prstGeom prst="rect">
            <a:avLst/>
          </a:prstGeom>
        </p:spPr>
        <p:txBody>
          <a:bodyPr lIns="25400" tIns="25400" rIns="25400" bIns="25400">
            <a:noAutofit/>
          </a:bodyPr>
          <a:lstStyle/>
          <a:p>
            <a:pPr marL="219456" indent="-219456" defTabSz="1170402">
              <a:lnSpc>
                <a:spcPct val="120000"/>
              </a:lnSpc>
              <a:spcBef>
                <a:spcPts val="2250"/>
              </a:spcBef>
              <a:buSzPct val="100000"/>
              <a:buChar char="•"/>
              <a:defRPr sz="2400">
                <a:latin typeface="Graphik Light"/>
                <a:ea typeface="Graphik Light"/>
                <a:cs typeface="Graphik Light"/>
                <a:sym typeface="Graphik Light"/>
              </a:defRPr>
            </a:pPr>
            <a:r>
              <a:rPr lang="it-IT" sz="2000" dirty="0"/>
              <a:t>La semiotica è la disciplina che ha fornito la maggior quantità di strumenti per smontare e comprendere i significati espressi dai messaggi pubblicitari, ma va utilizzata comunque in una prospettiva interdisciplinare. Gli studi condotti da </a:t>
            </a:r>
            <a:r>
              <a:rPr lang="it-IT" sz="2000" dirty="0" err="1"/>
              <a:t>Algirdas</a:t>
            </a:r>
            <a:r>
              <a:rPr lang="it-IT" sz="2000" dirty="0"/>
              <a:t> Julien </a:t>
            </a:r>
            <a:r>
              <a:rPr lang="it-IT" sz="2000" dirty="0" err="1"/>
              <a:t>Greimas</a:t>
            </a:r>
            <a:r>
              <a:rPr lang="it-IT" sz="2000" dirty="0"/>
              <a:t> e dai suoi allievi - la cosiddetta "Scuola di Parigi" - rendono disponibile un insieme sistematico di principi e regole d'analisi (il modello della "semiotica generativa”). Sono almeno altrettanto significativi i filoni di ricerca della semiotica interpretativa, della semiotica enunciativa e della </a:t>
            </a:r>
            <a:r>
              <a:rPr lang="it-IT" sz="2000" dirty="0" err="1"/>
              <a:t>sociosemiotica</a:t>
            </a:r>
            <a:r>
              <a:rPr lang="it-IT" sz="2000" dirty="0"/>
              <a:t>. </a:t>
            </a:r>
          </a:p>
          <a:p>
            <a:pPr marL="219456" indent="-219456" defTabSz="1170402">
              <a:lnSpc>
                <a:spcPct val="120000"/>
              </a:lnSpc>
              <a:spcBef>
                <a:spcPts val="2250"/>
              </a:spcBef>
              <a:buSzPct val="100000"/>
              <a:buChar char="•"/>
              <a:defRPr sz="2400">
                <a:latin typeface="Graphik Light"/>
                <a:ea typeface="Graphik Light"/>
                <a:cs typeface="Graphik Light"/>
                <a:sym typeface="Graphik Light"/>
              </a:defRPr>
            </a:pPr>
            <a:r>
              <a:rPr lang="it-IT" sz="2000" dirty="0"/>
              <a:t>Probabilmente è proprio la mancanza di rigidità teorica della semiotica che fa di questa disciplina uno strumento utile per l'analisi della pubblicità, perché la rende maggiormente flessibile e adattabile alle molteplici forme che vengono assunte dai messaggi pubblicitari odierni. Non può esistere un approccio teorico più efficace rispetto agli altri e da applicare perciò in qualsiasi situazione. Ciascuna forma comunicativa possiede una specifica identità la quale richiede di ricorrere agli strumenti di analisi più adeguati per essa.</a:t>
            </a:r>
          </a:p>
        </p:txBody>
      </p:sp>
    </p:spTree>
    <p:extLst>
      <p:ext uri="{BB962C8B-B14F-4D97-AF65-F5344CB8AC3E}">
        <p14:creationId xmlns:p14="http://schemas.microsoft.com/office/powerpoint/2010/main" val="1140505286"/>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6000" dirty="0"/>
              <a:t>Generi pubblicitari (ideologie)</a:t>
            </a:r>
            <a:endParaRPr sz="6000" dirty="0"/>
          </a:p>
        </p:txBody>
      </p:sp>
      <p:sp>
        <p:nvSpPr>
          <p:cNvPr id="234"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297492" y="1427968"/>
            <a:ext cx="11597015" cy="4691028"/>
          </a:xfrm>
          <a:prstGeom prst="rect">
            <a:avLst/>
          </a:prstGeom>
        </p:spPr>
        <p:txBody>
          <a:bodyPr lIns="25400" tIns="25400" rIns="25400" bIns="25400">
            <a:noAutofit/>
          </a:bodyPr>
          <a:lstStyle/>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r>
              <a:rPr lang="it-IT" sz="2000" dirty="0">
                <a:sym typeface="Graphik Light"/>
              </a:rPr>
              <a:t>SOSTANZIALE: è la negazione della pubblicità mitica, considerata in questo caso una forma di pubblicità che usa il prodotto in maniera pretestuosa. Essa si batte invece per far vivere il prodotto in pubblicità, attribuendogli, con le sue virtù, una chiara centralità. L’atto creativo è concepito come una specie di “depurazione” che consente di andare ad esplorare e mettere in luce la natura profonda del prodotto. L’obiettivo è comunque di ottenere un’emozione di tipo estetico. Questa filosofia pubblicitaria ha degli illustri antecedenti in molti storici annunci creati da </a:t>
            </a:r>
            <a:r>
              <a:rPr lang="it-IT" sz="2000" dirty="0" err="1">
                <a:sym typeface="Graphik Light"/>
              </a:rPr>
              <a:t>Rosser</a:t>
            </a:r>
            <a:r>
              <a:rPr lang="it-IT" sz="2000" dirty="0">
                <a:sym typeface="Graphik Light"/>
              </a:rPr>
              <a:t> Reeves; </a:t>
            </a:r>
          </a:p>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r>
              <a:rPr lang="it-IT" sz="2000" dirty="0">
                <a:sym typeface="Graphik Light"/>
              </a:rPr>
              <a:t>OBLIQUA: è la negazione della pubblicità referenziale, in quanto sostiene che nel messaggio il significato non è già dato e utilizza la forza dell’ironia e del paradosso per attivare la capacità cognitiva del fruitore e stimolare quest’ultimo a co-produrre il significato attraverso una strategia di spostamento, di messa in distanza rispetto al discorso che riguarda le finalità del prodotto. Possiamo trovare un pioniere nell’utilizzo della pubblicità obliqua in Bill </a:t>
            </a:r>
            <a:r>
              <a:rPr lang="it-IT" sz="2000" dirty="0" err="1">
                <a:sym typeface="Graphik Light"/>
              </a:rPr>
              <a:t>Bernbach</a:t>
            </a:r>
            <a:r>
              <a:rPr lang="it-IT" sz="2000" dirty="0">
                <a:sym typeface="Graphik Light"/>
              </a:rPr>
              <a:t> e in particolare nei numerosi annunci che ha creato negli anni sessanta per il Maggiolino Volkswagen. In generale, comunque, la filosofia della pubblicità obliqua comporta il ricorso a un tipo di pubblicità che attualmente si va sempre più diffondendo e che può essere definita «</a:t>
            </a:r>
            <a:r>
              <a:rPr lang="it-IT" sz="2000" dirty="0" err="1">
                <a:sym typeface="Graphik Light"/>
              </a:rPr>
              <a:t>metapubblicità</a:t>
            </a:r>
            <a:r>
              <a:rPr lang="it-IT" sz="2000" dirty="0">
                <a:sym typeface="Graphik Light"/>
              </a:rPr>
              <a:t>».</a:t>
            </a:r>
            <a:endParaRPr lang="it-IT" sz="2000" dirty="0"/>
          </a:p>
        </p:txBody>
      </p:sp>
    </p:spTree>
    <p:extLst>
      <p:ext uri="{BB962C8B-B14F-4D97-AF65-F5344CB8AC3E}">
        <p14:creationId xmlns:p14="http://schemas.microsoft.com/office/powerpoint/2010/main" val="2027832143"/>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6000" dirty="0"/>
              <a:t>Generi pubblicitari (ideologie)</a:t>
            </a:r>
            <a:endParaRPr sz="6000" dirty="0"/>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7339" y="1478072"/>
            <a:ext cx="9229682" cy="5191696"/>
          </a:xfrm>
          <a:prstGeom prst="rect">
            <a:avLst/>
          </a:prstGeom>
        </p:spPr>
      </p:pic>
    </p:spTree>
    <p:extLst>
      <p:ext uri="{BB962C8B-B14F-4D97-AF65-F5344CB8AC3E}">
        <p14:creationId xmlns:p14="http://schemas.microsoft.com/office/powerpoint/2010/main" val="102442579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6000" dirty="0"/>
              <a:t>Generi pubblicitari (ideologie)</a:t>
            </a:r>
            <a:endParaRPr sz="6000" dirty="0"/>
          </a:p>
        </p:txBody>
      </p:sp>
      <p:sp>
        <p:nvSpPr>
          <p:cNvPr id="234"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297492" y="1427968"/>
            <a:ext cx="11597015" cy="4691028"/>
          </a:xfrm>
          <a:prstGeom prst="rect">
            <a:avLst/>
          </a:prstGeom>
        </p:spPr>
        <p:txBody>
          <a:bodyPr lIns="25400" tIns="25400" rIns="25400" bIns="25400">
            <a:noAutofit/>
          </a:bodyPr>
          <a:lstStyle/>
          <a:p>
            <a:pPr marL="224028" indent="-224028" defTabSz="1194786">
              <a:lnSpc>
                <a:spcPct val="120000"/>
              </a:lnSpc>
              <a:spcBef>
                <a:spcPts val="2300"/>
              </a:spcBef>
              <a:buSzPct val="100000"/>
              <a:buChar char="•"/>
              <a:defRPr sz="3332">
                <a:latin typeface="Graphik Light"/>
                <a:ea typeface="Graphik Light"/>
                <a:cs typeface="Graphik Light"/>
                <a:sym typeface="Graphik Light"/>
              </a:defRPr>
            </a:pPr>
            <a:r>
              <a:rPr lang="it-IT" sz="2000" dirty="0">
                <a:sym typeface="Graphik Light"/>
              </a:rPr>
              <a:t>Va ritenuto però che per </a:t>
            </a:r>
            <a:r>
              <a:rPr lang="it-IT" sz="2000" dirty="0" err="1">
                <a:sym typeface="Graphik Light"/>
              </a:rPr>
              <a:t>Floch</a:t>
            </a:r>
            <a:r>
              <a:rPr lang="it-IT" sz="2000" dirty="0">
                <a:sym typeface="Graphik Light"/>
              </a:rPr>
              <a:t> «tale modello non andasse inteso come uno schema statico che illustra una serie di possibilità in alternativa fra loro, ma come uno strumento operativo utile a ricostruire i movimenti interni ai testi, le trasformazioni semantiche che sono presenti nelle varie storie pubblicitarie». Infatti, possono essere impiegate tutt’e quattro le ideologie pubblicitarie individuate, anche se di queste solitamente una soltanto è la prevalente e definisce pertanto ciascuna marca come referenziale, mitica, sostanziale oppure obliqua. È evidente d’altronde che di fronte a consumatori come quelli contemporanei, che sono caratterizzati in maniera crescente da comportamenti eclettici e instabili, un modello di questo tipo, ma anche qualsiasi altro modello formalizzato, può incontrare delle difficoltà di applicazione. I semiotici tendono ad attribuire un carattere di universalità al quadrato semiotico, mentre quest’ultimo non è che uno dei tanti strumenti di questo tipo. Altri potrebbero essere rintracciati. Robert </a:t>
            </a:r>
            <a:r>
              <a:rPr lang="it-IT" sz="2000" dirty="0" err="1">
                <a:sym typeface="Graphik Light"/>
              </a:rPr>
              <a:t>Blanché</a:t>
            </a:r>
            <a:r>
              <a:rPr lang="it-IT" sz="2000" dirty="0">
                <a:sym typeface="Graphik Light"/>
              </a:rPr>
              <a:t>, ad esempio, ha provato a costruire un modello semiotico più complesso del quadrato e basato sulla figura dell’esagono. Tale modello, anziché adottare un sistema di opposizioni binarie, si basa su opposizioni ternarie comprendenti anche un terzo termine medio o neutro. Eric </a:t>
            </a:r>
            <a:r>
              <a:rPr lang="it-IT" sz="2000" dirty="0" err="1">
                <a:sym typeface="Graphik Light"/>
              </a:rPr>
              <a:t>Landowski</a:t>
            </a:r>
            <a:r>
              <a:rPr lang="it-IT" sz="2000" dirty="0">
                <a:sym typeface="Graphik Light"/>
              </a:rPr>
              <a:t> ha invece proposto di considerare i poli estremi del quadrato come punti qualsiasi di un unico flusso di significato. </a:t>
            </a:r>
            <a:endParaRPr lang="it-IT" sz="2000" dirty="0"/>
          </a:p>
        </p:txBody>
      </p:sp>
    </p:spTree>
    <p:extLst>
      <p:ext uri="{BB962C8B-B14F-4D97-AF65-F5344CB8AC3E}">
        <p14:creationId xmlns:p14="http://schemas.microsoft.com/office/powerpoint/2010/main" val="1964590944"/>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Le concezioni della pubblicità"/>
          <p:cNvSpPr txBox="1">
            <a:spLocks noGrp="1"/>
          </p:cNvSpPr>
          <p:nvPr>
            <p:ph type="title"/>
          </p:nvPr>
        </p:nvSpPr>
        <p:spPr>
          <a:prstGeom prst="rect">
            <a:avLst/>
          </a:prstGeom>
        </p:spPr>
        <p:txBody>
          <a:bodyPr>
            <a:noAutofit/>
          </a:bodyPr>
          <a:lstStyle/>
          <a:p>
            <a:pPr defTabSz="1158211">
              <a:defRPr sz="9500" spc="-95"/>
            </a:pPr>
            <a:r>
              <a:rPr lang="it-IT" sz="6000" dirty="0"/>
              <a:t>Generi pubblicitari (ideologie)</a:t>
            </a:r>
            <a:endParaRPr sz="6000" dirty="0"/>
          </a:p>
        </p:txBody>
      </p:sp>
      <p:sp>
        <p:nvSpPr>
          <p:cNvPr id="234"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297492" y="1427968"/>
            <a:ext cx="11597015" cy="4691028"/>
          </a:xfrm>
          <a:prstGeom prst="rect">
            <a:avLst/>
          </a:prstGeom>
        </p:spPr>
        <p:txBody>
          <a:bodyPr lIns="25400" tIns="25400" rIns="25400" bIns="25400">
            <a:noAutofit/>
          </a:bodyPr>
          <a:lstStyle/>
          <a:p>
            <a:pPr marL="224028" indent="-224028" defTabSz="1194786">
              <a:lnSpc>
                <a:spcPct val="120000"/>
              </a:lnSpc>
              <a:spcBef>
                <a:spcPts val="2300"/>
              </a:spcBef>
              <a:buSzPct val="100000"/>
              <a:buFontTx/>
              <a:buChar char="•"/>
              <a:defRPr sz="3332">
                <a:latin typeface="Graphik Light"/>
                <a:ea typeface="Graphik Light"/>
                <a:cs typeface="Graphik Light"/>
                <a:sym typeface="Graphik Light"/>
              </a:defRPr>
            </a:pPr>
            <a:r>
              <a:rPr lang="it-IT" sz="2000" dirty="0">
                <a:sym typeface="Graphik Light"/>
              </a:rPr>
              <a:t>Il quadrato semiotico sembra comunque essere uno strumento particolarmente utile per mettere a fuoco i concetti sui quali si basano gli immaginari delle marche. Può dunque essere efficacemente utilizzato, naturalmente tenendo presente che, come tutti i modelli scientifici, è una rappresentazione visiva di tipo convenzionale. </a:t>
            </a:r>
            <a:endParaRPr lang="it-IT" sz="2000" dirty="0"/>
          </a:p>
        </p:txBody>
      </p:sp>
    </p:spTree>
    <p:extLst>
      <p:ext uri="{BB962C8B-B14F-4D97-AF65-F5344CB8AC3E}">
        <p14:creationId xmlns:p14="http://schemas.microsoft.com/office/powerpoint/2010/main" val="2102246914"/>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GB" dirty="0" err="1"/>
              <a:t>Qualche</a:t>
            </a:r>
            <a:r>
              <a:rPr lang="en-GB" dirty="0"/>
              <a:t> </a:t>
            </a:r>
            <a:r>
              <a:rPr lang="en-GB" dirty="0" err="1"/>
              <a:t>esempio</a:t>
            </a:r>
            <a:endParaRPr lang="en-GB" dirty="0"/>
          </a:p>
        </p:txBody>
      </p:sp>
      <p:sp>
        <p:nvSpPr>
          <p:cNvPr id="3" name="Segnaposto contenuto 2"/>
          <p:cNvSpPr>
            <a:spLocks noGrp="1"/>
          </p:cNvSpPr>
          <p:nvPr>
            <p:ph idx="1"/>
          </p:nvPr>
        </p:nvSpPr>
        <p:spPr/>
        <p:txBody>
          <a:bodyPr/>
          <a:lstStyle/>
          <a:p>
            <a:pPr marL="0" indent="0">
              <a:buNone/>
            </a:pPr>
            <a:r>
              <a:rPr lang="it-IT" dirty="0"/>
              <a:t>obliqua</a:t>
            </a:r>
            <a:endParaRPr lang="it-IT" dirty="0">
              <a:hlinkClick r:id="rId2"/>
            </a:endParaRPr>
          </a:p>
          <a:p>
            <a:r>
              <a:rPr lang="it-IT" dirty="0">
                <a:hlinkClick r:id="rId2"/>
              </a:rPr>
              <a:t>https://www.kortocircuito.com/magazine/analisi-semiotica-pubblicita/#:~:text=La%20pubblicità%20obliqua&amp;text=L'immagine%20è%20una%20manipolazione,un%20effetto%20sorpresa%20sul%20consumatore</a:t>
            </a:r>
            <a:endParaRPr lang="it-IT" dirty="0"/>
          </a:p>
          <a:p>
            <a:r>
              <a:rPr lang="it-IT" dirty="0">
                <a:hlinkClick r:id="rId3"/>
              </a:rPr>
              <a:t>https://www.youtube.com/watch?v=Ea8RLNijZj4</a:t>
            </a:r>
            <a:endParaRPr lang="it-IT" dirty="0"/>
          </a:p>
          <a:p>
            <a:pPr marL="0" indent="0">
              <a:buNone/>
            </a:pPr>
            <a:r>
              <a:rPr lang="it-IT" dirty="0"/>
              <a:t>Mitica:</a:t>
            </a:r>
          </a:p>
          <a:p>
            <a:r>
              <a:rPr lang="it-IT" dirty="0" err="1"/>
              <a:t>https</a:t>
            </a:r>
            <a:r>
              <a:rPr lang="it-IT" dirty="0"/>
              <a:t>://</a:t>
            </a:r>
            <a:r>
              <a:rPr lang="it-IT" dirty="0" err="1"/>
              <a:t>www.youtube.com</a:t>
            </a:r>
            <a:r>
              <a:rPr lang="it-IT" dirty="0"/>
              <a:t>/</a:t>
            </a:r>
            <a:r>
              <a:rPr lang="it-IT" dirty="0" err="1"/>
              <a:t>watch?v</a:t>
            </a:r>
            <a:r>
              <a:rPr lang="it-IT" dirty="0"/>
              <a:t>=pIc7B3Xgz2o</a:t>
            </a:r>
          </a:p>
          <a:p>
            <a:endParaRPr lang="en-GB" dirty="0"/>
          </a:p>
        </p:txBody>
      </p:sp>
    </p:spTree>
    <p:extLst>
      <p:ext uri="{BB962C8B-B14F-4D97-AF65-F5344CB8AC3E}">
        <p14:creationId xmlns:p14="http://schemas.microsoft.com/office/powerpoint/2010/main" val="20629231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GB" dirty="0" err="1"/>
              <a:t>Qualche</a:t>
            </a:r>
            <a:r>
              <a:rPr lang="en-GB" dirty="0"/>
              <a:t> </a:t>
            </a:r>
            <a:r>
              <a:rPr lang="en-GB" dirty="0" err="1"/>
              <a:t>esempio</a:t>
            </a:r>
            <a:endParaRPr lang="en-GB" dirty="0"/>
          </a:p>
        </p:txBody>
      </p:sp>
      <p:sp>
        <p:nvSpPr>
          <p:cNvPr id="3" name="Segnaposto contenuto 2"/>
          <p:cNvSpPr>
            <a:spLocks noGrp="1"/>
          </p:cNvSpPr>
          <p:nvPr>
            <p:ph idx="1"/>
          </p:nvPr>
        </p:nvSpPr>
        <p:spPr/>
        <p:txBody>
          <a:bodyPr/>
          <a:lstStyle/>
          <a:p>
            <a:pPr marL="0" indent="0">
              <a:buNone/>
            </a:pPr>
            <a:r>
              <a:rPr lang="it-IT" dirty="0"/>
              <a:t>Tutti:</a:t>
            </a:r>
          </a:p>
          <a:p>
            <a:pPr marL="0" indent="0">
              <a:buNone/>
            </a:pPr>
            <a:r>
              <a:rPr lang="it-IT" dirty="0">
                <a:hlinkClick r:id="rId2"/>
              </a:rPr>
              <a:t>https://www.dirtywork.it/blog/la-semiotica-della-comunicazione-pubblicitaria/</a:t>
            </a:r>
            <a:endParaRPr lang="it-IT" dirty="0"/>
          </a:p>
          <a:p>
            <a:pPr marL="0" indent="0">
              <a:buNone/>
            </a:pPr>
            <a:r>
              <a:rPr lang="it-IT" dirty="0" err="1"/>
              <a:t>https</a:t>
            </a:r>
            <a:r>
              <a:rPr lang="it-IT" dirty="0"/>
              <a:t>://</a:t>
            </a:r>
            <a:r>
              <a:rPr lang="it-IT" dirty="0" err="1"/>
              <a:t>www.deepmarketing.it</a:t>
            </a:r>
            <a:r>
              <a:rPr lang="it-IT" dirty="0"/>
              <a:t>/post/10-spot-bellissimi</a:t>
            </a:r>
            <a:endParaRPr lang="en-GB" dirty="0"/>
          </a:p>
        </p:txBody>
      </p:sp>
    </p:spTree>
    <p:extLst>
      <p:ext uri="{BB962C8B-B14F-4D97-AF65-F5344CB8AC3E}">
        <p14:creationId xmlns:p14="http://schemas.microsoft.com/office/powerpoint/2010/main" val="1177358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Le concezioni della pubblicità"/>
          <p:cNvSpPr txBox="1">
            <a:spLocks noGrp="1"/>
          </p:cNvSpPr>
          <p:nvPr>
            <p:ph type="title"/>
          </p:nvPr>
        </p:nvSpPr>
        <p:spPr>
          <a:prstGeom prst="rect">
            <a:avLst/>
          </a:prstGeom>
        </p:spPr>
        <p:txBody>
          <a:bodyPr>
            <a:normAutofit fontScale="90000"/>
          </a:bodyPr>
          <a:lstStyle/>
          <a:p>
            <a:pPr defTabSz="1158211">
              <a:defRPr sz="9500" spc="-95"/>
            </a:pPr>
            <a:r>
              <a:rPr lang="it-IT" sz="6700" dirty="0"/>
              <a:t>La semiotica</a:t>
            </a:r>
            <a:endParaRPr sz="6700" dirty="0"/>
          </a:p>
        </p:txBody>
      </p:sp>
      <p:sp>
        <p:nvSpPr>
          <p:cNvPr id="222"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455112" y="1653436"/>
            <a:ext cx="11133638" cy="4682514"/>
          </a:xfrm>
          <a:prstGeom prst="rect">
            <a:avLst/>
          </a:prstGeom>
        </p:spPr>
        <p:txBody>
          <a:bodyPr lIns="25400" tIns="25400" rIns="25400" bIns="25400">
            <a:noAutofit/>
          </a:bodyPr>
          <a:lstStyle/>
          <a:p>
            <a:pPr marL="219456" indent="-219456" defTabSz="1170402">
              <a:lnSpc>
                <a:spcPct val="120000"/>
              </a:lnSpc>
              <a:spcBef>
                <a:spcPts val="2250"/>
              </a:spcBef>
              <a:buSzPct val="100000"/>
              <a:buChar char="•"/>
              <a:defRPr sz="2400">
                <a:latin typeface="Graphik Light"/>
                <a:ea typeface="Graphik Light"/>
                <a:cs typeface="Graphik Light"/>
                <a:sym typeface="Graphik Light"/>
              </a:defRPr>
            </a:pPr>
            <a:r>
              <a:rPr lang="it-IT" sz="2000" dirty="0"/>
              <a:t>E’ negli anni Sessanta che la semiotica ha cominciato a svilupparsi la sua analisi della pubblicità, grazie agli sforzi intrapresi da numerosi studiosi per "smontare" i messaggi pubblicitari, a cominciare da Roland </a:t>
            </a:r>
            <a:r>
              <a:rPr lang="it-IT" sz="2000" dirty="0" err="1"/>
              <a:t>Barthes</a:t>
            </a:r>
            <a:r>
              <a:rPr lang="it-IT" sz="2000" dirty="0"/>
              <a:t>, il quale ha pensato di poter mettere a punto un metodo semiotico utilizzabile per analizzare tutte le forme di comunicazione. Tra queste, però, </a:t>
            </a:r>
            <a:r>
              <a:rPr lang="it-IT" sz="2000" dirty="0" err="1"/>
              <a:t>Barthes</a:t>
            </a:r>
            <a:r>
              <a:rPr lang="it-IT" sz="2000" dirty="0"/>
              <a:t> ha indicato la pubblicità come una delle più rilevanti, e lo dimostra il ruolo centrale che le ha attribuito sia nel volume Miti d'oggi (</a:t>
            </a:r>
            <a:r>
              <a:rPr lang="it-IT" sz="2000" dirty="0" err="1"/>
              <a:t>Barthes</a:t>
            </a:r>
            <a:r>
              <a:rPr lang="it-IT" sz="2000" dirty="0"/>
              <a:t>, 1974) che nel saggio successivo Semantica dell'oggetto, raccolto nel volume L'avventura semiologica (</a:t>
            </a:r>
            <a:r>
              <a:rPr lang="it-IT" sz="2000" dirty="0" err="1"/>
              <a:t>Barthes</a:t>
            </a:r>
            <a:r>
              <a:rPr lang="it-IT" sz="2000" dirty="0"/>
              <a:t>, 1991).</a:t>
            </a:r>
          </a:p>
          <a:p>
            <a:pPr marL="219456" indent="-219456" defTabSz="1170402">
              <a:lnSpc>
                <a:spcPct val="120000"/>
              </a:lnSpc>
              <a:spcBef>
                <a:spcPts val="2250"/>
              </a:spcBef>
              <a:buSzPct val="100000"/>
              <a:buFontTx/>
              <a:buChar char="•"/>
              <a:defRPr sz="2400">
                <a:latin typeface="Graphik Light"/>
                <a:ea typeface="Graphik Light"/>
                <a:cs typeface="Graphik Light"/>
                <a:sym typeface="Graphik Light"/>
              </a:defRPr>
            </a:pPr>
            <a:r>
              <a:rPr lang="it-IT" sz="2000" dirty="0"/>
              <a:t>Storicamente, dopo i lavori di </a:t>
            </a:r>
            <a:r>
              <a:rPr lang="it-IT" sz="2000" dirty="0" err="1"/>
              <a:t>Barthes</a:t>
            </a:r>
            <a:r>
              <a:rPr lang="it-IT" sz="2000" dirty="0"/>
              <a:t>, lo sviluppo in ambito semiotico dell'analisi dei messaggi pubblicitari è proseguito con il volume pubblicato da Georges </a:t>
            </a:r>
            <a:r>
              <a:rPr lang="it-IT" sz="2000" dirty="0" err="1"/>
              <a:t>Péninou</a:t>
            </a:r>
            <a:r>
              <a:rPr lang="it-IT" sz="2000" dirty="0"/>
              <a:t> nel 1972: Intelligence de la </a:t>
            </a:r>
            <a:r>
              <a:rPr lang="it-IT" sz="2000" dirty="0" err="1"/>
              <a:t>publicite</a:t>
            </a:r>
            <a:r>
              <a:rPr lang="it-IT" sz="2000" dirty="0"/>
              <a:t>.</a:t>
            </a:r>
          </a:p>
          <a:p>
            <a:pPr marL="219456" indent="-219456" defTabSz="1170402">
              <a:lnSpc>
                <a:spcPct val="120000"/>
              </a:lnSpc>
              <a:spcBef>
                <a:spcPts val="2250"/>
              </a:spcBef>
              <a:buSzPct val="100000"/>
              <a:buChar char="•"/>
              <a:defRPr sz="2400">
                <a:latin typeface="Graphik Light"/>
                <a:ea typeface="Graphik Light"/>
                <a:cs typeface="Graphik Light"/>
                <a:sym typeface="Graphik Light"/>
              </a:defRPr>
            </a:pPr>
            <a:endParaRPr lang="it-IT" sz="2000" dirty="0"/>
          </a:p>
        </p:txBody>
      </p:sp>
    </p:spTree>
    <p:extLst>
      <p:ext uri="{BB962C8B-B14F-4D97-AF65-F5344CB8AC3E}">
        <p14:creationId xmlns:p14="http://schemas.microsoft.com/office/powerpoint/2010/main" val="134649572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Le concezioni della pubblicità"/>
          <p:cNvSpPr txBox="1">
            <a:spLocks noGrp="1"/>
          </p:cNvSpPr>
          <p:nvPr>
            <p:ph type="title"/>
          </p:nvPr>
        </p:nvSpPr>
        <p:spPr>
          <a:prstGeom prst="rect">
            <a:avLst/>
          </a:prstGeom>
        </p:spPr>
        <p:txBody>
          <a:bodyPr>
            <a:noAutofit/>
          </a:bodyPr>
          <a:lstStyle>
            <a:lvl1pPr defTabSz="2316421">
              <a:defRPr sz="9500" spc="-95"/>
            </a:lvl1pPr>
          </a:lstStyle>
          <a:p>
            <a:r>
              <a:rPr sz="6000" dirty="0"/>
              <a:t>La semiotica</a:t>
            </a:r>
          </a:p>
        </p:txBody>
      </p:sp>
      <p:sp>
        <p:nvSpPr>
          <p:cNvPr id="225"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603250" y="1723921"/>
            <a:ext cx="11271424" cy="4852243"/>
          </a:xfrm>
          <a:prstGeom prst="rect">
            <a:avLst/>
          </a:prstGeom>
        </p:spPr>
        <p:txBody>
          <a:bodyPr lIns="25400" tIns="25400" rIns="25400" bIns="25400">
            <a:noAutofit/>
          </a:bodyPr>
          <a:lstStyle/>
          <a:p>
            <a:pPr marL="196596" indent="-196596" defTabSz="1048485">
              <a:lnSpc>
                <a:spcPct val="80000"/>
              </a:lnSpc>
              <a:spcBef>
                <a:spcPts val="2000"/>
              </a:spcBef>
              <a:buSzPct val="100000"/>
              <a:buChar char="•"/>
              <a:defRPr sz="2150">
                <a:latin typeface="Graphik Light"/>
                <a:ea typeface="Graphik Light"/>
                <a:cs typeface="Graphik Light"/>
                <a:sym typeface="Graphik Light"/>
              </a:defRPr>
            </a:pPr>
            <a:r>
              <a:rPr lang="it-IT" sz="2000" dirty="0" err="1"/>
              <a:t>Péninou</a:t>
            </a:r>
            <a:r>
              <a:rPr lang="it-IT" sz="2000" dirty="0"/>
              <a:t> </a:t>
            </a:r>
            <a:r>
              <a:rPr sz="2000" dirty="0"/>
              <a:t>ha individuato la presenza all'interno di un qualsiasi messaggio pubblicitario di cinque tipi principali di </a:t>
            </a:r>
            <a:r>
              <a:rPr lang="it-IT" sz="2000" dirty="0"/>
              <a:t>"</a:t>
            </a:r>
            <a:r>
              <a:rPr sz="2000" dirty="0"/>
              <a:t>sub-messaggi":</a:t>
            </a:r>
          </a:p>
          <a:p>
            <a:pPr marL="196596" indent="-196596" defTabSz="1048485">
              <a:lnSpc>
                <a:spcPct val="80000"/>
              </a:lnSpc>
              <a:spcBef>
                <a:spcPts val="2000"/>
              </a:spcBef>
              <a:buSzPct val="100000"/>
              <a:buChar char="•"/>
              <a:defRPr sz="2150">
                <a:latin typeface="Graphik Light"/>
                <a:ea typeface="Graphik Light"/>
                <a:cs typeface="Graphik Light"/>
                <a:sym typeface="Graphik Light"/>
              </a:defRPr>
            </a:pPr>
            <a:r>
              <a:rPr sz="2000" dirty="0"/>
              <a:t>1 - </a:t>
            </a:r>
            <a:r>
              <a:rPr sz="2000" u="sng" dirty="0"/>
              <a:t>propriamente pubblicitario</a:t>
            </a:r>
            <a:r>
              <a:rPr sz="2000" dirty="0"/>
              <a:t>: è ciò che si percepisce immediatamente nel primo impatto con il messaggio pubblicitario e che permette di identificare la comunicazione pubblicitaria come tale, e dunque permette anche di distinguerla da altre forme di comunicazione;</a:t>
            </a:r>
          </a:p>
          <a:p>
            <a:pPr marL="196596" indent="-196596" defTabSz="1048485">
              <a:lnSpc>
                <a:spcPct val="80000"/>
              </a:lnSpc>
              <a:spcBef>
                <a:spcPts val="2000"/>
              </a:spcBef>
              <a:buSzPct val="100000"/>
              <a:buChar char="•"/>
              <a:defRPr sz="2150">
                <a:latin typeface="Graphik Light"/>
                <a:ea typeface="Graphik Light"/>
                <a:cs typeface="Graphik Light"/>
                <a:sym typeface="Graphik Light"/>
              </a:defRPr>
            </a:pPr>
            <a:r>
              <a:rPr sz="2000" dirty="0"/>
              <a:t>2</a:t>
            </a:r>
            <a:r>
              <a:rPr lang="it-IT" sz="2000" dirty="0"/>
              <a:t> </a:t>
            </a:r>
            <a:r>
              <a:rPr sz="2000" dirty="0"/>
              <a:t>- </a:t>
            </a:r>
            <a:r>
              <a:rPr sz="2000" u="sng" dirty="0"/>
              <a:t>dell'emittente</a:t>
            </a:r>
            <a:r>
              <a:rPr sz="2000" dirty="0"/>
              <a:t>: consiste generalmente nel marchio dell'agenzia pubblicitaria, dell'art director o del fotografo e tende a essere considerato poco rilevante essendo isolato dal resto del messaggio;</a:t>
            </a:r>
          </a:p>
          <a:p>
            <a:pPr marL="196596" indent="-196596" defTabSz="1048485">
              <a:lnSpc>
                <a:spcPct val="80000"/>
              </a:lnSpc>
              <a:spcBef>
                <a:spcPts val="2000"/>
              </a:spcBef>
              <a:buSzPct val="100000"/>
              <a:buChar char="•"/>
              <a:defRPr sz="2150">
                <a:latin typeface="Graphik Light"/>
                <a:ea typeface="Graphik Light"/>
                <a:cs typeface="Graphik Light"/>
                <a:sym typeface="Graphik Light"/>
              </a:defRPr>
            </a:pPr>
            <a:r>
              <a:rPr sz="2000" dirty="0"/>
              <a:t>3 - </a:t>
            </a:r>
            <a:r>
              <a:rPr sz="2000" u="sng" dirty="0"/>
              <a:t>linguistico</a:t>
            </a:r>
            <a:r>
              <a:rPr sz="2000" dirty="0"/>
              <a:t>: presenta al suo interno tre livelli: quello della </a:t>
            </a:r>
            <a:r>
              <a:rPr sz="2000" i="1" dirty="0"/>
              <a:t>forma</a:t>
            </a:r>
            <a:r>
              <a:rPr sz="2000" dirty="0"/>
              <a:t> (variabile in base alla natura dei caratteri tipografici, diversità, grandezza, disposizione spaziale, colori ecc.); quello della </a:t>
            </a:r>
            <a:r>
              <a:rPr sz="2000" i="1" dirty="0"/>
              <a:t>lingua</a:t>
            </a:r>
            <a:r>
              <a:rPr sz="2000" dirty="0"/>
              <a:t>, dove, poiché la pubblicità deve sfuggire all'usura comunicativa determinata dalla sua necessità intrinseca di una continua ripetizione quotidiana, le parole vengono sfruttate soprattutto sul piano delle loro capacità semantiche, attraverso varie strategie linguistiche che implicano la creazione di nuovi termini o la trasformazione di slogan, frasi fatte e stereotipi verbali già diffusi socialmente; quello, infine, delle </a:t>
            </a:r>
            <a:r>
              <a:rPr sz="2000" i="1" dirty="0"/>
              <a:t>funzioni di ancoraggio o ricambio</a:t>
            </a:r>
            <a:r>
              <a:rPr sz="2000" dirty="0"/>
              <a:t> che, secondo Barthes (1985), le parole svolgerebbero rispetto all'immagine, selezionando e fissando tra i molteplici significati che l'immagine può trasmettere quelli più funzionali ai risultati voluti dall'emittente (ancoraggio) o dicendo ciò che l'immagine non è in grado di esprimere (ricambio);</a:t>
            </a:r>
          </a:p>
        </p:txBody>
      </p:sp>
    </p:spTree>
    <p:extLst>
      <p:ext uri="{BB962C8B-B14F-4D97-AF65-F5344CB8AC3E}">
        <p14:creationId xmlns:p14="http://schemas.microsoft.com/office/powerpoint/2010/main" val="3330868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Le concezioni della pubblicità"/>
          <p:cNvSpPr txBox="1">
            <a:spLocks noGrp="1"/>
          </p:cNvSpPr>
          <p:nvPr>
            <p:ph type="title"/>
          </p:nvPr>
        </p:nvSpPr>
        <p:spPr>
          <a:prstGeom prst="rect">
            <a:avLst/>
          </a:prstGeom>
        </p:spPr>
        <p:txBody>
          <a:bodyPr>
            <a:normAutofit fontScale="90000"/>
          </a:bodyPr>
          <a:lstStyle/>
          <a:p>
            <a:pPr defTabSz="1158211">
              <a:defRPr sz="9500" spc="-95"/>
            </a:pPr>
            <a:endParaRPr/>
          </a:p>
        </p:txBody>
      </p:sp>
      <p:sp>
        <p:nvSpPr>
          <p:cNvPr id="228"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603250" y="1859388"/>
            <a:ext cx="10985500" cy="4691724"/>
          </a:xfrm>
          <a:prstGeom prst="rect">
            <a:avLst/>
          </a:prstGeom>
        </p:spPr>
        <p:txBody>
          <a:bodyPr lIns="25400" tIns="25400" rIns="25400" bIns="25400">
            <a:normAutofit fontScale="25000" lnSpcReduction="20000"/>
          </a:bodyPr>
          <a:lstStyle/>
          <a:p>
            <a:pPr marL="196596" indent="-196596" defTabSz="1048485">
              <a:lnSpc>
                <a:spcPct val="120000"/>
              </a:lnSpc>
              <a:spcBef>
                <a:spcPts val="2000"/>
              </a:spcBef>
              <a:buSzPct val="100000"/>
              <a:buChar char="•"/>
              <a:defRPr sz="2150">
                <a:latin typeface="Graphik Light"/>
                <a:ea typeface="Graphik Light"/>
                <a:cs typeface="Graphik Light"/>
                <a:sym typeface="Graphik Light"/>
              </a:defRPr>
            </a:pPr>
            <a:r>
              <a:rPr dirty="0"/>
              <a:t> </a:t>
            </a:r>
            <a:r>
              <a:rPr lang="it-IT" sz="8000" dirty="0"/>
              <a:t>4- </a:t>
            </a:r>
            <a:r>
              <a:rPr lang="it-IT" sz="8000" u="sng" dirty="0"/>
              <a:t>iconico</a:t>
            </a:r>
            <a:r>
              <a:rPr lang="it-IT" sz="8000" dirty="0"/>
              <a:t>: è il messaggio che si percepisce esclusivamente dall'immagine e il suo significato varia in base a come l'immagine stessa occupa lo spazio a disposizione. A seconda della sua distanza rispettivamente dal destinatario o dal prodotto, l'immagine può essere: </a:t>
            </a:r>
            <a:r>
              <a:rPr lang="it-IT" sz="8000" dirty="0" err="1"/>
              <a:t>implicativa</a:t>
            </a:r>
            <a:r>
              <a:rPr lang="it-IT" sz="8000" dirty="0"/>
              <a:t> (coinvolge il destinatario), predicativa (esalta una qualità della merce), </a:t>
            </a:r>
            <a:r>
              <a:rPr lang="it-IT" sz="8000" dirty="0" err="1"/>
              <a:t>esposizionale</a:t>
            </a:r>
            <a:r>
              <a:rPr lang="it-IT" sz="8000" dirty="0"/>
              <a:t> (dà conto dell'esistenza di una merce);</a:t>
            </a:r>
          </a:p>
          <a:p>
            <a:pPr marL="226314" indent="-226314" defTabSz="1206977">
              <a:lnSpc>
                <a:spcPct val="120000"/>
              </a:lnSpc>
              <a:spcBef>
                <a:spcPts val="2300"/>
              </a:spcBef>
              <a:buSzPct val="100000"/>
              <a:buChar char="•"/>
              <a:defRPr sz="3366">
                <a:latin typeface="Graphik Light"/>
                <a:ea typeface="Graphik Light"/>
                <a:cs typeface="Graphik Light"/>
                <a:sym typeface="Graphik Light"/>
              </a:defRPr>
            </a:pPr>
            <a:r>
              <a:rPr sz="8000" dirty="0"/>
              <a:t>5 - </a:t>
            </a:r>
            <a:r>
              <a:rPr sz="8000" u="sng" dirty="0"/>
              <a:t>inferenziale</a:t>
            </a:r>
            <a:r>
              <a:rPr sz="8000" dirty="0"/>
              <a:t>: deriva dalla fusione tra il messaggio linguistico e il messaggio visivo e si realizza soltanto attraverso l’intervento attivo da parte del destinatario. È cioè il piano propriamente connotativo, il più importante per la pubblicità.</a:t>
            </a:r>
          </a:p>
          <a:p>
            <a:pPr marL="226314" indent="-226314" defTabSz="1206977">
              <a:lnSpc>
                <a:spcPct val="120000"/>
              </a:lnSpc>
              <a:spcBef>
                <a:spcPts val="2300"/>
              </a:spcBef>
              <a:buSzPct val="100000"/>
              <a:buChar char="•"/>
              <a:defRPr sz="3366">
                <a:latin typeface="Graphik Light"/>
                <a:ea typeface="Graphik Light"/>
                <a:cs typeface="Graphik Light"/>
                <a:sym typeface="Graphik Light"/>
              </a:defRPr>
            </a:pPr>
            <a:r>
              <a:rPr sz="8000" dirty="0"/>
              <a:t>Péninou è stato anche uno dei primi autori a tentare un'analisi dinamica delle funzioni svolte dal linguaggio pubblicitario, sulla scia di un analogo tentativo effettuato qualche tempo prima da Umberto Eco (1968). Ha infatti applicato al linguaggio pubblicitario la classificazione proposta da Roman Jakobson (1966) per le funzioni della comunicazione linguistica, che sono sei e possono essere adattate al discorso pubblicitario</a:t>
            </a:r>
            <a:r>
              <a:rPr lang="it-IT" sz="8000" dirty="0"/>
              <a:t>.</a:t>
            </a:r>
          </a:p>
        </p:txBody>
      </p:sp>
    </p:spTree>
    <p:extLst>
      <p:ext uri="{BB962C8B-B14F-4D97-AF65-F5344CB8AC3E}">
        <p14:creationId xmlns:p14="http://schemas.microsoft.com/office/powerpoint/2010/main" val="147323654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03250" y="356992"/>
            <a:ext cx="10870591" cy="758721"/>
          </a:xfrm>
        </p:spPr>
        <p:txBody>
          <a:bodyPr>
            <a:noAutofit/>
          </a:bodyPr>
          <a:lstStyle/>
          <a:p>
            <a:r>
              <a:rPr lang="it-IT" altLang="it-IT" sz="4800" dirty="0">
                <a:solidFill>
                  <a:schemeClr val="tx1">
                    <a:lumMod val="20000"/>
                    <a:lumOff val="80000"/>
                  </a:schemeClr>
                </a:solidFill>
              </a:rPr>
              <a:t>Elementi e funzioni della comunicazione</a:t>
            </a:r>
          </a:p>
        </p:txBody>
      </p:sp>
      <p:sp>
        <p:nvSpPr>
          <p:cNvPr id="10243" name="Rectangle 3"/>
          <p:cNvSpPr>
            <a:spLocks noGrp="1" noChangeArrowheads="1"/>
          </p:cNvSpPr>
          <p:nvPr>
            <p:ph type="body" idx="1"/>
          </p:nvPr>
        </p:nvSpPr>
        <p:spPr>
          <a:xfrm>
            <a:off x="603250" y="1578279"/>
            <a:ext cx="10870591" cy="4680049"/>
          </a:xfrm>
        </p:spPr>
        <p:txBody>
          <a:bodyPr/>
          <a:lstStyle/>
          <a:p>
            <a:pPr>
              <a:buFontTx/>
              <a:buNone/>
            </a:pPr>
            <a:r>
              <a:rPr lang="it-IT" altLang="it-IT" dirty="0"/>
              <a:t>Secondo </a:t>
            </a:r>
            <a:r>
              <a:rPr lang="it-IT" altLang="it-IT" dirty="0" err="1"/>
              <a:t>Jakobson</a:t>
            </a:r>
            <a:r>
              <a:rPr lang="it-IT" altLang="it-IT" dirty="0"/>
              <a:t>:</a:t>
            </a:r>
          </a:p>
        </p:txBody>
      </p:sp>
      <p:graphicFrame>
        <p:nvGraphicFramePr>
          <p:cNvPr id="10269" name="Group 29"/>
          <p:cNvGraphicFramePr>
            <a:graphicFrameLocks noGrp="1"/>
          </p:cNvGraphicFramePr>
          <p:nvPr>
            <p:extLst>
              <p:ext uri="{D42A27DB-BD31-4B8C-83A1-F6EECF244321}">
                <p14:modId xmlns:p14="http://schemas.microsoft.com/office/powerpoint/2010/main" val="176542774"/>
              </p:ext>
            </p:extLst>
          </p:nvPr>
        </p:nvGraphicFramePr>
        <p:xfrm>
          <a:off x="2918564" y="2209371"/>
          <a:ext cx="6073036" cy="3843281"/>
        </p:xfrm>
        <a:graphic>
          <a:graphicData uri="http://schemas.openxmlformats.org/drawingml/2006/table">
            <a:tbl>
              <a:tblPr/>
              <a:tblGrid>
                <a:gridCol w="3036518">
                  <a:extLst>
                    <a:ext uri="{9D8B030D-6E8A-4147-A177-3AD203B41FA5}">
                      <a16:colId xmlns:a16="http://schemas.microsoft.com/office/drawing/2014/main" val="20000"/>
                    </a:ext>
                  </a:extLst>
                </a:gridCol>
                <a:gridCol w="3036518">
                  <a:extLst>
                    <a:ext uri="{9D8B030D-6E8A-4147-A177-3AD203B41FA5}">
                      <a16:colId xmlns:a16="http://schemas.microsoft.com/office/drawing/2014/main" val="20001"/>
                    </a:ext>
                  </a:extLst>
                </a:gridCol>
              </a:tblGrid>
              <a:tr h="1252481">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dirty="0">
                          <a:ln>
                            <a:noFill/>
                          </a:ln>
                          <a:solidFill>
                            <a:schemeClr val="bg1"/>
                          </a:solidFill>
                          <a:effectLst/>
                          <a:latin typeface="Arial" charset="0"/>
                          <a:ea typeface="ＭＳ Ｐゴシック" charset="-128"/>
                        </a:rPr>
                        <a:t>Emittente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dirty="0">
                          <a:ln>
                            <a:noFill/>
                          </a:ln>
                          <a:solidFill>
                            <a:schemeClr val="bg1"/>
                          </a:solidFill>
                          <a:effectLst/>
                          <a:latin typeface="Arial" charset="0"/>
                          <a:ea typeface="ＭＳ Ｐゴシック" charset="-128"/>
                        </a:rPr>
                        <a:t>Emotiva (espressiva)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0"/>
                  </a:ext>
                </a:extLst>
              </a:tr>
              <a:tr h="484878">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a:ln>
                            <a:noFill/>
                          </a:ln>
                          <a:solidFill>
                            <a:schemeClr val="bg1"/>
                          </a:solidFill>
                          <a:effectLst/>
                          <a:latin typeface="Arial" charset="0"/>
                          <a:ea typeface="ＭＳ Ｐゴシック" charset="-128"/>
                        </a:rPr>
                        <a:t>Messaggio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a:ln>
                            <a:noFill/>
                          </a:ln>
                          <a:solidFill>
                            <a:schemeClr val="bg1"/>
                          </a:solidFill>
                          <a:effectLst/>
                          <a:latin typeface="Arial" charset="0"/>
                          <a:ea typeface="ＭＳ Ｐゴシック" charset="-128"/>
                        </a:rPr>
                        <a:t>Poetica (estetica)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1"/>
                  </a:ext>
                </a:extLst>
              </a:tr>
              <a:tr h="487665">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dirty="0">
                          <a:ln>
                            <a:noFill/>
                          </a:ln>
                          <a:solidFill>
                            <a:schemeClr val="bg1"/>
                          </a:solidFill>
                          <a:effectLst/>
                          <a:latin typeface="Arial" charset="0"/>
                          <a:ea typeface="ＭＳ Ｐゴシック" charset="-128"/>
                        </a:rPr>
                        <a:t>Destinatario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dirty="0">
                          <a:ln>
                            <a:noFill/>
                          </a:ln>
                          <a:solidFill>
                            <a:schemeClr val="bg1"/>
                          </a:solidFill>
                          <a:effectLst/>
                          <a:latin typeface="Arial" charset="0"/>
                          <a:ea typeface="ＭＳ Ｐゴシック" charset="-128"/>
                        </a:rPr>
                        <a:t>Conativa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2"/>
                  </a:ext>
                </a:extLst>
              </a:tr>
              <a:tr h="487665">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a:ln>
                            <a:noFill/>
                          </a:ln>
                          <a:solidFill>
                            <a:schemeClr val="bg1"/>
                          </a:solidFill>
                          <a:effectLst/>
                          <a:latin typeface="Arial" charset="0"/>
                          <a:ea typeface="ＭＳ Ｐゴシック" charset="-128"/>
                        </a:rPr>
                        <a:t>Contatto (canale)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a:ln>
                            <a:noFill/>
                          </a:ln>
                          <a:solidFill>
                            <a:schemeClr val="bg1"/>
                          </a:solidFill>
                          <a:effectLst/>
                          <a:latin typeface="Arial" charset="0"/>
                          <a:ea typeface="ＭＳ Ｐゴシック" charset="-128"/>
                        </a:rPr>
                        <a:t>Fàtica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3"/>
                  </a:ext>
                </a:extLst>
              </a:tr>
              <a:tr h="484878">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a:ln>
                            <a:noFill/>
                          </a:ln>
                          <a:solidFill>
                            <a:schemeClr val="bg1"/>
                          </a:solidFill>
                          <a:effectLst/>
                          <a:latin typeface="Arial" charset="0"/>
                          <a:ea typeface="ＭＳ Ｐゴシック" charset="-128"/>
                        </a:rPr>
                        <a:t>Codice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a:ln>
                            <a:noFill/>
                          </a:ln>
                          <a:solidFill>
                            <a:schemeClr val="bg1"/>
                          </a:solidFill>
                          <a:effectLst/>
                          <a:latin typeface="Arial" charset="0"/>
                          <a:ea typeface="ＭＳ Ｐゴシック" charset="-128"/>
                        </a:rPr>
                        <a:t>Metalinguistica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4"/>
                  </a:ext>
                </a:extLst>
              </a:tr>
              <a:tr h="487665">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a:ln>
                            <a:noFill/>
                          </a:ln>
                          <a:solidFill>
                            <a:schemeClr val="bg1"/>
                          </a:solidFill>
                          <a:effectLst/>
                          <a:latin typeface="Arial" charset="0"/>
                          <a:ea typeface="ＭＳ Ｐゴシック" charset="-128"/>
                        </a:rPr>
                        <a:t>Contesto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defRPr sz="2800">
                          <a:solidFill>
                            <a:schemeClr val="tx1"/>
                          </a:solidFill>
                          <a:latin typeface="Arial" charset="0"/>
                          <a:ea typeface="ＭＳ Ｐゴシック" charset="-128"/>
                        </a:defRPr>
                      </a:lvl1pPr>
                      <a:lvl2pPr>
                        <a:spcBef>
                          <a:spcPct val="20000"/>
                        </a:spcBef>
                        <a:defRPr sz="2400">
                          <a:solidFill>
                            <a:schemeClr val="tx1"/>
                          </a:solidFill>
                          <a:latin typeface="Arial" charset="0"/>
                          <a:ea typeface="ＭＳ Ｐゴシック" charset="-128"/>
                        </a:defRPr>
                      </a:lvl2pPr>
                      <a:lvl3pPr>
                        <a:spcBef>
                          <a:spcPct val="20000"/>
                        </a:spcBef>
                        <a:defRPr sz="2000">
                          <a:solidFill>
                            <a:schemeClr val="tx1"/>
                          </a:solidFill>
                          <a:latin typeface="Arial" charset="0"/>
                          <a:ea typeface="ＭＳ Ｐゴシック" charset="-128"/>
                        </a:defRPr>
                      </a:lvl3pPr>
                      <a:lvl4pPr>
                        <a:spcBef>
                          <a:spcPct val="20000"/>
                        </a:spcBef>
                        <a:defRPr>
                          <a:solidFill>
                            <a:schemeClr val="tx1"/>
                          </a:solidFill>
                          <a:latin typeface="Arial" charset="0"/>
                          <a:ea typeface="ＭＳ Ｐゴシック" charset="-128"/>
                        </a:defRPr>
                      </a:lvl4pPr>
                      <a:lvl5pPr>
                        <a:spcBef>
                          <a:spcPct val="20000"/>
                        </a:spcBef>
                        <a:defRPr>
                          <a:solidFill>
                            <a:schemeClr val="tx1"/>
                          </a:solidFill>
                          <a:latin typeface="Arial" charset="0"/>
                          <a:ea typeface="ＭＳ Ｐゴシック" charset="-128"/>
                        </a:defRPr>
                      </a:lvl5pPr>
                      <a:lvl6pPr fontAlgn="base">
                        <a:spcBef>
                          <a:spcPct val="20000"/>
                        </a:spcBef>
                        <a:spcAft>
                          <a:spcPct val="0"/>
                        </a:spcAft>
                        <a:defRPr>
                          <a:solidFill>
                            <a:schemeClr val="tx1"/>
                          </a:solidFill>
                          <a:latin typeface="Arial" charset="0"/>
                          <a:ea typeface="ＭＳ Ｐゴシック" charset="-128"/>
                        </a:defRPr>
                      </a:lvl6pPr>
                      <a:lvl7pPr fontAlgn="base">
                        <a:spcBef>
                          <a:spcPct val="20000"/>
                        </a:spcBef>
                        <a:spcAft>
                          <a:spcPct val="0"/>
                        </a:spcAft>
                        <a:defRPr>
                          <a:solidFill>
                            <a:schemeClr val="tx1"/>
                          </a:solidFill>
                          <a:latin typeface="Arial" charset="0"/>
                          <a:ea typeface="ＭＳ Ｐゴシック" charset="-128"/>
                        </a:defRPr>
                      </a:lvl7pPr>
                      <a:lvl8pPr fontAlgn="base">
                        <a:spcBef>
                          <a:spcPct val="20000"/>
                        </a:spcBef>
                        <a:spcAft>
                          <a:spcPct val="0"/>
                        </a:spcAft>
                        <a:defRPr>
                          <a:solidFill>
                            <a:schemeClr val="tx1"/>
                          </a:solidFill>
                          <a:latin typeface="Arial" charset="0"/>
                          <a:ea typeface="ＭＳ Ｐゴシック" charset="-128"/>
                        </a:defRPr>
                      </a:lvl8pPr>
                      <a:lvl9pPr fontAlgn="base">
                        <a:spcBef>
                          <a:spcPct val="20000"/>
                        </a:spcBef>
                        <a:spcAft>
                          <a:spcPct val="0"/>
                        </a:spcAft>
                        <a:defRPr>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2800" b="0" i="0" u="none" strike="noStrike" cap="none" normalizeH="0" baseline="0" dirty="0">
                          <a:ln>
                            <a:noFill/>
                          </a:ln>
                          <a:solidFill>
                            <a:schemeClr val="bg1"/>
                          </a:solidFill>
                          <a:effectLst/>
                          <a:latin typeface="Arial" charset="0"/>
                          <a:ea typeface="ＭＳ Ｐゴシック" charset="-128"/>
                        </a:rPr>
                        <a:t>Referenziale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540955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Le concezioni della pubblicità"/>
          <p:cNvSpPr txBox="1">
            <a:spLocks noGrp="1"/>
          </p:cNvSpPr>
          <p:nvPr>
            <p:ph type="title"/>
          </p:nvPr>
        </p:nvSpPr>
        <p:spPr>
          <a:prstGeom prst="rect">
            <a:avLst/>
          </a:prstGeom>
        </p:spPr>
        <p:txBody>
          <a:bodyPr>
            <a:normAutofit/>
          </a:bodyPr>
          <a:lstStyle/>
          <a:p>
            <a:pPr defTabSz="1158211">
              <a:defRPr sz="9500" spc="-95"/>
            </a:pPr>
            <a:r>
              <a:rPr lang="it-IT" sz="5400" dirty="0"/>
              <a:t>Le funzioni comunicative</a:t>
            </a:r>
            <a:endParaRPr sz="5400" dirty="0"/>
          </a:p>
        </p:txBody>
      </p:sp>
      <p:sp>
        <p:nvSpPr>
          <p:cNvPr id="231"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690933" y="1475201"/>
            <a:ext cx="10632596" cy="5013281"/>
          </a:xfrm>
          <a:prstGeom prst="rect">
            <a:avLst/>
          </a:prstGeom>
        </p:spPr>
        <p:txBody>
          <a:bodyPr lIns="25400" tIns="25400" rIns="25400" bIns="25400">
            <a:noAutofit/>
          </a:bodyPr>
          <a:lstStyle/>
          <a:p>
            <a:pPr marL="226314" indent="-226314" defTabSz="1206977">
              <a:lnSpc>
                <a:spcPct val="120000"/>
              </a:lnSpc>
              <a:spcBef>
                <a:spcPts val="2300"/>
              </a:spcBef>
              <a:buSzPct val="100000"/>
              <a:buFontTx/>
              <a:buChar char="•"/>
              <a:defRPr sz="3366">
                <a:latin typeface="Graphik Light"/>
                <a:ea typeface="Graphik Light"/>
                <a:cs typeface="Graphik Light"/>
                <a:sym typeface="Graphik Light"/>
              </a:defRPr>
            </a:pPr>
            <a:r>
              <a:rPr lang="it-IT" sz="1800" dirty="0"/>
              <a:t>La </a:t>
            </a:r>
            <a:r>
              <a:rPr lang="it-IT" sz="1800" u="sng" dirty="0"/>
              <a:t>funzione emotiva</a:t>
            </a:r>
            <a:r>
              <a:rPr lang="it-IT" sz="1800" dirty="0"/>
              <a:t> della lingua è sicuramente una delle più presenti nell’ambito del linguaggio pubblicitario e  riguarda la capacità che ogni emittente ha di esprimere se stesso, le sue emozioni, i suoi sentimenti, la sua identità nel messaggio. La pubblicità, infatti, anche se nata con funzioni prettamente informative, con il tempo ha dato più spazio alla funzione persuasiva della sua natura, ricorrendo sempre più spesso a fattori emozionali. Non è raro che nelle pubblicità si trovino elementi emozionali, più che informativi, che si induca a scegliere un determinato prodotto perché quello è il modo migliore di agire, che vengano mostrati modelli di comportamento da seguire. A questo proposito Calabrese (1975) afferma che “tale funzione si esprime per lo più attraverso le interiezioni e le frasi esclamative. In pubblicità tutto ciò è pienamente realizzato attraverso frasi che manifestano lo stupore, la meraviglia  per le doti e le prestazioni di un prodotto”.</a:t>
            </a:r>
          </a:p>
          <a:p>
            <a:pPr marL="226314" indent="-226314" defTabSz="1206977">
              <a:lnSpc>
                <a:spcPct val="120000"/>
              </a:lnSpc>
              <a:spcBef>
                <a:spcPts val="2300"/>
              </a:spcBef>
              <a:buSzPct val="100000"/>
              <a:buFontTx/>
              <a:buChar char="•"/>
              <a:defRPr sz="3366">
                <a:latin typeface="Graphik Light"/>
                <a:ea typeface="Graphik Light"/>
                <a:cs typeface="Graphik Light"/>
                <a:sym typeface="Graphik Light"/>
              </a:defRPr>
            </a:pPr>
            <a:r>
              <a:rPr lang="it-IT" sz="1800" u="sng" dirty="0"/>
              <a:t>La funzione estetica o poetica</a:t>
            </a:r>
            <a:r>
              <a:rPr lang="it-IT" sz="1800" dirty="0"/>
              <a:t>, incentrata l’attenzione sulla forma del messaggio. Essa riguarda l’organizzazione interna del messaggio, il modo in cui esso è realizzato; </a:t>
            </a:r>
            <a:r>
              <a:rPr lang="it-IT" sz="1800" dirty="0" err="1"/>
              <a:t>Jakobson</a:t>
            </a:r>
            <a:r>
              <a:rPr lang="it-IT" sz="1800" dirty="0"/>
              <a:t> la chiama così perché la considera dominante in poesia e in generale nell’arte, dove il messaggio comunicherebbe soprattutto con la sua forma.</a:t>
            </a:r>
          </a:p>
        </p:txBody>
      </p:sp>
    </p:spTree>
    <p:extLst>
      <p:ext uri="{BB962C8B-B14F-4D97-AF65-F5344CB8AC3E}">
        <p14:creationId xmlns:p14="http://schemas.microsoft.com/office/powerpoint/2010/main" val="20007787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Le concezioni della pubblicità"/>
          <p:cNvSpPr txBox="1">
            <a:spLocks noGrp="1"/>
          </p:cNvSpPr>
          <p:nvPr>
            <p:ph type="title"/>
          </p:nvPr>
        </p:nvSpPr>
        <p:spPr>
          <a:prstGeom prst="rect">
            <a:avLst/>
          </a:prstGeom>
        </p:spPr>
        <p:txBody>
          <a:bodyPr>
            <a:normAutofit/>
          </a:bodyPr>
          <a:lstStyle/>
          <a:p>
            <a:pPr defTabSz="1158211">
              <a:defRPr sz="9500" spc="-95"/>
            </a:pPr>
            <a:r>
              <a:rPr lang="it-IT" sz="5400" dirty="0"/>
              <a:t>Le funzioni comunicative</a:t>
            </a:r>
            <a:endParaRPr sz="5400" dirty="0"/>
          </a:p>
        </p:txBody>
      </p:sp>
      <p:sp>
        <p:nvSpPr>
          <p:cNvPr id="231"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690933" y="1475201"/>
            <a:ext cx="10632596" cy="5013281"/>
          </a:xfrm>
          <a:prstGeom prst="rect">
            <a:avLst/>
          </a:prstGeom>
        </p:spPr>
        <p:txBody>
          <a:bodyPr lIns="25400" tIns="25400" rIns="25400" bIns="25400">
            <a:noAutofit/>
          </a:bodyPr>
          <a:lstStyle/>
          <a:p>
            <a:pPr marL="226314" indent="-226314" defTabSz="1206977">
              <a:lnSpc>
                <a:spcPct val="120000"/>
              </a:lnSpc>
              <a:spcBef>
                <a:spcPts val="2300"/>
              </a:spcBef>
              <a:buSzPct val="100000"/>
              <a:buFontTx/>
              <a:buChar char="•"/>
              <a:defRPr sz="3366">
                <a:latin typeface="Graphik Light"/>
                <a:ea typeface="Graphik Light"/>
                <a:cs typeface="Graphik Light"/>
                <a:sym typeface="Graphik Light"/>
              </a:defRPr>
            </a:pPr>
            <a:r>
              <a:rPr lang="it-IT" sz="2000" dirty="0">
                <a:sym typeface="Graphik Light"/>
              </a:rPr>
              <a:t>Secondo Eco (1972) “</a:t>
            </a:r>
            <a:r>
              <a:rPr lang="it-IT" sz="2000" i="1" dirty="0">
                <a:sym typeface="Graphik Light"/>
              </a:rPr>
              <a:t>insieme alla componente emotiva quella estetica è la più importante. L’uso della figura retorica ha innanzitutto finalità estetiche. Vige nella pubblicità il precetto barocco per cui è del poeta il fin la meraviglia”</a:t>
            </a:r>
            <a:r>
              <a:rPr lang="it-IT" sz="2000" dirty="0">
                <a:sym typeface="Graphik Light"/>
              </a:rPr>
              <a:t>. È infatti il valore estetico dell’immagine retorica a rendere persuasiva e memorabile la comunicazione. Anche Sabatini (1968) si sofferma in modo particolare su questa funzione, sottolineando come la pubblicità, per attirare l’attenzione di un pubblico generalmente distratto, utilizza spesso come modello la letteratura. Secondo Sabatini la pubblicità ricalca i moduli espressivi e ritmici della poesia italiana contemporanea da autori come Ungaretti o Quasimodo alle tecniche del futurismo.</a:t>
            </a:r>
            <a:endParaRPr lang="it-IT" sz="2000" dirty="0"/>
          </a:p>
        </p:txBody>
      </p:sp>
    </p:spTree>
    <p:extLst>
      <p:ext uri="{BB962C8B-B14F-4D97-AF65-F5344CB8AC3E}">
        <p14:creationId xmlns:p14="http://schemas.microsoft.com/office/powerpoint/2010/main" val="70476336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Le concezioni della pubblicità"/>
          <p:cNvSpPr txBox="1">
            <a:spLocks noGrp="1"/>
          </p:cNvSpPr>
          <p:nvPr>
            <p:ph type="title"/>
          </p:nvPr>
        </p:nvSpPr>
        <p:spPr>
          <a:prstGeom prst="rect">
            <a:avLst/>
          </a:prstGeom>
        </p:spPr>
        <p:txBody>
          <a:bodyPr>
            <a:normAutofit/>
          </a:bodyPr>
          <a:lstStyle/>
          <a:p>
            <a:pPr defTabSz="1158211">
              <a:defRPr sz="9500" spc="-95"/>
            </a:pPr>
            <a:r>
              <a:rPr lang="it-IT" sz="5400" dirty="0"/>
              <a:t>Le funzioni comunicative</a:t>
            </a:r>
            <a:endParaRPr sz="5400" dirty="0"/>
          </a:p>
        </p:txBody>
      </p:sp>
      <p:sp>
        <p:nvSpPr>
          <p:cNvPr id="231" name="Il primo periodo di evoluzione della pubblicità è quello della pubblicità persuasiva. Nel loro primo periodo di esistenza i messaggi pubblicitari erano elementari e puramente informativi, cercavano di promuovere le vendite attraverso argomentazioni razio"/>
          <p:cNvSpPr txBox="1">
            <a:spLocks noGrp="1"/>
          </p:cNvSpPr>
          <p:nvPr>
            <p:ph type="body" idx="1"/>
          </p:nvPr>
        </p:nvSpPr>
        <p:spPr>
          <a:xfrm>
            <a:off x="690933" y="1475201"/>
            <a:ext cx="10632596" cy="5013281"/>
          </a:xfrm>
          <a:prstGeom prst="rect">
            <a:avLst/>
          </a:prstGeom>
        </p:spPr>
        <p:txBody>
          <a:bodyPr lIns="25400" tIns="25400" rIns="25400" bIns="25400">
            <a:noAutofit/>
          </a:bodyPr>
          <a:lstStyle/>
          <a:p>
            <a:pPr marL="226314" indent="-226314" defTabSz="1206977">
              <a:lnSpc>
                <a:spcPct val="120000"/>
              </a:lnSpc>
              <a:spcBef>
                <a:spcPts val="2300"/>
              </a:spcBef>
              <a:buSzPct val="100000"/>
              <a:buFontTx/>
              <a:buChar char="•"/>
              <a:defRPr sz="3366">
                <a:latin typeface="Graphik Light"/>
                <a:ea typeface="Graphik Light"/>
                <a:cs typeface="Graphik Light"/>
                <a:sym typeface="Graphik Light"/>
              </a:defRPr>
            </a:pPr>
            <a:r>
              <a:rPr lang="it-IT" sz="1800" dirty="0"/>
              <a:t>La </a:t>
            </a:r>
            <a:r>
              <a:rPr lang="it-IT" sz="1800" u="sng" dirty="0"/>
              <a:t>funzione persuasiva o conativa </a:t>
            </a:r>
            <a:r>
              <a:rPr lang="it-IT" sz="1800" dirty="0"/>
              <a:t>della lingua, forse la più importante nell’ambito del linguaggio pubblicitario, è quella per cui si cercano degli effetti sull’emittente, gli si danno ordini, consigli, utilizzando l’imperativo per indurre ad acquistare o a servirsi di un determinato servizio (si pensi allo slogan della Coca-Cola “Bevi Coca-Cola” o a quello della Vodafone “Passa a Vodafone!”). Questa funzione appare spesso però mascherata sotto le altre funzioni.</a:t>
            </a:r>
          </a:p>
          <a:p>
            <a:pPr marL="226314" indent="-226314" defTabSz="1206977">
              <a:lnSpc>
                <a:spcPct val="120000"/>
              </a:lnSpc>
              <a:spcBef>
                <a:spcPts val="2300"/>
              </a:spcBef>
              <a:buSzPct val="100000"/>
              <a:buFontTx/>
              <a:buChar char="•"/>
              <a:defRPr sz="3366">
                <a:latin typeface="Graphik Light"/>
                <a:ea typeface="Graphik Light"/>
                <a:cs typeface="Graphik Light"/>
                <a:sym typeface="Graphik Light"/>
              </a:defRPr>
            </a:pPr>
            <a:r>
              <a:rPr lang="it-IT" sz="1800" u="sng" dirty="0">
                <a:sym typeface="Graphik Light"/>
              </a:rPr>
              <a:t>Funzione </a:t>
            </a:r>
            <a:r>
              <a:rPr lang="it-IT" sz="1800" u="sng" dirty="0" err="1">
                <a:sym typeface="Graphik Light"/>
              </a:rPr>
              <a:t>fàtica</a:t>
            </a:r>
            <a:r>
              <a:rPr lang="it-IT" sz="1800" u="sng" dirty="0">
                <a:sym typeface="Graphik Light"/>
              </a:rPr>
              <a:t> o di contatto.</a:t>
            </a:r>
            <a:r>
              <a:rPr lang="it-IT" sz="1800" dirty="0">
                <a:sym typeface="Graphik Light"/>
              </a:rPr>
              <a:t> Essa ricorre ad elementi emotivi poiché, non essendo voluta o richiesta dai suoi destinatari, vuole in questo modo attrarre lo spettatore, creando un contatto coinvolgendolo emotivamente. </a:t>
            </a:r>
            <a:r>
              <a:rPr lang="it-IT" sz="1800" dirty="0" err="1">
                <a:sym typeface="Graphik Light"/>
              </a:rPr>
              <a:t>E’una</a:t>
            </a:r>
            <a:r>
              <a:rPr lang="it-IT" sz="1800" dirty="0">
                <a:sym typeface="Graphik Light"/>
              </a:rPr>
              <a:t> funzione essenziale del discorso pubblicitario, poiché è proprio lo slogan a richiamare l’attenzione, ad imporre il messaggio sul prodotto stesso, per suscitare l’interesse del pubblico, sommerso ogni giorno da un’infinita mole di messaggi pubblicitari. Ad esempio l’azienda Apple, con il suo slogan “</a:t>
            </a:r>
            <a:r>
              <a:rPr lang="it-IT" sz="1800" i="1" dirty="0" err="1">
                <a:sym typeface="Graphik Light"/>
              </a:rPr>
              <a:t>Think</a:t>
            </a:r>
            <a:r>
              <a:rPr lang="it-IT" sz="1800" i="1" dirty="0">
                <a:sym typeface="Graphik Light"/>
              </a:rPr>
              <a:t> </a:t>
            </a:r>
            <a:r>
              <a:rPr lang="it-IT" sz="1800" i="1" dirty="0" err="1">
                <a:sym typeface="Graphik Light"/>
              </a:rPr>
              <a:t>Different</a:t>
            </a:r>
            <a:r>
              <a:rPr lang="it-IT" sz="1800" dirty="0">
                <a:sym typeface="Graphik Light"/>
              </a:rPr>
              <a:t>”, vuole far intendere di non essere solo un’azienda che vende oggetti elettronici, ma vere e proprie innovazioni.</a:t>
            </a:r>
            <a:endParaRPr lang="it-IT" sz="1800" dirty="0"/>
          </a:p>
        </p:txBody>
      </p:sp>
    </p:spTree>
    <p:extLst>
      <p:ext uri="{BB962C8B-B14F-4D97-AF65-F5344CB8AC3E}">
        <p14:creationId xmlns:p14="http://schemas.microsoft.com/office/powerpoint/2010/main" val="338643379"/>
      </p:ext>
    </p:extLst>
  </p:cSld>
  <p:clrMapOvr>
    <a:masterClrMapping/>
  </p:clrMapOvr>
  <p:transition spd="med"/>
</p:sld>
</file>

<file path=ppt/theme/theme1.xml><?xml version="1.0" encoding="utf-8"?>
<a:theme xmlns:a="http://schemas.openxmlformats.org/drawingml/2006/main" name="37_MinimalistDark">
  <a:themeElements>
    <a:clrScheme name="37_MinimalistDark">
      <a:dk1>
        <a:srgbClr val="4B6079"/>
      </a:dk1>
      <a:lt1>
        <a:srgbClr val="4B6079"/>
      </a:lt1>
      <a:dk2>
        <a:srgbClr val="A7A7A7"/>
      </a:dk2>
      <a:lt2>
        <a:srgbClr val="535353"/>
      </a:lt2>
      <a:accent1>
        <a:srgbClr val="9BAABB"/>
      </a:accent1>
      <a:accent2>
        <a:srgbClr val="4CECD6"/>
      </a:accent2>
      <a:accent3>
        <a:srgbClr val="31FD29"/>
      </a:accent3>
      <a:accent4>
        <a:srgbClr val="FEFB00"/>
      </a:accent4>
      <a:accent5>
        <a:srgbClr val="F8ADB9"/>
      </a:accent5>
      <a:accent6>
        <a:srgbClr val="DE9DFE"/>
      </a:accent6>
      <a:hlink>
        <a:srgbClr val="0000FF"/>
      </a:hlink>
      <a:folHlink>
        <a:srgbClr val="FF00FF"/>
      </a:folHlink>
    </a:clrScheme>
    <a:fontScheme name="37_MinimalistDark">
      <a:majorFont>
        <a:latin typeface="Helvetica"/>
        <a:ea typeface="Helvetica"/>
        <a:cs typeface="Helvetica"/>
      </a:majorFont>
      <a:minorFont>
        <a:latin typeface="Helvetica Neue"/>
        <a:ea typeface="Helvetica Neue"/>
        <a:cs typeface="Helvetica Neue"/>
      </a:minorFont>
    </a:fontScheme>
    <a:fmtScheme name="37_MinimalistDar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4B6079"/>
            </a:solidFill>
            <a:effectLst/>
            <a:uFillTx/>
            <a:latin typeface="Produkt Extralight"/>
            <a:ea typeface="Produkt Extralight"/>
            <a:cs typeface="Produkt Extralight"/>
            <a:sym typeface="Produkt Extra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4B6079"/>
            </a:solidFill>
            <a:effectLst/>
            <a:uFillTx/>
            <a:latin typeface="Produkt Extralight"/>
            <a:ea typeface="Produkt Extralight"/>
            <a:cs typeface="Produkt Extralight"/>
            <a:sym typeface="Produkt Extra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8_MinimalistDark">
  <a:themeElements>
    <a:clrScheme name="37_MinimalistDark">
      <a:dk1>
        <a:srgbClr val="4B6079"/>
      </a:dk1>
      <a:lt1>
        <a:srgbClr val="4B6079"/>
      </a:lt1>
      <a:dk2>
        <a:srgbClr val="A7A7A7"/>
      </a:dk2>
      <a:lt2>
        <a:srgbClr val="535353"/>
      </a:lt2>
      <a:accent1>
        <a:srgbClr val="9BAABB"/>
      </a:accent1>
      <a:accent2>
        <a:srgbClr val="4CECD6"/>
      </a:accent2>
      <a:accent3>
        <a:srgbClr val="31FD29"/>
      </a:accent3>
      <a:accent4>
        <a:srgbClr val="FEFB00"/>
      </a:accent4>
      <a:accent5>
        <a:srgbClr val="F8ADB9"/>
      </a:accent5>
      <a:accent6>
        <a:srgbClr val="DE9DFE"/>
      </a:accent6>
      <a:hlink>
        <a:srgbClr val="0000FF"/>
      </a:hlink>
      <a:folHlink>
        <a:srgbClr val="FF00FF"/>
      </a:folHlink>
    </a:clrScheme>
    <a:fontScheme name="37_MinimalistDark">
      <a:majorFont>
        <a:latin typeface="Helvetica"/>
        <a:ea typeface="Helvetica"/>
        <a:cs typeface="Helvetica"/>
      </a:majorFont>
      <a:minorFont>
        <a:latin typeface="Helvetica Neue"/>
        <a:ea typeface="Helvetica Neue"/>
        <a:cs typeface="Helvetica Neue"/>
      </a:minorFont>
    </a:fontScheme>
    <a:fmtScheme name="37_MinimalistDar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4B6079"/>
            </a:solidFill>
            <a:effectLst/>
            <a:uFillTx/>
            <a:latin typeface="Produkt Extralight"/>
            <a:ea typeface="Produkt Extralight"/>
            <a:cs typeface="Produkt Extralight"/>
            <a:sym typeface="Produkt Extra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4B6079"/>
            </a:solidFill>
            <a:effectLst/>
            <a:uFillTx/>
            <a:latin typeface="Produkt Extralight"/>
            <a:ea typeface="Produkt Extralight"/>
            <a:cs typeface="Produkt Extralight"/>
            <a:sym typeface="Produkt Extra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TotalTime>
  <Words>3243</Words>
  <Application>Microsoft Office PowerPoint</Application>
  <PresentationFormat>Widescreen</PresentationFormat>
  <Paragraphs>109</Paragraphs>
  <Slides>25</Slides>
  <Notes>2</Notes>
  <HiddenSlides>0</HiddenSlides>
  <MMClips>0</MMClips>
  <ScaleCrop>false</ScaleCrop>
  <HeadingPairs>
    <vt:vector size="6" baseType="variant">
      <vt:variant>
        <vt:lpstr>Caratteri utilizzati</vt:lpstr>
      </vt:variant>
      <vt:variant>
        <vt:i4>8</vt:i4>
      </vt:variant>
      <vt:variant>
        <vt:lpstr>Tema</vt:lpstr>
      </vt:variant>
      <vt:variant>
        <vt:i4>2</vt:i4>
      </vt:variant>
      <vt:variant>
        <vt:lpstr>Titoli diapositive</vt:lpstr>
      </vt:variant>
      <vt:variant>
        <vt:i4>25</vt:i4>
      </vt:variant>
    </vt:vector>
  </HeadingPairs>
  <TitlesOfParts>
    <vt:vector size="35" baseType="lpstr">
      <vt:lpstr>ＭＳ Ｐゴシック</vt:lpstr>
      <vt:lpstr>Arial</vt:lpstr>
      <vt:lpstr>Calibri</vt:lpstr>
      <vt:lpstr>Graphik</vt:lpstr>
      <vt:lpstr>Graphik Light</vt:lpstr>
      <vt:lpstr>Helvetica Neue</vt:lpstr>
      <vt:lpstr>Produkt Extralight</vt:lpstr>
      <vt:lpstr>Produkt Light</vt:lpstr>
      <vt:lpstr>37_MinimalistDark</vt:lpstr>
      <vt:lpstr>38_MinimalistDark</vt:lpstr>
      <vt:lpstr>Sociologia della comunicazione istituzionale e pubblicitaria  - lez. 14</vt:lpstr>
      <vt:lpstr>La semiotica</vt:lpstr>
      <vt:lpstr>La semiotica</vt:lpstr>
      <vt:lpstr>La semiotica</vt:lpstr>
      <vt:lpstr>Presentazione standard di PowerPoint</vt:lpstr>
      <vt:lpstr>Elementi e funzioni della comunicazione</vt:lpstr>
      <vt:lpstr>Le funzioni comunicative</vt:lpstr>
      <vt:lpstr>Le funzioni comunicative</vt:lpstr>
      <vt:lpstr>Le funzioni comunicative</vt:lpstr>
      <vt:lpstr>Presentazione standard di PowerPoint</vt:lpstr>
      <vt:lpstr>Le funzioni comunicative</vt:lpstr>
      <vt:lpstr>Le funzioni comunicative</vt:lpstr>
      <vt:lpstr>Le funzioni comunicative</vt:lpstr>
      <vt:lpstr>Il circolo seduttivo della moda</vt:lpstr>
      <vt:lpstr>Il quadrato semiotico</vt:lpstr>
      <vt:lpstr>La valorizzazione dei beni di consumo</vt:lpstr>
      <vt:lpstr>La valorizzazione dei beni di consumo</vt:lpstr>
      <vt:lpstr>Generi pubblicitari (ideologie)</vt:lpstr>
      <vt:lpstr>Generi pubblicitari (ideologie)</vt:lpstr>
      <vt:lpstr>Generi pubblicitari (ideologie)</vt:lpstr>
      <vt:lpstr>Generi pubblicitari (ideologie)</vt:lpstr>
      <vt:lpstr>Generi pubblicitari (ideologie)</vt:lpstr>
      <vt:lpstr>Generi pubblicitari (ideologie)</vt:lpstr>
      <vt:lpstr>Qualche esempio</vt:lpstr>
      <vt:lpstr>Qualche esempio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Sociologia della comunicazione istituzionale e pubblicitaria  - lez. 13</dc:title>
  <dc:creator>Valentina Polci</dc:creator>
  <cp:lastModifiedBy>v.polci@unimc.it</cp:lastModifiedBy>
  <cp:revision>28</cp:revision>
  <dcterms:created xsi:type="dcterms:W3CDTF">2024-11-11T15:11:21Z</dcterms:created>
  <dcterms:modified xsi:type="dcterms:W3CDTF">2024-11-12T08:02:46Z</dcterms:modified>
</cp:coreProperties>
</file>