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rgbClr val="FFFFFF"/>
        </a:solidFill>
        <a:effectLst/>
        <a:uFillTx/>
        <a:latin typeface="Graphik Light"/>
        <a:ea typeface="Graphik Light"/>
        <a:cs typeface="Graphik Light"/>
        <a:sym typeface="Graphik Light"/>
      </a:defRPr>
    </a:lvl1pPr>
    <a:lvl2pPr marL="0" marR="0" indent="457200" algn="l" defTabSz="2438338"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rgbClr val="FFFFFF"/>
        </a:solidFill>
        <a:effectLst/>
        <a:uFillTx/>
        <a:latin typeface="Graphik Light"/>
        <a:ea typeface="Graphik Light"/>
        <a:cs typeface="Graphik Light"/>
        <a:sym typeface="Graphik Light"/>
      </a:defRPr>
    </a:lvl2pPr>
    <a:lvl3pPr marL="0" marR="0" indent="914400" algn="l" defTabSz="2438338"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rgbClr val="FFFFFF"/>
        </a:solidFill>
        <a:effectLst/>
        <a:uFillTx/>
        <a:latin typeface="Graphik Light"/>
        <a:ea typeface="Graphik Light"/>
        <a:cs typeface="Graphik Light"/>
        <a:sym typeface="Graphik Light"/>
      </a:defRPr>
    </a:lvl3pPr>
    <a:lvl4pPr marL="0" marR="0" indent="1371600" algn="l" defTabSz="2438338"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rgbClr val="FFFFFF"/>
        </a:solidFill>
        <a:effectLst/>
        <a:uFillTx/>
        <a:latin typeface="Graphik Light"/>
        <a:ea typeface="Graphik Light"/>
        <a:cs typeface="Graphik Light"/>
        <a:sym typeface="Graphik Light"/>
      </a:defRPr>
    </a:lvl4pPr>
    <a:lvl5pPr marL="0" marR="0" indent="1828800" algn="l" defTabSz="2438338"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rgbClr val="FFFFFF"/>
        </a:solidFill>
        <a:effectLst/>
        <a:uFillTx/>
        <a:latin typeface="Graphik Light"/>
        <a:ea typeface="Graphik Light"/>
        <a:cs typeface="Graphik Light"/>
        <a:sym typeface="Graphik Light"/>
      </a:defRPr>
    </a:lvl5pPr>
    <a:lvl6pPr marL="0" marR="0" indent="2286000" algn="l" defTabSz="2438338"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rgbClr val="FFFFFF"/>
        </a:solidFill>
        <a:effectLst/>
        <a:uFillTx/>
        <a:latin typeface="Graphik Light"/>
        <a:ea typeface="Graphik Light"/>
        <a:cs typeface="Graphik Light"/>
        <a:sym typeface="Graphik Light"/>
      </a:defRPr>
    </a:lvl6pPr>
    <a:lvl7pPr marL="0" marR="0" indent="2743200" algn="l" defTabSz="2438338"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rgbClr val="FFFFFF"/>
        </a:solidFill>
        <a:effectLst/>
        <a:uFillTx/>
        <a:latin typeface="Graphik Light"/>
        <a:ea typeface="Graphik Light"/>
        <a:cs typeface="Graphik Light"/>
        <a:sym typeface="Graphik Light"/>
      </a:defRPr>
    </a:lvl7pPr>
    <a:lvl8pPr marL="0" marR="0" indent="3200400" algn="l" defTabSz="2438338"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rgbClr val="FFFFFF"/>
        </a:solidFill>
        <a:effectLst/>
        <a:uFillTx/>
        <a:latin typeface="Graphik Light"/>
        <a:ea typeface="Graphik Light"/>
        <a:cs typeface="Graphik Light"/>
        <a:sym typeface="Graphik Light"/>
      </a:defRPr>
    </a:lvl8pPr>
    <a:lvl9pPr marL="0" marR="0" indent="3657600" algn="l" defTabSz="2438338"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rgbClr val="FFFFFF"/>
        </a:solidFill>
        <a:effectLst/>
        <a:uFillTx/>
        <a:latin typeface="Graphik Light"/>
        <a:ea typeface="Graphik Light"/>
        <a:cs typeface="Graphik Light"/>
        <a:sym typeface="Graphik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929292"/>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381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firstCol>
    <a:la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381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381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929292"/>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381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381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rgbClr val="0C7681"/>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929292"/>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rgbClr val="537F67"/>
          </a:solidFill>
        </a:fill>
      </a:tcStyle>
    </a:firstCol>
    <a:lastRow>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38100" cap="flat">
              <a:solidFill>
                <a:srgbClr val="537F67"/>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rgbClr val="008728"/>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4">
              <a:hueOff val="97492"/>
              <a:satOff val="-3125"/>
              <a:lumOff val="27021"/>
            </a:schemeClr>
          </a:solidFill>
        </a:fill>
      </a:tcStyle>
    </a:wholeTbl>
    <a:band2H>
      <a:tcTxStyle b="def" i="def"/>
      <a:tcStyle>
        <a:tcBdr/>
        <a:fill>
          <a:solidFill>
            <a:srgbClr val="FFFB00"/>
          </a:solidFill>
        </a:fill>
      </a:tcStyle>
    </a:band2H>
    <a:firstCol>
      <a:tcTxStyle b="on" i="off">
        <a:font>
          <a:latin typeface="Graphik Semibold"/>
          <a:ea typeface="Graphik Semibold"/>
          <a:cs typeface="Graphik Semibold"/>
        </a:font>
        <a:srgbClr val="000000"/>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4">
              <a:hueOff val="-410732"/>
            </a:schemeClr>
          </a:solidFill>
        </a:fill>
      </a:tcStyle>
    </a:firstCol>
    <a:lastRow>
      <a:tcTxStyle b="on" i="off">
        <a:font>
          <a:latin typeface="Graphik Semibold"/>
          <a:ea typeface="Graphik Semibold"/>
          <a:cs typeface="Graphik Semibold"/>
        </a:font>
        <a:srgbClr val="000000"/>
      </a:tcTxStyle>
      <a:tcStyle>
        <a:tcBdr>
          <a:left>
            <a:ln w="12700" cap="flat">
              <a:solidFill>
                <a:srgbClr val="929292"/>
              </a:solidFill>
              <a:prstDash val="solid"/>
              <a:miter lim="400000"/>
            </a:ln>
          </a:left>
          <a:right>
            <a:ln w="12700" cap="flat">
              <a:solidFill>
                <a:srgbClr val="929292"/>
              </a:solidFill>
              <a:prstDash val="solid"/>
              <a:miter lim="400000"/>
            </a:ln>
          </a:right>
          <a:top>
            <a:ln w="38100" cap="flat">
              <a:solidFill>
                <a:schemeClr val="accent4">
                  <a:hueOff val="-410732"/>
                </a:schemeClr>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4">
              <a:hueOff val="97492"/>
              <a:satOff val="-3125"/>
              <a:lumOff val="27021"/>
            </a:schemeClr>
          </a:solidFill>
        </a:fill>
      </a:tcStyle>
    </a:lastRow>
    <a:firstRow>
      <a:tcTxStyle b="on" i="off">
        <a:font>
          <a:latin typeface="Graphik Semibold"/>
          <a:ea typeface="Graphik Semibold"/>
          <a:cs typeface="Graphik Semibold"/>
        </a:font>
        <a:srgbClr val="000000"/>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4">
              <a:hueOff val="-737021"/>
            </a:schemeClr>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DF9DFE"/>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chemeClr val="accent6">
              <a:hueOff val="114748"/>
              <a:satOff val="1446"/>
              <a:lumOff val="-8963"/>
            </a:schemeClr>
          </a:solidFill>
        </a:fill>
      </a:tcStyle>
    </a:firstCol>
    <a:la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38100" cap="flat">
              <a:solidFill>
                <a:schemeClr val="accent6">
                  <a:hueOff val="114748"/>
                  <a:satOff val="1446"/>
                  <a:lumOff val="-8963"/>
                </a:schemeClr>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chemeClr val="accent6">
              <a:satOff val="-21357"/>
              <a:lumOff val="-20662"/>
            </a:schemeClr>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wholeTbl>
    <a:band2H>
      <a:tcTxStyle b="def" i="def"/>
      <a:tcStyle>
        <a:tcBdr/>
        <a:fill>
          <a:solidFill>
            <a:srgbClr val="929292"/>
          </a:solidFill>
        </a:fill>
      </a:tcStyle>
    </a:band2H>
    <a:firstCol>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381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firstCol>
    <a:la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381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D5D5D5"/>
              </a:solidFill>
              <a:prstDash val="solid"/>
              <a:miter lim="400000"/>
            </a:ln>
          </a:left>
          <a:right>
            <a:ln w="12700" cap="flat">
              <a:solidFill>
                <a:srgbClr val="D5D5D5"/>
              </a:solidFill>
              <a:prstDash val="solid"/>
              <a:miter lim="400000"/>
            </a:ln>
          </a:right>
          <a:top>
            <a:ln w="12700" cap="flat">
              <a:solidFill>
                <a:srgbClr val="D5D5D5"/>
              </a:solidFill>
              <a:prstDash val="solid"/>
              <a:miter lim="400000"/>
            </a:ln>
          </a:top>
          <a:bottom>
            <a:ln w="12700" cap="flat">
              <a:solidFill>
                <a:srgbClr val="D5D5D5"/>
              </a:solidFill>
              <a:prstDash val="solid"/>
              <a:miter lim="400000"/>
            </a:ln>
          </a:bottom>
          <a:insideH>
            <a:ln w="12700" cap="flat">
              <a:solidFill>
                <a:srgbClr val="D5D5D5"/>
              </a:solidFill>
              <a:prstDash val="solid"/>
              <a:miter lim="400000"/>
            </a:ln>
          </a:insideH>
          <a:insideV>
            <a:ln w="12700" cap="flat">
              <a:solidFill>
                <a:srgbClr val="D5D5D5"/>
              </a:solidFill>
              <a:prstDash val="solid"/>
              <a:miter lim="400000"/>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olo">
    <p:spTree>
      <p:nvGrpSpPr>
        <p:cNvPr id="1" name=""/>
        <p:cNvGrpSpPr/>
        <p:nvPr/>
      </p:nvGrpSpPr>
      <p:grpSpPr>
        <a:xfrm>
          <a:off x="0" y="0"/>
          <a:ext cx="0" cy="0"/>
          <a:chOff x="0" y="0"/>
          <a:chExt cx="0" cy="0"/>
        </a:xfrm>
      </p:grpSpPr>
      <p:sp>
        <p:nvSpPr>
          <p:cNvPr id="11" name="Autore e data"/>
          <p:cNvSpPr txBox="1"/>
          <p:nvPr>
            <p:ph type="body" sz="quarter" idx="21" hasCustomPrompt="1"/>
          </p:nvPr>
        </p:nvSpPr>
        <p:spPr>
          <a:xfrm>
            <a:off x="1206500" y="12268782"/>
            <a:ext cx="21971000" cy="660401"/>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pPr/>
            <a:r>
              <a:t>Autore e data</a:t>
            </a:r>
          </a:p>
        </p:txBody>
      </p:sp>
      <p:sp>
        <p:nvSpPr>
          <p:cNvPr id="12" name="Corpo livello uno…"/>
          <p:cNvSpPr txBox="1"/>
          <p:nvPr>
            <p:ph type="body" sz="quarter" idx="1" hasCustomPrompt="1"/>
          </p:nvPr>
        </p:nvSpPr>
        <p:spPr>
          <a:xfrm>
            <a:off x="1206500" y="7357839"/>
            <a:ext cx="21971000" cy="2006601"/>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Sottotitolo presentazione</a:t>
            </a:r>
          </a:p>
          <a:p>
            <a:pPr lvl="1"/>
            <a:r>
              <a:t/>
            </a:r>
          </a:p>
          <a:p>
            <a:pPr lvl="2"/>
            <a:r>
              <a:t/>
            </a:r>
          </a:p>
          <a:p>
            <a:pPr lvl="3"/>
            <a:r>
              <a:t/>
            </a:r>
          </a:p>
          <a:p>
            <a:pPr lvl="4"/>
            <a:r>
              <a:t/>
            </a:r>
          </a:p>
        </p:txBody>
      </p:sp>
      <p:sp>
        <p:nvSpPr>
          <p:cNvPr id="13" name="Titolo presentazione"/>
          <p:cNvSpPr txBox="1"/>
          <p:nvPr>
            <p:ph type="title" hasCustomPrompt="1"/>
          </p:nvPr>
        </p:nvSpPr>
        <p:spPr>
          <a:xfrm>
            <a:off x="1206500" y="2621719"/>
            <a:ext cx="21971000" cy="4648201"/>
          </a:xfrm>
          <a:prstGeom prst="rect">
            <a:avLst/>
          </a:prstGeom>
        </p:spPr>
        <p:txBody>
          <a:bodyPr anchor="b"/>
          <a:lstStyle>
            <a:lvl1pPr defTabSz="355600">
              <a:defRPr spc="-119" sz="12000"/>
            </a:lvl1pPr>
          </a:lstStyle>
          <a:p>
            <a:pPr/>
            <a:r>
              <a:t>Titolo presentazione</a:t>
            </a:r>
          </a:p>
        </p:txBody>
      </p:sp>
      <p:sp>
        <p:nvSpPr>
          <p:cNvPr id="1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99" name="Titolo"/>
          <p:cNvSpPr txBox="1"/>
          <p:nvPr>
            <p:ph type="title" hasCustomPrompt="1"/>
          </p:nvPr>
        </p:nvSpPr>
        <p:spPr>
          <a:prstGeom prst="rect">
            <a:avLst/>
          </a:prstGeom>
        </p:spPr>
        <p:txBody>
          <a:bodyPr/>
          <a:lstStyle/>
          <a:p>
            <a:pPr/>
            <a:r>
              <a:t>Titolo</a:t>
            </a:r>
          </a:p>
        </p:txBody>
      </p:sp>
      <p:sp>
        <p:nvSpPr>
          <p:cNvPr id="100" name="Sottotitolo diapositiva"/>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Sottotitolo diapositiva</a:t>
            </a:r>
          </a:p>
        </p:txBody>
      </p:sp>
      <p:sp>
        <p:nvSpPr>
          <p:cNvPr id="10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gramma">
    <p:spTree>
      <p:nvGrpSpPr>
        <p:cNvPr id="1" name=""/>
        <p:cNvGrpSpPr/>
        <p:nvPr/>
      </p:nvGrpSpPr>
      <p:grpSpPr>
        <a:xfrm>
          <a:off x="0" y="0"/>
          <a:ext cx="0" cy="0"/>
          <a:chOff x="0" y="0"/>
          <a:chExt cx="0" cy="0"/>
        </a:xfrm>
      </p:grpSpPr>
      <p:sp>
        <p:nvSpPr>
          <p:cNvPr id="108" name="Sottotitolo programma"/>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Sottotitolo programma</a:t>
            </a:r>
          </a:p>
        </p:txBody>
      </p:sp>
      <p:sp>
        <p:nvSpPr>
          <p:cNvPr id="109" name="Corpo livello uno…"/>
          <p:cNvSpPr txBox="1"/>
          <p:nvPr>
            <p:ph type="body" idx="1" hasCustomPrompt="1"/>
          </p:nvPr>
        </p:nvSpPr>
        <p:spPr>
          <a:xfrm>
            <a:off x="1206500" y="4248504"/>
            <a:ext cx="21971000" cy="8256012"/>
          </a:xfrm>
          <a:prstGeom prst="rect">
            <a:avLst/>
          </a:prstGeom>
        </p:spPr>
        <p:txBody>
          <a:bodyPr/>
          <a:lstStyle>
            <a:lvl1pPr marL="0" indent="0" defTabSz="825500">
              <a:spcBef>
                <a:spcPts val="6000"/>
              </a:spcBef>
              <a:buSzTx/>
              <a:buNone/>
              <a:defRPr sz="5000"/>
            </a:lvl1pPr>
            <a:lvl2pPr marL="0" indent="457200" defTabSz="825500">
              <a:spcBef>
                <a:spcPts val="6000"/>
              </a:spcBef>
              <a:buSzTx/>
              <a:buNone/>
              <a:defRPr sz="5000"/>
            </a:lvl2pPr>
            <a:lvl3pPr marL="0" indent="914400" defTabSz="825500">
              <a:spcBef>
                <a:spcPts val="6000"/>
              </a:spcBef>
              <a:buSzTx/>
              <a:buNone/>
              <a:defRPr sz="5000"/>
            </a:lvl3pPr>
            <a:lvl4pPr marL="0" indent="1371600" defTabSz="825500">
              <a:spcBef>
                <a:spcPts val="6000"/>
              </a:spcBef>
              <a:buSzTx/>
              <a:buNone/>
              <a:defRPr sz="5000"/>
            </a:lvl4pPr>
            <a:lvl5pPr marL="0" indent="1828800" defTabSz="825500">
              <a:spcBef>
                <a:spcPts val="6000"/>
              </a:spcBef>
              <a:buSzTx/>
              <a:buNone/>
              <a:defRPr sz="5000"/>
            </a:lvl5pPr>
          </a:lstStyle>
          <a:p>
            <a:pPr/>
            <a:r>
              <a:t>Argomenti del programma</a:t>
            </a:r>
          </a:p>
          <a:p>
            <a:pPr lvl="1"/>
            <a:r>
              <a:t/>
            </a:r>
          </a:p>
          <a:p>
            <a:pPr lvl="2"/>
            <a:r>
              <a:t/>
            </a:r>
          </a:p>
          <a:p>
            <a:pPr lvl="3"/>
            <a:r>
              <a:t/>
            </a:r>
          </a:p>
          <a:p>
            <a:pPr lvl="4"/>
            <a:r>
              <a:t/>
            </a:r>
          </a:p>
        </p:txBody>
      </p:sp>
      <p:sp>
        <p:nvSpPr>
          <p:cNvPr id="110" name="Titolo programma"/>
          <p:cNvSpPr txBox="1"/>
          <p:nvPr>
            <p:ph type="title" hasCustomPrompt="1"/>
          </p:nvPr>
        </p:nvSpPr>
        <p:spPr>
          <a:prstGeom prst="rect">
            <a:avLst/>
          </a:prstGeom>
        </p:spPr>
        <p:txBody>
          <a:bodyPr/>
          <a:lstStyle/>
          <a:p>
            <a:pPr/>
            <a:r>
              <a:t>Titolo programma</a:t>
            </a:r>
          </a:p>
        </p:txBody>
      </p:sp>
      <p:sp>
        <p:nvSpPr>
          <p:cNvPr id="11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chiarazione">
    <p:spTree>
      <p:nvGrpSpPr>
        <p:cNvPr id="1" name=""/>
        <p:cNvGrpSpPr/>
        <p:nvPr/>
      </p:nvGrpSpPr>
      <p:grpSpPr>
        <a:xfrm>
          <a:off x="0" y="0"/>
          <a:ext cx="0" cy="0"/>
          <a:chOff x="0" y="0"/>
          <a:chExt cx="0" cy="0"/>
        </a:xfrm>
      </p:grpSpPr>
      <p:sp>
        <p:nvSpPr>
          <p:cNvPr id="118" name="Corpo livello uno…"/>
          <p:cNvSpPr txBox="1"/>
          <p:nvPr>
            <p:ph type="body" sz="half" idx="1" hasCustomPrompt="1"/>
          </p:nvPr>
        </p:nvSpPr>
        <p:spPr>
          <a:xfrm>
            <a:off x="1206500" y="4191000"/>
            <a:ext cx="21971000" cy="4089400"/>
          </a:xfrm>
          <a:prstGeom prst="rect">
            <a:avLst/>
          </a:prstGeom>
        </p:spPr>
        <p:txBody>
          <a:bodyPr anchor="ctr"/>
          <a:lstStyle>
            <a:lvl1pPr marL="0" indent="0" algn="ctr">
              <a:lnSpc>
                <a:spcPct val="90000"/>
              </a:lnSpc>
              <a:spcBef>
                <a:spcPts val="0"/>
              </a:spcBef>
              <a:buSzTx/>
              <a:buNone/>
              <a:defRPr spc="-119" sz="12000">
                <a:latin typeface="+mn-lt"/>
                <a:ea typeface="+mn-ea"/>
                <a:cs typeface="+mn-cs"/>
                <a:sym typeface="Produkt Extralight"/>
              </a:defRPr>
            </a:lvl1pPr>
            <a:lvl2pPr marL="0" indent="457200" algn="ctr">
              <a:lnSpc>
                <a:spcPct val="90000"/>
              </a:lnSpc>
              <a:spcBef>
                <a:spcPts val="0"/>
              </a:spcBef>
              <a:buSzTx/>
              <a:buNone/>
              <a:defRPr spc="-119" sz="12000">
                <a:latin typeface="+mn-lt"/>
                <a:ea typeface="+mn-ea"/>
                <a:cs typeface="+mn-cs"/>
                <a:sym typeface="Produkt Extralight"/>
              </a:defRPr>
            </a:lvl2pPr>
            <a:lvl3pPr marL="0" indent="914400" algn="ctr">
              <a:lnSpc>
                <a:spcPct val="90000"/>
              </a:lnSpc>
              <a:spcBef>
                <a:spcPts val="0"/>
              </a:spcBef>
              <a:buSzTx/>
              <a:buNone/>
              <a:defRPr spc="-119" sz="12000">
                <a:latin typeface="+mn-lt"/>
                <a:ea typeface="+mn-ea"/>
                <a:cs typeface="+mn-cs"/>
                <a:sym typeface="Produkt Extralight"/>
              </a:defRPr>
            </a:lvl3pPr>
            <a:lvl4pPr marL="0" indent="1371600" algn="ctr">
              <a:lnSpc>
                <a:spcPct val="90000"/>
              </a:lnSpc>
              <a:spcBef>
                <a:spcPts val="0"/>
              </a:spcBef>
              <a:buSzTx/>
              <a:buNone/>
              <a:defRPr spc="-119" sz="12000">
                <a:latin typeface="+mn-lt"/>
                <a:ea typeface="+mn-ea"/>
                <a:cs typeface="+mn-cs"/>
                <a:sym typeface="Produkt Extralight"/>
              </a:defRPr>
            </a:lvl4pPr>
            <a:lvl5pPr marL="0" indent="1828800" algn="ctr">
              <a:lnSpc>
                <a:spcPct val="90000"/>
              </a:lnSpc>
              <a:spcBef>
                <a:spcPts val="0"/>
              </a:spcBef>
              <a:buSzTx/>
              <a:buNone/>
              <a:defRPr spc="-119" sz="12000">
                <a:latin typeface="+mn-lt"/>
                <a:ea typeface="+mn-ea"/>
                <a:cs typeface="+mn-cs"/>
                <a:sym typeface="Produkt Extralight"/>
              </a:defRPr>
            </a:lvl5pPr>
          </a:lstStyle>
          <a:p>
            <a:pPr/>
            <a:r>
              <a:t>Dichiarazione</a:t>
            </a:r>
          </a:p>
          <a:p>
            <a:pPr lvl="1"/>
            <a:r>
              <a:t/>
            </a:r>
          </a:p>
          <a:p>
            <a:pPr lvl="2"/>
            <a:r>
              <a:t/>
            </a:r>
          </a:p>
          <a:p>
            <a:pPr lvl="3"/>
            <a:r>
              <a:t/>
            </a:r>
          </a:p>
          <a:p>
            <a:pPr lvl="4"/>
            <a:r>
              <a:t/>
            </a:r>
          </a:p>
        </p:txBody>
      </p:sp>
      <p:sp>
        <p:nvSpPr>
          <p:cNvPr id="11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formazione importante">
    <p:spTree>
      <p:nvGrpSpPr>
        <p:cNvPr id="1" name=""/>
        <p:cNvGrpSpPr/>
        <p:nvPr/>
      </p:nvGrpSpPr>
      <p:grpSpPr>
        <a:xfrm>
          <a:off x="0" y="0"/>
          <a:ext cx="0" cy="0"/>
          <a:chOff x="0" y="0"/>
          <a:chExt cx="0" cy="0"/>
        </a:xfrm>
      </p:grpSpPr>
      <p:sp>
        <p:nvSpPr>
          <p:cNvPr id="126" name="Corpo livello uno…"/>
          <p:cNvSpPr txBox="1"/>
          <p:nvPr>
            <p:ph type="body" idx="1" hasCustomPrompt="1"/>
          </p:nvPr>
        </p:nvSpPr>
        <p:spPr>
          <a:xfrm>
            <a:off x="1206500" y="1207360"/>
            <a:ext cx="21971000" cy="7351451"/>
          </a:xfrm>
          <a:prstGeom prst="rect">
            <a:avLst/>
          </a:prstGeom>
        </p:spPr>
        <p:txBody>
          <a:bodyPr anchor="b"/>
          <a:lstStyle>
            <a:lvl1pPr marL="0" indent="0" algn="ctr">
              <a:lnSpc>
                <a:spcPct val="90000"/>
              </a:lnSpc>
              <a:spcBef>
                <a:spcPts val="0"/>
              </a:spcBef>
              <a:buSzTx/>
              <a:buNone/>
              <a:defRPr spc="-1750" sz="35000">
                <a:latin typeface="+mn-lt"/>
                <a:ea typeface="+mn-ea"/>
                <a:cs typeface="+mn-cs"/>
                <a:sym typeface="Produkt Extralight"/>
              </a:defRPr>
            </a:lvl1pPr>
            <a:lvl2pPr marL="0" indent="457200" algn="ctr">
              <a:lnSpc>
                <a:spcPct val="90000"/>
              </a:lnSpc>
              <a:spcBef>
                <a:spcPts val="0"/>
              </a:spcBef>
              <a:buSzTx/>
              <a:buNone/>
              <a:defRPr spc="-1750" sz="35000">
                <a:latin typeface="+mn-lt"/>
                <a:ea typeface="+mn-ea"/>
                <a:cs typeface="+mn-cs"/>
                <a:sym typeface="Produkt Extralight"/>
              </a:defRPr>
            </a:lvl2pPr>
            <a:lvl3pPr marL="0" indent="914400" algn="ctr">
              <a:lnSpc>
                <a:spcPct val="90000"/>
              </a:lnSpc>
              <a:spcBef>
                <a:spcPts val="0"/>
              </a:spcBef>
              <a:buSzTx/>
              <a:buNone/>
              <a:defRPr spc="-1750" sz="35000">
                <a:latin typeface="+mn-lt"/>
                <a:ea typeface="+mn-ea"/>
                <a:cs typeface="+mn-cs"/>
                <a:sym typeface="Produkt Extralight"/>
              </a:defRPr>
            </a:lvl3pPr>
            <a:lvl4pPr marL="0" indent="1371600" algn="ctr">
              <a:lnSpc>
                <a:spcPct val="90000"/>
              </a:lnSpc>
              <a:spcBef>
                <a:spcPts val="0"/>
              </a:spcBef>
              <a:buSzTx/>
              <a:buNone/>
              <a:defRPr spc="-1750" sz="35000">
                <a:latin typeface="+mn-lt"/>
                <a:ea typeface="+mn-ea"/>
                <a:cs typeface="+mn-cs"/>
                <a:sym typeface="Produkt Extralight"/>
              </a:defRPr>
            </a:lvl4pPr>
            <a:lvl5pPr marL="0" indent="1828800" algn="ctr">
              <a:lnSpc>
                <a:spcPct val="90000"/>
              </a:lnSpc>
              <a:spcBef>
                <a:spcPts val="0"/>
              </a:spcBef>
              <a:buSzTx/>
              <a:buNone/>
              <a:defRPr spc="-1750" sz="35000">
                <a:latin typeface="+mn-lt"/>
                <a:ea typeface="+mn-ea"/>
                <a:cs typeface="+mn-cs"/>
                <a:sym typeface="Produkt Extralight"/>
              </a:defRPr>
            </a:lvl5pPr>
          </a:lstStyle>
          <a:p>
            <a:pPr/>
            <a:r>
              <a:t>100%</a:t>
            </a:r>
          </a:p>
          <a:p>
            <a:pPr lvl="1"/>
            <a:r>
              <a:t/>
            </a:r>
          </a:p>
          <a:p>
            <a:pPr lvl="2"/>
            <a:r>
              <a:t/>
            </a:r>
          </a:p>
          <a:p>
            <a:pPr lvl="3"/>
            <a:r>
              <a:t/>
            </a:r>
          </a:p>
          <a:p>
            <a:pPr lvl="4"/>
            <a:r>
              <a:t/>
            </a:r>
          </a:p>
        </p:txBody>
      </p:sp>
      <p:sp>
        <p:nvSpPr>
          <p:cNvPr id="127" name="Dettagli informazione"/>
          <p:cNvSpPr txBox="1"/>
          <p:nvPr>
            <p:ph type="body" sz="quarter" idx="21" hasCustomPrompt="1"/>
          </p:nvPr>
        </p:nvSpPr>
        <p:spPr>
          <a:xfrm>
            <a:off x="1206500" y="8128000"/>
            <a:ext cx="21971000" cy="1079500"/>
          </a:xfrm>
          <a:prstGeom prst="rect">
            <a:avLst/>
          </a:prstGeom>
        </p:spPr>
        <p:txBody>
          <a:bodyPr lIns="45719" tIns="45719" rIns="45719" bIns="45719"/>
          <a:lstStyle>
            <a:lvl1pPr marL="0" indent="0" algn="ctr" defTabSz="825500">
              <a:lnSpc>
                <a:spcPct val="90000"/>
              </a:lnSpc>
              <a:spcBef>
                <a:spcPts val="0"/>
              </a:spcBef>
              <a:buSzTx/>
              <a:buNone/>
              <a:defRPr spc="-55" sz="5500">
                <a:latin typeface="+mn-lt"/>
                <a:ea typeface="+mn-ea"/>
                <a:cs typeface="+mn-cs"/>
                <a:sym typeface="Produkt Extralight"/>
              </a:defRPr>
            </a:lvl1pPr>
          </a:lstStyle>
          <a:p>
            <a:pPr/>
            <a:r>
              <a:t>Dettagli informazione</a:t>
            </a:r>
          </a:p>
        </p:txBody>
      </p:sp>
      <p:sp>
        <p:nvSpPr>
          <p:cNvPr id="12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spTree>
      <p:nvGrpSpPr>
        <p:cNvPr id="1" name=""/>
        <p:cNvGrpSpPr/>
        <p:nvPr/>
      </p:nvGrpSpPr>
      <p:grpSpPr>
        <a:xfrm>
          <a:off x="0" y="0"/>
          <a:ext cx="0" cy="0"/>
          <a:chOff x="0" y="0"/>
          <a:chExt cx="0" cy="0"/>
        </a:xfrm>
      </p:grpSpPr>
      <p:sp>
        <p:nvSpPr>
          <p:cNvPr id="135" name="Corpo livello uno…"/>
          <p:cNvSpPr txBox="1"/>
          <p:nvPr>
            <p:ph type="body" sz="quarter" idx="1" hasCustomPrompt="1"/>
          </p:nvPr>
        </p:nvSpPr>
        <p:spPr>
          <a:xfrm>
            <a:off x="5194300" y="4165600"/>
            <a:ext cx="13995400" cy="4428667"/>
          </a:xfrm>
          <a:prstGeom prst="rect">
            <a:avLst/>
          </a:prstGeom>
        </p:spPr>
        <p:txBody>
          <a:bodyPr anchor="b"/>
          <a:lstStyle>
            <a:lvl1pPr marL="254000" indent="-254000">
              <a:lnSpc>
                <a:spcPct val="90000"/>
              </a:lnSpc>
              <a:spcBef>
                <a:spcPts val="0"/>
              </a:spcBef>
              <a:buSzTx/>
              <a:buNone/>
              <a:defRPr spc="-93" sz="9300">
                <a:latin typeface="+mn-lt"/>
                <a:ea typeface="+mn-ea"/>
                <a:cs typeface="+mn-cs"/>
                <a:sym typeface="Produkt Extralight"/>
              </a:defRPr>
            </a:lvl1pPr>
            <a:lvl2pPr marL="254000" indent="203200">
              <a:lnSpc>
                <a:spcPct val="90000"/>
              </a:lnSpc>
              <a:spcBef>
                <a:spcPts val="0"/>
              </a:spcBef>
              <a:buSzTx/>
              <a:buNone/>
              <a:defRPr spc="-93" sz="9300">
                <a:latin typeface="+mn-lt"/>
                <a:ea typeface="+mn-ea"/>
                <a:cs typeface="+mn-cs"/>
                <a:sym typeface="Produkt Extralight"/>
              </a:defRPr>
            </a:lvl2pPr>
            <a:lvl3pPr marL="254000" indent="660400">
              <a:lnSpc>
                <a:spcPct val="90000"/>
              </a:lnSpc>
              <a:spcBef>
                <a:spcPts val="0"/>
              </a:spcBef>
              <a:buSzTx/>
              <a:buNone/>
              <a:defRPr spc="-93" sz="9300">
                <a:latin typeface="+mn-lt"/>
                <a:ea typeface="+mn-ea"/>
                <a:cs typeface="+mn-cs"/>
                <a:sym typeface="Produkt Extralight"/>
              </a:defRPr>
            </a:lvl3pPr>
            <a:lvl4pPr marL="254000" indent="1117600">
              <a:lnSpc>
                <a:spcPct val="90000"/>
              </a:lnSpc>
              <a:spcBef>
                <a:spcPts val="0"/>
              </a:spcBef>
              <a:buSzTx/>
              <a:buNone/>
              <a:defRPr spc="-93" sz="9300">
                <a:latin typeface="+mn-lt"/>
                <a:ea typeface="+mn-ea"/>
                <a:cs typeface="+mn-cs"/>
                <a:sym typeface="Produkt Extralight"/>
              </a:defRPr>
            </a:lvl4pPr>
            <a:lvl5pPr marL="254000" indent="1574800">
              <a:lnSpc>
                <a:spcPct val="90000"/>
              </a:lnSpc>
              <a:spcBef>
                <a:spcPts val="0"/>
              </a:spcBef>
              <a:buSzTx/>
              <a:buNone/>
              <a:defRPr spc="-93" sz="9300">
                <a:latin typeface="+mn-lt"/>
                <a:ea typeface="+mn-ea"/>
                <a:cs typeface="+mn-cs"/>
                <a:sym typeface="Produkt Extralight"/>
              </a:defRPr>
            </a:lvl5pPr>
          </a:lstStyle>
          <a:p>
            <a:pPr/>
            <a:r>
              <a:t>“Citazione degna di nota”</a:t>
            </a:r>
          </a:p>
          <a:p>
            <a:pPr lvl="1"/>
            <a:r>
              <a:t/>
            </a:r>
          </a:p>
          <a:p>
            <a:pPr lvl="2"/>
            <a:r>
              <a:t/>
            </a:r>
          </a:p>
          <a:p>
            <a:pPr lvl="3"/>
            <a:r>
              <a:t/>
            </a:r>
          </a:p>
          <a:p>
            <a:pPr lvl="4"/>
            <a:r>
              <a:t/>
            </a:r>
          </a:p>
        </p:txBody>
      </p:sp>
      <p:sp>
        <p:nvSpPr>
          <p:cNvPr id="136" name="Attribuzione"/>
          <p:cNvSpPr txBox="1"/>
          <p:nvPr>
            <p:ph type="body" sz="quarter" idx="21" hasCustomPrompt="1"/>
          </p:nvPr>
        </p:nvSpPr>
        <p:spPr>
          <a:xfrm>
            <a:off x="5456257" y="9559997"/>
            <a:ext cx="13471486" cy="698501"/>
          </a:xfrm>
          <a:prstGeom prst="rect">
            <a:avLst/>
          </a:prstGeom>
        </p:spPr>
        <p:txBody>
          <a:bodyPr lIns="45719" tIns="45719" rIns="45719" bIns="45719"/>
          <a:lstStyle>
            <a:lvl1pPr marL="0" indent="0" defTabSz="825500">
              <a:spcBef>
                <a:spcPts val="0"/>
              </a:spcBef>
              <a:buSzTx/>
              <a:buNone/>
              <a:defRPr sz="3600">
                <a:latin typeface="Produkt Light"/>
                <a:ea typeface="Produkt Light"/>
                <a:cs typeface="Produkt Light"/>
                <a:sym typeface="Produkt Light"/>
              </a:defRPr>
            </a:lvl1pPr>
          </a:lstStyle>
          <a:p>
            <a:pPr/>
            <a:r>
              <a:t>Attribuzione</a:t>
            </a:r>
          </a:p>
        </p:txBody>
      </p:sp>
      <p:sp>
        <p:nvSpPr>
          <p:cNvPr id="13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spTree>
      <p:nvGrpSpPr>
        <p:cNvPr id="1" name=""/>
        <p:cNvGrpSpPr/>
        <p:nvPr/>
      </p:nvGrpSpPr>
      <p:grpSpPr>
        <a:xfrm>
          <a:off x="0" y="0"/>
          <a:ext cx="0" cy="0"/>
          <a:chOff x="0" y="0"/>
          <a:chExt cx="0" cy="0"/>
        </a:xfrm>
      </p:grpSpPr>
      <p:sp>
        <p:nvSpPr>
          <p:cNvPr id="144" name="Architettura ondulata rosa e arancione sotto un cielo azzurro"/>
          <p:cNvSpPr/>
          <p:nvPr>
            <p:ph type="pic" sz="quarter" idx="21"/>
          </p:nvPr>
        </p:nvSpPr>
        <p:spPr>
          <a:xfrm>
            <a:off x="7353300" y="3632200"/>
            <a:ext cx="9677400" cy="6451600"/>
          </a:xfrm>
          <a:prstGeom prst="rect">
            <a:avLst/>
          </a:prstGeom>
        </p:spPr>
        <p:txBody>
          <a:bodyPr lIns="91439" tIns="45719" rIns="91439" bIns="45719">
            <a:noAutofit/>
          </a:bodyPr>
          <a:lstStyle/>
          <a:p>
            <a:pPr/>
          </a:p>
        </p:txBody>
      </p:sp>
      <p:sp>
        <p:nvSpPr>
          <p:cNvPr id="145" name="Vista dal basso dell’angolo di un edificio moderno sotto un cielo terso blu"/>
          <p:cNvSpPr/>
          <p:nvPr>
            <p:ph type="pic" sz="quarter" idx="22"/>
          </p:nvPr>
        </p:nvSpPr>
        <p:spPr>
          <a:xfrm>
            <a:off x="14617700" y="3632200"/>
            <a:ext cx="9677400" cy="6451600"/>
          </a:xfrm>
          <a:prstGeom prst="rect">
            <a:avLst/>
          </a:prstGeom>
        </p:spPr>
        <p:txBody>
          <a:bodyPr lIns="91439" tIns="45719" rIns="91439" bIns="45719">
            <a:noAutofit/>
          </a:bodyPr>
          <a:lstStyle/>
          <a:p>
            <a:pPr/>
          </a:p>
        </p:txBody>
      </p:sp>
      <p:sp>
        <p:nvSpPr>
          <p:cNvPr id="146" name="Vista dal basso di un ponte di pietra sotto un cielo parzialmente nuvoloso"/>
          <p:cNvSpPr/>
          <p:nvPr>
            <p:ph type="pic" sz="quarter" idx="23"/>
          </p:nvPr>
        </p:nvSpPr>
        <p:spPr>
          <a:xfrm>
            <a:off x="61386" y="3632200"/>
            <a:ext cx="9690101" cy="6451600"/>
          </a:xfrm>
          <a:prstGeom prst="rect">
            <a:avLst/>
          </a:prstGeom>
        </p:spPr>
        <p:txBody>
          <a:bodyPr lIns="91439" tIns="45719" rIns="91439" bIns="45719">
            <a:noAutofit/>
          </a:bodyPr>
          <a:lstStyle/>
          <a:p>
            <a:pPr/>
          </a:p>
        </p:txBody>
      </p:sp>
      <p:sp>
        <p:nvSpPr>
          <p:cNvPr id="14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54" name="Vista dal basso di un edificio moderno di metallo"/>
          <p:cNvSpPr/>
          <p:nvPr>
            <p:ph type="pic" idx="21"/>
          </p:nvPr>
        </p:nvSpPr>
        <p:spPr>
          <a:xfrm>
            <a:off x="-38100" y="-1295400"/>
            <a:ext cx="24447500" cy="16295511"/>
          </a:xfrm>
          <a:prstGeom prst="rect">
            <a:avLst/>
          </a:prstGeom>
        </p:spPr>
        <p:txBody>
          <a:bodyPr lIns="91439" tIns="45719" rIns="91439" bIns="45719">
            <a:noAutofit/>
          </a:bodyPr>
          <a:lstStyle/>
          <a:p>
            <a:pPr/>
          </a:p>
        </p:txBody>
      </p:sp>
      <p:sp>
        <p:nvSpPr>
          <p:cNvPr id="155" name="Numero diapositiva"/>
          <p:cNvSpPr txBox="1"/>
          <p:nvPr>
            <p:ph type="sldNum" sz="quarter" idx="2"/>
          </p:nvPr>
        </p:nvSpPr>
        <p:spPr>
          <a:xfrm>
            <a:off x="23558500" y="12483845"/>
            <a:ext cx="361188" cy="404115"/>
          </a:xfrm>
          <a:prstGeom prst="rect">
            <a:avLst/>
          </a:prstGeom>
        </p:spPr>
        <p:txBody>
          <a:bodyPr/>
          <a:lstStyle>
            <a:lvl1pPr>
              <a:defRPr sz="1800">
                <a:solidFill>
                  <a:schemeClr val="accent1"/>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spTree>
      <p:nvGrpSpPr>
        <p:cNvPr id="1" name=""/>
        <p:cNvGrpSpPr/>
        <p:nvPr/>
      </p:nvGrpSpPr>
      <p:grpSpPr>
        <a:xfrm>
          <a:off x="0" y="0"/>
          <a:ext cx="0" cy="0"/>
          <a:chOff x="0" y="0"/>
          <a:chExt cx="0" cy="0"/>
        </a:xfrm>
      </p:grpSpPr>
      <p:sp>
        <p:nvSpPr>
          <p:cNvPr id="16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foto">
    <p:spTree>
      <p:nvGrpSpPr>
        <p:cNvPr id="1" name=""/>
        <p:cNvGrpSpPr/>
        <p:nvPr/>
      </p:nvGrpSpPr>
      <p:grpSpPr>
        <a:xfrm>
          <a:off x="0" y="0"/>
          <a:ext cx="0" cy="0"/>
          <a:chOff x="0" y="0"/>
          <a:chExt cx="0" cy="0"/>
        </a:xfrm>
      </p:grpSpPr>
      <p:sp>
        <p:nvSpPr>
          <p:cNvPr id="21" name="Architettura geometrica in pietra grigia"/>
          <p:cNvSpPr/>
          <p:nvPr>
            <p:ph type="pic" idx="21"/>
          </p:nvPr>
        </p:nvSpPr>
        <p:spPr>
          <a:xfrm>
            <a:off x="0" y="-4381500"/>
            <a:ext cx="24384001" cy="18288000"/>
          </a:xfrm>
          <a:prstGeom prst="rect">
            <a:avLst/>
          </a:prstGeom>
        </p:spPr>
        <p:txBody>
          <a:bodyPr lIns="91439" tIns="45719" rIns="91439" bIns="45719">
            <a:noAutofit/>
          </a:bodyPr>
          <a:lstStyle/>
          <a:p>
            <a:pPr/>
          </a:p>
        </p:txBody>
      </p:sp>
      <p:sp>
        <p:nvSpPr>
          <p:cNvPr id="22" name="Autore e data"/>
          <p:cNvSpPr txBox="1"/>
          <p:nvPr>
            <p:ph type="body" sz="quarter" idx="22" hasCustomPrompt="1"/>
          </p:nvPr>
        </p:nvSpPr>
        <p:spPr>
          <a:xfrm>
            <a:off x="1206500" y="12268200"/>
            <a:ext cx="21971000" cy="660400"/>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pPr/>
            <a:r>
              <a:t>Autore e data</a:t>
            </a:r>
          </a:p>
        </p:txBody>
      </p:sp>
      <p:sp>
        <p:nvSpPr>
          <p:cNvPr id="23" name="Corpo livello uno…"/>
          <p:cNvSpPr txBox="1"/>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Sottotitolo presentazione</a:t>
            </a:r>
          </a:p>
          <a:p>
            <a:pPr lvl="1"/>
            <a:r>
              <a:t/>
            </a:r>
          </a:p>
          <a:p>
            <a:pPr lvl="2"/>
            <a:r>
              <a:t/>
            </a:r>
          </a:p>
          <a:p>
            <a:pPr lvl="3"/>
            <a:r>
              <a:t/>
            </a:r>
          </a:p>
          <a:p>
            <a:pPr lvl="4"/>
            <a:r>
              <a:t/>
            </a:r>
          </a:p>
        </p:txBody>
      </p:sp>
      <p:sp>
        <p:nvSpPr>
          <p:cNvPr id="24" name="Titolo presentazione"/>
          <p:cNvSpPr txBox="1"/>
          <p:nvPr>
            <p:ph type="title" hasCustomPrompt="1"/>
          </p:nvPr>
        </p:nvSpPr>
        <p:spPr>
          <a:xfrm>
            <a:off x="1206500" y="2611945"/>
            <a:ext cx="21971000" cy="4648201"/>
          </a:xfrm>
          <a:prstGeom prst="rect">
            <a:avLst/>
          </a:prstGeom>
        </p:spPr>
        <p:txBody>
          <a:bodyPr anchor="b"/>
          <a:lstStyle>
            <a:lvl1pPr defTabSz="355600">
              <a:defRPr spc="-119" sz="12000"/>
            </a:lvl1pPr>
          </a:lstStyle>
          <a:p>
            <a:pPr/>
            <a:r>
              <a:t>Titolo presentazione</a:t>
            </a:r>
          </a:p>
        </p:txBody>
      </p:sp>
      <p:sp>
        <p:nvSpPr>
          <p:cNvPr id="2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foto 2">
    <p:spTree>
      <p:nvGrpSpPr>
        <p:cNvPr id="1" name=""/>
        <p:cNvGrpSpPr/>
        <p:nvPr/>
      </p:nvGrpSpPr>
      <p:grpSpPr>
        <a:xfrm>
          <a:off x="0" y="0"/>
          <a:ext cx="0" cy="0"/>
          <a:chOff x="0" y="0"/>
          <a:chExt cx="0" cy="0"/>
        </a:xfrm>
      </p:grpSpPr>
      <p:sp>
        <p:nvSpPr>
          <p:cNvPr id="32" name="Architettura geometrica in pietra grigia"/>
          <p:cNvSpPr/>
          <p:nvPr>
            <p:ph type="pic" idx="21"/>
          </p:nvPr>
        </p:nvSpPr>
        <p:spPr>
          <a:xfrm>
            <a:off x="5707496" y="-660400"/>
            <a:ext cx="20053301" cy="15042092"/>
          </a:xfrm>
          <a:prstGeom prst="rect">
            <a:avLst/>
          </a:prstGeom>
        </p:spPr>
        <p:txBody>
          <a:bodyPr lIns="91439" tIns="45719" rIns="91439" bIns="45719">
            <a:noAutofit/>
          </a:bodyPr>
          <a:lstStyle/>
          <a:p>
            <a:pPr/>
          </a:p>
        </p:txBody>
      </p:sp>
      <p:sp>
        <p:nvSpPr>
          <p:cNvPr id="33" name="Titolo"/>
          <p:cNvSpPr txBox="1"/>
          <p:nvPr>
            <p:ph type="title" hasCustomPrompt="1"/>
          </p:nvPr>
        </p:nvSpPr>
        <p:spPr>
          <a:xfrm>
            <a:off x="1206500" y="1333500"/>
            <a:ext cx="9779000" cy="5882273"/>
          </a:xfrm>
          <a:prstGeom prst="rect">
            <a:avLst/>
          </a:prstGeom>
        </p:spPr>
        <p:txBody>
          <a:bodyPr anchor="b"/>
          <a:lstStyle/>
          <a:p>
            <a:pPr/>
            <a:r>
              <a:t>Titolo</a:t>
            </a:r>
          </a:p>
        </p:txBody>
      </p:sp>
      <p:sp>
        <p:nvSpPr>
          <p:cNvPr id="34" name="Corpo livello uno…"/>
          <p:cNvSpPr txBox="1"/>
          <p:nvPr>
            <p:ph type="body" sz="quarter" idx="1" hasCustomPrompt="1"/>
          </p:nvPr>
        </p:nvSpPr>
        <p:spPr>
          <a:xfrm>
            <a:off x="1206500" y="7149476"/>
            <a:ext cx="9779000" cy="5385424"/>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Sottotitolo diapositiva</a:t>
            </a:r>
          </a:p>
          <a:p>
            <a:pPr lvl="1"/>
            <a:r>
              <a:t/>
            </a:r>
          </a:p>
          <a:p>
            <a:pPr lvl="2"/>
            <a:r>
              <a:t/>
            </a:r>
          </a:p>
          <a:p>
            <a:pPr lvl="3"/>
            <a:r>
              <a:t/>
            </a:r>
          </a:p>
          <a:p>
            <a:pPr lvl="4"/>
            <a:r>
              <a:t/>
            </a:r>
          </a:p>
        </p:txBody>
      </p:sp>
      <p:sp>
        <p:nvSpPr>
          <p:cNvPr id="3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d elenco">
    <p:spTree>
      <p:nvGrpSpPr>
        <p:cNvPr id="1" name=""/>
        <p:cNvGrpSpPr/>
        <p:nvPr/>
      </p:nvGrpSpPr>
      <p:grpSpPr>
        <a:xfrm>
          <a:off x="0" y="0"/>
          <a:ext cx="0" cy="0"/>
          <a:chOff x="0" y="0"/>
          <a:chExt cx="0" cy="0"/>
        </a:xfrm>
      </p:grpSpPr>
      <p:sp>
        <p:nvSpPr>
          <p:cNvPr id="42" name="Titolo"/>
          <p:cNvSpPr txBox="1"/>
          <p:nvPr>
            <p:ph type="title" hasCustomPrompt="1"/>
          </p:nvPr>
        </p:nvSpPr>
        <p:spPr>
          <a:prstGeom prst="rect">
            <a:avLst/>
          </a:prstGeom>
        </p:spPr>
        <p:txBody>
          <a:bodyPr/>
          <a:lstStyle/>
          <a:p>
            <a:pPr/>
            <a:r>
              <a:t>Titolo</a:t>
            </a:r>
          </a:p>
        </p:txBody>
      </p:sp>
      <p:sp>
        <p:nvSpPr>
          <p:cNvPr id="43" name="Sottotitolo diapositiva"/>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Sottotitolo diapositiva</a:t>
            </a:r>
          </a:p>
        </p:txBody>
      </p:sp>
      <p:sp>
        <p:nvSpPr>
          <p:cNvPr id="44" name="Corpo livello uno…"/>
          <p:cNvSpPr txBox="1"/>
          <p:nvPr>
            <p:ph type="body" idx="1" hasCustomPrompt="1"/>
          </p:nvPr>
        </p:nvSpPr>
        <p:spPr>
          <a:prstGeom prst="rect">
            <a:avLst/>
          </a:prstGeom>
        </p:spPr>
        <p:txBody>
          <a:bodyPr/>
          <a:lstStyle/>
          <a:p>
            <a:pPr/>
            <a:r>
              <a:t>Testo elenco puntato diapositiva</a:t>
            </a:r>
          </a:p>
          <a:p>
            <a:pPr lvl="1"/>
            <a:r>
              <a:t/>
            </a:r>
          </a:p>
          <a:p>
            <a:pPr lvl="2"/>
            <a:r>
              <a:t/>
            </a:r>
          </a:p>
          <a:p>
            <a:pPr lvl="3"/>
            <a:r>
              <a:t/>
            </a:r>
          </a:p>
          <a:p>
            <a:pPr lvl="4"/>
            <a:r>
              <a:t/>
            </a:r>
          </a:p>
        </p:txBody>
      </p:sp>
      <p:sp>
        <p:nvSpPr>
          <p:cNvPr id="4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lenco">
    <p:spTree>
      <p:nvGrpSpPr>
        <p:cNvPr id="1" name=""/>
        <p:cNvGrpSpPr/>
        <p:nvPr/>
      </p:nvGrpSpPr>
      <p:grpSpPr>
        <a:xfrm>
          <a:off x="0" y="0"/>
          <a:ext cx="0" cy="0"/>
          <a:chOff x="0" y="0"/>
          <a:chExt cx="0" cy="0"/>
        </a:xfrm>
      </p:grpSpPr>
      <p:sp>
        <p:nvSpPr>
          <p:cNvPr id="52" name="Corpo livello uno…"/>
          <p:cNvSpPr txBox="1"/>
          <p:nvPr>
            <p:ph type="body" idx="1" hasCustomPrompt="1"/>
          </p:nvPr>
        </p:nvSpPr>
        <p:spPr>
          <a:prstGeom prst="rect">
            <a:avLst/>
          </a:prstGeom>
        </p:spPr>
        <p:txBody>
          <a:bodyPr/>
          <a:lstStyle/>
          <a:p>
            <a:pPr/>
            <a:r>
              <a:t>Testo elenco puntato diapositiva</a:t>
            </a:r>
          </a:p>
          <a:p>
            <a:pPr lvl="1"/>
            <a:r>
              <a:t/>
            </a:r>
          </a:p>
          <a:p>
            <a:pPr lvl="2"/>
            <a:r>
              <a:t/>
            </a:r>
          </a:p>
          <a:p>
            <a:pPr lvl="3"/>
            <a:r>
              <a:t/>
            </a:r>
          </a:p>
          <a:p>
            <a:pPr lvl="4"/>
            <a:r>
              <a:t/>
            </a:r>
          </a:p>
        </p:txBody>
      </p:sp>
      <p:sp>
        <p:nvSpPr>
          <p:cNvPr id="5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lenco e foto">
    <p:spTree>
      <p:nvGrpSpPr>
        <p:cNvPr id="1" name=""/>
        <p:cNvGrpSpPr/>
        <p:nvPr/>
      </p:nvGrpSpPr>
      <p:grpSpPr>
        <a:xfrm>
          <a:off x="0" y="0"/>
          <a:ext cx="0" cy="0"/>
          <a:chOff x="0" y="0"/>
          <a:chExt cx="0" cy="0"/>
        </a:xfrm>
      </p:grpSpPr>
      <p:sp>
        <p:nvSpPr>
          <p:cNvPr id="60" name="Sottotitolo diapositiva"/>
          <p:cNvSpPr txBox="1"/>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Sottotitolo diapositiva</a:t>
            </a:r>
          </a:p>
        </p:txBody>
      </p:sp>
      <p:sp>
        <p:nvSpPr>
          <p:cNvPr id="61" name="Architettura di pietre squadrate con luci e ombre"/>
          <p:cNvSpPr/>
          <p:nvPr>
            <p:ph type="pic" idx="22"/>
          </p:nvPr>
        </p:nvSpPr>
        <p:spPr>
          <a:xfrm>
            <a:off x="12382500" y="0"/>
            <a:ext cx="21945600" cy="13716001"/>
          </a:xfrm>
          <a:prstGeom prst="rect">
            <a:avLst/>
          </a:prstGeom>
        </p:spPr>
        <p:txBody>
          <a:bodyPr lIns="91439" tIns="45719" rIns="91439" bIns="45719">
            <a:noAutofit/>
          </a:bodyPr>
          <a:lstStyle/>
          <a:p>
            <a:pPr/>
          </a:p>
        </p:txBody>
      </p:sp>
      <p:sp>
        <p:nvSpPr>
          <p:cNvPr id="62" name="Titolo"/>
          <p:cNvSpPr txBox="1"/>
          <p:nvPr>
            <p:ph type="title" hasCustomPrompt="1"/>
          </p:nvPr>
        </p:nvSpPr>
        <p:spPr>
          <a:xfrm>
            <a:off x="1206500" y="635000"/>
            <a:ext cx="9779000" cy="1689100"/>
          </a:xfrm>
          <a:prstGeom prst="rect">
            <a:avLst/>
          </a:prstGeom>
        </p:spPr>
        <p:txBody>
          <a:bodyPr/>
          <a:lstStyle/>
          <a:p>
            <a:pPr/>
            <a:r>
              <a:t>Titolo</a:t>
            </a:r>
          </a:p>
        </p:txBody>
      </p:sp>
      <p:sp>
        <p:nvSpPr>
          <p:cNvPr id="63" name="Corpo livello uno…"/>
          <p:cNvSpPr txBox="1"/>
          <p:nvPr>
            <p:ph type="body" sz="half" idx="1" hasCustomPrompt="1"/>
          </p:nvPr>
        </p:nvSpPr>
        <p:spPr>
          <a:xfrm>
            <a:off x="1206500" y="4248504"/>
            <a:ext cx="9779000" cy="8256630"/>
          </a:xfrm>
          <a:prstGeom prst="rect">
            <a:avLst/>
          </a:prstGeom>
        </p:spPr>
        <p:txBody>
          <a:bodyPr/>
          <a:lstStyle/>
          <a:p>
            <a:pPr/>
            <a:r>
              <a:t>Testo elenco puntato diapositiva</a:t>
            </a:r>
          </a:p>
          <a:p>
            <a:pPr lvl="1"/>
            <a:r>
              <a:t/>
            </a:r>
          </a:p>
          <a:p>
            <a:pPr lvl="2"/>
            <a:r>
              <a:t/>
            </a:r>
          </a:p>
          <a:p>
            <a:pPr lvl="3"/>
            <a:r>
              <a:t/>
            </a:r>
          </a:p>
          <a:p>
            <a:pPr lvl="4"/>
            <a:r>
              <a:t/>
            </a:r>
          </a:p>
        </p:txBody>
      </p:sp>
      <p:sp>
        <p:nvSpPr>
          <p:cNvPr id="64" name="Numero diapositiva"/>
          <p:cNvSpPr txBox="1"/>
          <p:nvPr>
            <p:ph type="sldNum" sz="quarter" idx="2"/>
          </p:nvPr>
        </p:nvSpPr>
        <p:spPr>
          <a:xfrm>
            <a:off x="23558500" y="12483845"/>
            <a:ext cx="361188" cy="404115"/>
          </a:xfrm>
          <a:prstGeom prst="rect">
            <a:avLst/>
          </a:prstGeom>
        </p:spPr>
        <p:txBody>
          <a:bodyPr/>
          <a:lstStyle>
            <a:lvl1pPr>
              <a:defRPr sz="1800">
                <a:solidFill>
                  <a:schemeClr val="accent1"/>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lenco e diretta piccola">
    <p:spTree>
      <p:nvGrpSpPr>
        <p:cNvPr id="1" name=""/>
        <p:cNvGrpSpPr/>
        <p:nvPr/>
      </p:nvGrpSpPr>
      <p:grpSpPr>
        <a:xfrm>
          <a:off x="0" y="0"/>
          <a:ext cx="0" cy="0"/>
          <a:chOff x="0" y="0"/>
          <a:chExt cx="0" cy="0"/>
        </a:xfrm>
      </p:grpSpPr>
      <p:sp>
        <p:nvSpPr>
          <p:cNvPr id="71" name="Sottotitolo diapositiva"/>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Sottotitolo diapositiva</a:t>
            </a:r>
          </a:p>
        </p:txBody>
      </p:sp>
      <p:sp>
        <p:nvSpPr>
          <p:cNvPr id="72" name="Titolo"/>
          <p:cNvSpPr txBox="1"/>
          <p:nvPr>
            <p:ph type="title" hasCustomPrompt="1"/>
          </p:nvPr>
        </p:nvSpPr>
        <p:spPr>
          <a:prstGeom prst="rect">
            <a:avLst/>
          </a:prstGeom>
        </p:spPr>
        <p:txBody>
          <a:bodyPr/>
          <a:lstStyle/>
          <a:p>
            <a:pPr/>
            <a:r>
              <a:t>Titolo</a:t>
            </a:r>
          </a:p>
        </p:txBody>
      </p:sp>
      <p:sp>
        <p:nvSpPr>
          <p:cNvPr id="73" name="Corpo livello uno…"/>
          <p:cNvSpPr txBox="1"/>
          <p:nvPr>
            <p:ph type="body" sz="half" idx="1" hasCustomPrompt="1"/>
          </p:nvPr>
        </p:nvSpPr>
        <p:spPr>
          <a:xfrm>
            <a:off x="1206500" y="4248504"/>
            <a:ext cx="9779000" cy="8256630"/>
          </a:xfrm>
          <a:prstGeom prst="rect">
            <a:avLst/>
          </a:prstGeom>
        </p:spPr>
        <p:txBody>
          <a:bodyPr/>
          <a:lstStyle/>
          <a:p>
            <a:pPr/>
            <a:r>
              <a:t>Testo elenco puntato diapositiva</a:t>
            </a:r>
          </a:p>
          <a:p>
            <a:pPr lvl="1"/>
            <a:r>
              <a:t/>
            </a:r>
          </a:p>
          <a:p>
            <a:pPr lvl="2"/>
            <a:r>
              <a:t/>
            </a:r>
          </a:p>
          <a:p>
            <a:pPr lvl="3"/>
            <a:r>
              <a:t/>
            </a:r>
          </a:p>
          <a:p>
            <a:pPr lvl="4"/>
            <a:r>
              <a:t/>
            </a:r>
          </a:p>
        </p:txBody>
      </p:sp>
      <p:sp>
        <p:nvSpPr>
          <p:cNvPr id="7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lenco e diretta grande">
    <p:spTree>
      <p:nvGrpSpPr>
        <p:cNvPr id="1" name=""/>
        <p:cNvGrpSpPr/>
        <p:nvPr/>
      </p:nvGrpSpPr>
      <p:grpSpPr>
        <a:xfrm>
          <a:off x="0" y="0"/>
          <a:ext cx="0" cy="0"/>
          <a:chOff x="0" y="0"/>
          <a:chExt cx="0" cy="0"/>
        </a:xfrm>
      </p:grpSpPr>
      <p:sp>
        <p:nvSpPr>
          <p:cNvPr id="81" name="Sottotitolo diapositiva"/>
          <p:cNvSpPr txBox="1"/>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Sottotitolo diapositiva</a:t>
            </a:r>
          </a:p>
        </p:txBody>
      </p:sp>
      <p:sp>
        <p:nvSpPr>
          <p:cNvPr id="82" name="Titolo"/>
          <p:cNvSpPr txBox="1"/>
          <p:nvPr>
            <p:ph type="title" hasCustomPrompt="1"/>
          </p:nvPr>
        </p:nvSpPr>
        <p:spPr>
          <a:xfrm>
            <a:off x="1206500" y="635000"/>
            <a:ext cx="9779000" cy="1689100"/>
          </a:xfrm>
          <a:prstGeom prst="rect">
            <a:avLst/>
          </a:prstGeom>
        </p:spPr>
        <p:txBody>
          <a:bodyPr/>
          <a:lstStyle/>
          <a:p>
            <a:pPr/>
            <a:r>
              <a:t>Titolo</a:t>
            </a:r>
          </a:p>
        </p:txBody>
      </p:sp>
      <p:sp>
        <p:nvSpPr>
          <p:cNvPr id="83" name="Corpo livello uno…"/>
          <p:cNvSpPr txBox="1"/>
          <p:nvPr>
            <p:ph type="body" sz="half" idx="1" hasCustomPrompt="1"/>
          </p:nvPr>
        </p:nvSpPr>
        <p:spPr>
          <a:xfrm>
            <a:off x="1206500" y="4248504"/>
            <a:ext cx="9779000" cy="8256630"/>
          </a:xfrm>
          <a:prstGeom prst="rect">
            <a:avLst/>
          </a:prstGeom>
        </p:spPr>
        <p:txBody>
          <a:bodyPr/>
          <a:lstStyle/>
          <a:p>
            <a:pPr/>
            <a:r>
              <a:t>Testo elenco puntato diapositiva</a:t>
            </a:r>
          </a:p>
          <a:p>
            <a:pPr lvl="1"/>
            <a:r>
              <a:t/>
            </a:r>
          </a:p>
          <a:p>
            <a:pPr lvl="2"/>
            <a:r>
              <a:t/>
            </a:r>
          </a:p>
          <a:p>
            <a:pPr lvl="3"/>
            <a:r>
              <a:t/>
            </a:r>
          </a:p>
          <a:p>
            <a:pPr lvl="4"/>
            <a:r>
              <a:t/>
            </a:r>
          </a:p>
        </p:txBody>
      </p:sp>
      <p:sp>
        <p:nvSpPr>
          <p:cNvPr id="8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zione">
    <p:spTree>
      <p:nvGrpSpPr>
        <p:cNvPr id="1" name=""/>
        <p:cNvGrpSpPr/>
        <p:nvPr/>
      </p:nvGrpSpPr>
      <p:grpSpPr>
        <a:xfrm>
          <a:off x="0" y="0"/>
          <a:ext cx="0" cy="0"/>
          <a:chOff x="0" y="0"/>
          <a:chExt cx="0" cy="0"/>
        </a:xfrm>
      </p:grpSpPr>
      <p:sp>
        <p:nvSpPr>
          <p:cNvPr id="91" name="Titolo sezione"/>
          <p:cNvSpPr txBox="1"/>
          <p:nvPr>
            <p:ph type="title" hasCustomPrompt="1"/>
          </p:nvPr>
        </p:nvSpPr>
        <p:spPr>
          <a:xfrm>
            <a:off x="1206500" y="3906899"/>
            <a:ext cx="21971004" cy="4648201"/>
          </a:xfrm>
          <a:prstGeom prst="rect">
            <a:avLst/>
          </a:prstGeom>
        </p:spPr>
        <p:txBody>
          <a:bodyPr anchor="ctr"/>
          <a:lstStyle>
            <a:lvl1pPr>
              <a:defRPr spc="-119" sz="12000"/>
            </a:lvl1pPr>
          </a:lstStyle>
          <a:p>
            <a:pPr/>
            <a:r>
              <a:t>Titolo sezione</a:t>
            </a:r>
          </a:p>
        </p:txBody>
      </p:sp>
      <p:sp>
        <p:nvSpPr>
          <p:cNvPr id="9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4B6079"/>
        </a:solidFill>
      </p:bgPr>
    </p:bg>
    <p:spTree>
      <p:nvGrpSpPr>
        <p:cNvPr id="1" name=""/>
        <p:cNvGrpSpPr/>
        <p:nvPr/>
      </p:nvGrpSpPr>
      <p:grpSpPr>
        <a:xfrm>
          <a:off x="0" y="0"/>
          <a:ext cx="0" cy="0"/>
          <a:chOff x="0" y="0"/>
          <a:chExt cx="0" cy="0"/>
        </a:xfrm>
      </p:grpSpPr>
      <p:sp>
        <p:nvSpPr>
          <p:cNvPr id="2" name="Titolo"/>
          <p:cNvSpPr txBox="1"/>
          <p:nvPr>
            <p:ph type="title" hasCustomPrompt="1"/>
          </p:nvPr>
        </p:nvSpPr>
        <p:spPr>
          <a:xfrm>
            <a:off x="1206500" y="635000"/>
            <a:ext cx="21971000" cy="168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Titolo</a:t>
            </a:r>
          </a:p>
        </p:txBody>
      </p:sp>
      <p:sp>
        <p:nvSpPr>
          <p:cNvPr id="3" name="Corpo livello uno…"/>
          <p:cNvSpPr txBox="1"/>
          <p:nvPr>
            <p:ph type="body" idx="1" hasCustomPrompt="1"/>
          </p:nvPr>
        </p:nvSpPr>
        <p:spPr>
          <a:xfrm>
            <a:off x="1206500" y="4260642"/>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Testo elenco puntato diapositiva</a:t>
            </a:r>
          </a:p>
          <a:p>
            <a:pPr lvl="1"/>
            <a:r>
              <a:t/>
            </a:r>
          </a:p>
          <a:p>
            <a:pPr lvl="2"/>
            <a:r>
              <a:t/>
            </a:r>
          </a:p>
          <a:p>
            <a:pPr lvl="3"/>
            <a:r>
              <a:t/>
            </a:r>
          </a:p>
          <a:p>
            <a:pPr lvl="4"/>
            <a:r>
              <a:t/>
            </a:r>
          </a:p>
        </p:txBody>
      </p:sp>
      <p:sp>
        <p:nvSpPr>
          <p:cNvPr id="4" name="Numero diapositiva"/>
          <p:cNvSpPr txBox="1"/>
          <p:nvPr>
            <p:ph type="sldNum" sz="quarter" idx="2"/>
          </p:nvPr>
        </p:nvSpPr>
        <p:spPr>
          <a:xfrm>
            <a:off x="23558500" y="12458699"/>
            <a:ext cx="388620" cy="429261"/>
          </a:xfrm>
          <a:prstGeom prst="rect">
            <a:avLst/>
          </a:prstGeom>
          <a:ln w="12700">
            <a:miter lim="400000"/>
          </a:ln>
        </p:spPr>
        <p:txBody>
          <a:bodyPr wrap="none" lIns="50800" tIns="50800" rIns="50800" bIns="50800" anchor="b">
            <a:spAutoFit/>
          </a:bodyPr>
          <a:lstStyle>
            <a:lvl1pPr defTabSz="584200">
              <a:spcBef>
                <a:spcPts val="0"/>
              </a:spcBef>
              <a:defRPr sz="2000">
                <a:latin typeface="Graphik"/>
                <a:ea typeface="Graphik"/>
                <a:cs typeface="Graphik"/>
                <a:sym typeface="Graphik"/>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1pPr>
      <a:lvl2pPr marL="0" marR="0" indent="4572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2pPr>
      <a:lvl3pPr marL="0" marR="0" indent="9144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3pPr>
      <a:lvl4pPr marL="0" marR="0" indent="13716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4pPr>
      <a:lvl5pPr marL="0" marR="0" indent="18288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5pPr>
      <a:lvl6pPr marL="0" marR="0" indent="22860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6pPr>
      <a:lvl7pPr marL="0" marR="0" indent="27432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7pPr>
      <a:lvl8pPr marL="0" marR="0" indent="32004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8pPr>
      <a:lvl9pPr marL="0" marR="0" indent="3657600" algn="l" defTabSz="2438338" rtl="0" latinLnBrk="0">
        <a:lnSpc>
          <a:spcPct val="90000"/>
        </a:lnSpc>
        <a:spcBef>
          <a:spcPts val="0"/>
        </a:spcBef>
        <a:spcAft>
          <a:spcPts val="0"/>
        </a:spcAft>
        <a:buClrTx/>
        <a:buSzTx/>
        <a:buFontTx/>
        <a:buNone/>
        <a:tabLst/>
        <a:defRPr b="0" baseline="0" cap="none" i="0" spc="-100" strike="noStrike" sz="10000" u="none">
          <a:solidFill>
            <a:srgbClr val="FFFFFF"/>
          </a:solidFill>
          <a:uFillTx/>
          <a:latin typeface="+mn-lt"/>
          <a:ea typeface="+mn-ea"/>
          <a:cs typeface="+mn-cs"/>
          <a:sym typeface="Produkt Extralight"/>
        </a:defRPr>
      </a:lvl9pPr>
    </p:titleStyle>
    <p:bodyStyle>
      <a:lvl1pPr marL="457200" marR="0" indent="-457200" algn="l" defTabSz="2438338" rtl="0" latinLnBrk="0">
        <a:lnSpc>
          <a:spcPct val="100000"/>
        </a:lnSpc>
        <a:spcBef>
          <a:spcPts val="4700"/>
        </a:spcBef>
        <a:spcAft>
          <a:spcPts val="0"/>
        </a:spcAft>
        <a:buClrTx/>
        <a:buSzPct val="100000"/>
        <a:buFontTx/>
        <a:buChar char="•"/>
        <a:tabLst/>
        <a:defRPr b="0" baseline="0" cap="none" i="0" spc="0" strike="noStrike" sz="4000" u="none">
          <a:solidFill>
            <a:srgbClr val="FFFFFF"/>
          </a:solidFill>
          <a:uFillTx/>
          <a:latin typeface="Graphik Light"/>
          <a:ea typeface="Graphik Light"/>
          <a:cs typeface="Graphik Light"/>
          <a:sym typeface="Graphik Light"/>
        </a:defRPr>
      </a:lvl1pPr>
      <a:lvl2pPr marL="914400" marR="0" indent="-457200" algn="l" defTabSz="2438338" rtl="0" latinLnBrk="0">
        <a:lnSpc>
          <a:spcPct val="100000"/>
        </a:lnSpc>
        <a:spcBef>
          <a:spcPts val="4700"/>
        </a:spcBef>
        <a:spcAft>
          <a:spcPts val="0"/>
        </a:spcAft>
        <a:buClrTx/>
        <a:buSzPct val="100000"/>
        <a:buFontTx/>
        <a:buChar char="•"/>
        <a:tabLst/>
        <a:defRPr b="0" baseline="0" cap="none" i="0" spc="0" strike="noStrike" sz="4000" u="none">
          <a:solidFill>
            <a:srgbClr val="FFFFFF"/>
          </a:solidFill>
          <a:uFillTx/>
          <a:latin typeface="Graphik Light"/>
          <a:ea typeface="Graphik Light"/>
          <a:cs typeface="Graphik Light"/>
          <a:sym typeface="Graphik Light"/>
        </a:defRPr>
      </a:lvl2pPr>
      <a:lvl3pPr marL="1371600" marR="0" indent="-457200" algn="l" defTabSz="2438338" rtl="0" latinLnBrk="0">
        <a:lnSpc>
          <a:spcPct val="100000"/>
        </a:lnSpc>
        <a:spcBef>
          <a:spcPts val="4700"/>
        </a:spcBef>
        <a:spcAft>
          <a:spcPts val="0"/>
        </a:spcAft>
        <a:buClrTx/>
        <a:buSzPct val="100000"/>
        <a:buFontTx/>
        <a:buChar char="•"/>
        <a:tabLst/>
        <a:defRPr b="0" baseline="0" cap="none" i="0" spc="0" strike="noStrike" sz="4000" u="none">
          <a:solidFill>
            <a:srgbClr val="FFFFFF"/>
          </a:solidFill>
          <a:uFillTx/>
          <a:latin typeface="Graphik Light"/>
          <a:ea typeface="Graphik Light"/>
          <a:cs typeface="Graphik Light"/>
          <a:sym typeface="Graphik Light"/>
        </a:defRPr>
      </a:lvl3pPr>
      <a:lvl4pPr marL="1828800" marR="0" indent="-457200" algn="l" defTabSz="2438338" rtl="0" latinLnBrk="0">
        <a:lnSpc>
          <a:spcPct val="100000"/>
        </a:lnSpc>
        <a:spcBef>
          <a:spcPts val="4700"/>
        </a:spcBef>
        <a:spcAft>
          <a:spcPts val="0"/>
        </a:spcAft>
        <a:buClrTx/>
        <a:buSzPct val="100000"/>
        <a:buFontTx/>
        <a:buChar char="•"/>
        <a:tabLst/>
        <a:defRPr b="0" baseline="0" cap="none" i="0" spc="0" strike="noStrike" sz="4000" u="none">
          <a:solidFill>
            <a:srgbClr val="FFFFFF"/>
          </a:solidFill>
          <a:uFillTx/>
          <a:latin typeface="Graphik Light"/>
          <a:ea typeface="Graphik Light"/>
          <a:cs typeface="Graphik Light"/>
          <a:sym typeface="Graphik Light"/>
        </a:defRPr>
      </a:lvl4pPr>
      <a:lvl5pPr marL="2286000" marR="0" indent="-457200" algn="l" defTabSz="2438338" rtl="0" latinLnBrk="0">
        <a:lnSpc>
          <a:spcPct val="100000"/>
        </a:lnSpc>
        <a:spcBef>
          <a:spcPts val="4700"/>
        </a:spcBef>
        <a:spcAft>
          <a:spcPts val="0"/>
        </a:spcAft>
        <a:buClrTx/>
        <a:buSzPct val="100000"/>
        <a:buFontTx/>
        <a:buChar char="•"/>
        <a:tabLst/>
        <a:defRPr b="0" baseline="0" cap="none" i="0" spc="0" strike="noStrike" sz="4000" u="none">
          <a:solidFill>
            <a:srgbClr val="FFFFFF"/>
          </a:solidFill>
          <a:uFillTx/>
          <a:latin typeface="Graphik Light"/>
          <a:ea typeface="Graphik Light"/>
          <a:cs typeface="Graphik Light"/>
          <a:sym typeface="Graphik Light"/>
        </a:defRPr>
      </a:lvl5pPr>
      <a:lvl6pPr marL="2743200" marR="0" indent="-457200" algn="l" defTabSz="2438338" rtl="0" latinLnBrk="0">
        <a:lnSpc>
          <a:spcPct val="100000"/>
        </a:lnSpc>
        <a:spcBef>
          <a:spcPts val="4700"/>
        </a:spcBef>
        <a:spcAft>
          <a:spcPts val="0"/>
        </a:spcAft>
        <a:buClrTx/>
        <a:buSzPct val="100000"/>
        <a:buFontTx/>
        <a:buChar char="•"/>
        <a:tabLst/>
        <a:defRPr b="0" baseline="0" cap="none" i="0" spc="0" strike="noStrike" sz="4000" u="none">
          <a:solidFill>
            <a:srgbClr val="FFFFFF"/>
          </a:solidFill>
          <a:uFillTx/>
          <a:latin typeface="Graphik Light"/>
          <a:ea typeface="Graphik Light"/>
          <a:cs typeface="Graphik Light"/>
          <a:sym typeface="Graphik Light"/>
        </a:defRPr>
      </a:lvl6pPr>
      <a:lvl7pPr marL="3200400" marR="0" indent="-457200" algn="l" defTabSz="2438338" rtl="0" latinLnBrk="0">
        <a:lnSpc>
          <a:spcPct val="100000"/>
        </a:lnSpc>
        <a:spcBef>
          <a:spcPts val="4700"/>
        </a:spcBef>
        <a:spcAft>
          <a:spcPts val="0"/>
        </a:spcAft>
        <a:buClrTx/>
        <a:buSzPct val="100000"/>
        <a:buFontTx/>
        <a:buChar char="•"/>
        <a:tabLst/>
        <a:defRPr b="0" baseline="0" cap="none" i="0" spc="0" strike="noStrike" sz="4000" u="none">
          <a:solidFill>
            <a:srgbClr val="FFFFFF"/>
          </a:solidFill>
          <a:uFillTx/>
          <a:latin typeface="Graphik Light"/>
          <a:ea typeface="Graphik Light"/>
          <a:cs typeface="Graphik Light"/>
          <a:sym typeface="Graphik Light"/>
        </a:defRPr>
      </a:lvl7pPr>
      <a:lvl8pPr marL="3657600" marR="0" indent="-457200" algn="l" defTabSz="2438338" rtl="0" latinLnBrk="0">
        <a:lnSpc>
          <a:spcPct val="100000"/>
        </a:lnSpc>
        <a:spcBef>
          <a:spcPts val="4700"/>
        </a:spcBef>
        <a:spcAft>
          <a:spcPts val="0"/>
        </a:spcAft>
        <a:buClrTx/>
        <a:buSzPct val="100000"/>
        <a:buFontTx/>
        <a:buChar char="•"/>
        <a:tabLst/>
        <a:defRPr b="0" baseline="0" cap="none" i="0" spc="0" strike="noStrike" sz="4000" u="none">
          <a:solidFill>
            <a:srgbClr val="FFFFFF"/>
          </a:solidFill>
          <a:uFillTx/>
          <a:latin typeface="Graphik Light"/>
          <a:ea typeface="Graphik Light"/>
          <a:cs typeface="Graphik Light"/>
          <a:sym typeface="Graphik Light"/>
        </a:defRPr>
      </a:lvl8pPr>
      <a:lvl9pPr marL="4114800" marR="0" indent="-457200" algn="l" defTabSz="2438338" rtl="0" latinLnBrk="0">
        <a:lnSpc>
          <a:spcPct val="100000"/>
        </a:lnSpc>
        <a:spcBef>
          <a:spcPts val="4700"/>
        </a:spcBef>
        <a:spcAft>
          <a:spcPts val="0"/>
        </a:spcAft>
        <a:buClrTx/>
        <a:buSzPct val="100000"/>
        <a:buFontTx/>
        <a:buChar char="•"/>
        <a:tabLst/>
        <a:defRPr b="0" baseline="0" cap="none" i="0" spc="0" strike="noStrike" sz="4000" u="none">
          <a:solidFill>
            <a:srgbClr val="FFFFFF"/>
          </a:solidFill>
          <a:uFillTx/>
          <a:latin typeface="Graphik Light"/>
          <a:ea typeface="Graphik Light"/>
          <a:cs typeface="Graphik Light"/>
          <a:sym typeface="Graphik Light"/>
        </a:defRPr>
      </a:lvl9pPr>
    </p:bodyStyle>
    <p:otherStyle>
      <a:lvl1pPr marL="0" marR="0" indent="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4572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9144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13716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18288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22860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27432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32004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3657600" algn="l"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UniMC- Dipartimento SPOCRI"/>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UniMC- Dipartimento SPOCRI</a:t>
            </a:r>
          </a:p>
        </p:txBody>
      </p:sp>
      <p:sp>
        <p:nvSpPr>
          <p:cNvPr id="172" name="Valentina Polci a.a 2024-2025"/>
          <p:cNvSpPr txBox="1"/>
          <p:nvPr>
            <p:ph type="subTitle" sz="quarter" idx="1"/>
          </p:nvPr>
        </p:nvSpPr>
        <p:spPr>
          <a:prstGeom prst="rect">
            <a:avLst/>
          </a:prstGeom>
        </p:spPr>
        <p:txBody>
          <a:bodyPr/>
          <a:lstStyle/>
          <a:p>
            <a:pPr/>
            <a:r>
              <a:t>Valentina Polci a.a 2024-2025</a:t>
            </a:r>
          </a:p>
        </p:txBody>
      </p:sp>
      <p:sp>
        <p:nvSpPr>
          <p:cNvPr id="173" name="Sociologia della comunicazione istituzionale e pubblicitaria…"/>
          <p:cNvSpPr txBox="1"/>
          <p:nvPr>
            <p:ph type="ctrTitle"/>
          </p:nvPr>
        </p:nvSpPr>
        <p:spPr>
          <a:prstGeom prst="rect">
            <a:avLst/>
          </a:prstGeom>
        </p:spPr>
        <p:txBody>
          <a:bodyPr/>
          <a:lstStyle/>
          <a:p>
            <a:pPr defTabSz="288036">
              <a:defRPr spc="-97" sz="9720"/>
            </a:pPr>
            <a:r>
              <a:t>Sociologia della comunicazione istituzionale e pubblicitaria </a:t>
            </a:r>
          </a:p>
          <a:p>
            <a:pPr defTabSz="288036">
              <a:defRPr spc="-97" sz="9720"/>
            </a:pPr>
            <a:r>
              <a:t>- lez. 11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La ricezione del messaggio pubblicitario"/>
          <p:cNvSpPr txBox="1"/>
          <p:nvPr>
            <p:ph type="title"/>
          </p:nvPr>
        </p:nvSpPr>
        <p:spPr>
          <a:prstGeom prst="rect">
            <a:avLst/>
          </a:prstGeom>
        </p:spPr>
        <p:txBody>
          <a:bodyPr/>
          <a:lstStyle>
            <a:lvl1pPr defTabSz="2292038">
              <a:defRPr spc="-94" sz="9400"/>
            </a:lvl1pPr>
          </a:lstStyle>
          <a:p>
            <a:pPr/>
            <a:r>
              <a:t>La ricezione del messaggio pubblicitario</a:t>
            </a:r>
          </a:p>
        </p:txBody>
      </p:sp>
      <p:sp>
        <p:nvSpPr>
          <p:cNvPr id="208" name="Sottotitolo diapositiva"/>
          <p:cNvSpPr txBox="1"/>
          <p:nvPr>
            <p:ph type="body" idx="21"/>
          </p:nvPr>
        </p:nvSpPr>
        <p:spPr>
          <a:prstGeom prst="rect">
            <a:avLst/>
          </a:prstGeom>
        </p:spPr>
        <p:txBody>
          <a:bodyPr/>
          <a:lstStyle/>
          <a:p>
            <a:pPr/>
          </a:p>
        </p:txBody>
      </p:sp>
      <p:sp>
        <p:nvSpPr>
          <p:cNvPr id="209" name="A differenza di ciò che hanno sostenuto per molto tempo gli economisti e in generale i sostenitori dell'esistenza di un consumatore razionale e perfettamente informato, quest'ultimo cerca di prendere una decisione che non è quella più razionale, ma semma"/>
          <p:cNvSpPr txBox="1"/>
          <p:nvPr>
            <p:ph type="body" idx="1"/>
          </p:nvPr>
        </p:nvSpPr>
        <p:spPr>
          <a:xfrm>
            <a:off x="1206500" y="3831664"/>
            <a:ext cx="21971000" cy="8256012"/>
          </a:xfrm>
          <a:prstGeom prst="rect">
            <a:avLst/>
          </a:prstGeom>
        </p:spPr>
        <p:txBody>
          <a:bodyPr/>
          <a:lstStyle/>
          <a:p>
            <a:pPr marL="347472" indent="-347472" defTabSz="1853137">
              <a:spcBef>
                <a:spcPts val="3500"/>
              </a:spcBef>
              <a:defRPr sz="3040"/>
            </a:pPr>
            <a:r>
              <a:t>A differenza di ciò che hanno sostenuto per molto tempo gli economisti e in generale i sostenitori dell'esistenza di un consumatore razionale e perfettamente informato, quest'ultimo cerca di prendere una decisione che non è quella più razionale, ma semmai quella più rassicurante. Nel caso di un messaggio pubblicitario che viene ricevuto per la prima volta, se esso è coerente rispetto alla visione della realtà posseduta dall'individuo viene accettato senza problemi e va a rafforzare ciò che è già presente. Se invece è dissonante o contraddittorio, è necessario che si attivi un processo nel corso del quale l'individuo tenterà di modificare congiuntamente ciò che ha ricevuto e la sua stessa visione della realtà, allo scopo di renderli compatibili.</a:t>
            </a:r>
          </a:p>
          <a:p>
            <a:pPr marL="347472" indent="-347472" defTabSz="1853137">
              <a:spcBef>
                <a:spcPts val="3500"/>
              </a:spcBef>
              <a:defRPr sz="3040"/>
            </a:pPr>
            <a:r>
              <a:t>Questo spiega perché oggi nella pubblicità siano presenti comunque contenuti di tipo razionale, ma siano sempre meno rilevanti, progressivamente sostituiti da situazioni che mirano a creare stati intensamente emotivi negli spettatori: nella maggior parte dei casi si tratta di emozioni positive, che riescono a rimanere impressi nella memoria più a lungo </a:t>
            </a:r>
          </a:p>
          <a:p>
            <a:pPr marL="347472" indent="-347472" defTabSz="1853137">
              <a:spcBef>
                <a:spcPts val="3500"/>
              </a:spcBef>
              <a:defRPr sz="3040"/>
            </a:pPr>
            <a:r>
              <a:t>L’effetto emotivo che il messaggio pubblicitario tende a produrre sul comportamento d’acquisto non è tuttavia diretto, perché risulta mediato dell’atteggiamento verso il prodotto, la marca, il messaggio stesso e il contenitore mediatico ( la pubblicità all’interno di una trasmissione televisiva gradita allo spettatore è in grado di migliorare l’immagine del prodotto e della marca)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Le concezioni della pubblicità"/>
          <p:cNvSpPr txBox="1"/>
          <p:nvPr>
            <p:ph type="title"/>
          </p:nvPr>
        </p:nvSpPr>
        <p:spPr>
          <a:prstGeom prst="rect">
            <a:avLst/>
          </a:prstGeom>
        </p:spPr>
        <p:txBody>
          <a:bodyPr/>
          <a:lstStyle>
            <a:lvl1pPr defTabSz="2316421">
              <a:defRPr spc="-95" sz="9500"/>
            </a:lvl1pPr>
          </a:lstStyle>
          <a:p>
            <a:pPr/>
            <a:r>
              <a:t>Le concezioni della pubblicità </a:t>
            </a:r>
          </a:p>
        </p:txBody>
      </p:sp>
      <p:sp>
        <p:nvSpPr>
          <p:cNvPr id="212" name="LA PUBBLICITÀ PERSUASIVA"/>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LA PUBBLICITÀ PERSUASIVA </a:t>
            </a:r>
          </a:p>
        </p:txBody>
      </p:sp>
      <p:sp>
        <p:nvSpPr>
          <p:cNvPr id="213" name="Il primo periodo di evoluzione della pubblicità è quello della pubblicità persuasiva. Nel loro primo periodo di esistenza i messaggi pubblicitari erano elementari e puramente informativi, cercavano di promuovere le vendite attraverso argomentazioni razio"/>
          <p:cNvSpPr txBox="1"/>
          <p:nvPr>
            <p:ph type="body" idx="1"/>
          </p:nvPr>
        </p:nvSpPr>
        <p:spPr>
          <a:xfrm>
            <a:off x="1206500" y="3831664"/>
            <a:ext cx="21971000" cy="8256012"/>
          </a:xfrm>
          <a:prstGeom prst="rect">
            <a:avLst/>
          </a:prstGeom>
        </p:spPr>
        <p:txBody>
          <a:bodyPr/>
          <a:lstStyle/>
          <a:p>
            <a:pPr/>
            <a:r>
              <a:t>Il primo periodo di evoluzione della pubblicità è quello della pubblicità persuasiva. Nel loro primo periodo di esistenza i messaggi pubblicitari erano elementari e puramente informativi, cercavano di promuovere le vendite attraverso argomentazioni razionali e la valorizzazione delle funzioni o del contenuto tecnico dei prodotti.</a:t>
            </a:r>
          </a:p>
          <a:p>
            <a:pPr/>
            <a:r>
              <a:t>Il consumatore veniva considerato un essere ragionevole e cosciente, al quale era necessario rivolgersi conducendolo per mano, mostrandogli che aveva un bisogno da soddisfare e motivando il fatto che il prodotto pubblicizzato non soltanto era in grado di soddisfarlo, ma poteva anche farlo meglio degli altri. </a:t>
            </a:r>
          </a:p>
          <a:p>
            <a:pPr/>
            <a:r>
              <a:t>Veniva spesso impiegato il meccanismo narrativo della prova o della dimostrazione delle possibilità d'impiego</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Le concezioni della pubblicità"/>
          <p:cNvSpPr txBox="1"/>
          <p:nvPr>
            <p:ph type="title"/>
          </p:nvPr>
        </p:nvSpPr>
        <p:spPr>
          <a:prstGeom prst="rect">
            <a:avLst/>
          </a:prstGeom>
        </p:spPr>
        <p:txBody>
          <a:bodyPr/>
          <a:lstStyle>
            <a:lvl1pPr defTabSz="2316421">
              <a:defRPr spc="-95" sz="9500"/>
            </a:lvl1pPr>
          </a:lstStyle>
          <a:p>
            <a:pPr/>
            <a:r>
              <a:t>Le concezioni della pubblicità </a:t>
            </a:r>
          </a:p>
        </p:txBody>
      </p:sp>
      <p:sp>
        <p:nvSpPr>
          <p:cNvPr id="216" name="LA PUBBLICITÀ PERSUASIVA"/>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LA PUBBLICITÀ PERSUASIVA </a:t>
            </a:r>
          </a:p>
        </p:txBody>
      </p:sp>
      <p:sp>
        <p:nvSpPr>
          <p:cNvPr id="217" name="Il modello teorico che si è sviluppato in questa prima fase dell'evoluzione storica della pubblicità è stato individuato probabilmente attorno all'anno 1900 da Elias St. Elmo Lewis e porta il nome di AIDA, sigla che deriva dalle quattro fasi che lo carat"/>
          <p:cNvSpPr txBox="1"/>
          <p:nvPr>
            <p:ph type="body" idx="1"/>
          </p:nvPr>
        </p:nvSpPr>
        <p:spPr>
          <a:xfrm>
            <a:off x="1206500" y="3831664"/>
            <a:ext cx="21971000" cy="8256012"/>
          </a:xfrm>
          <a:prstGeom prst="rect">
            <a:avLst/>
          </a:prstGeom>
        </p:spPr>
        <p:txBody>
          <a:bodyPr/>
          <a:lstStyle/>
          <a:p>
            <a:pPr marL="370331" indent="-370331" defTabSz="1975054">
              <a:spcBef>
                <a:spcPts val="3800"/>
              </a:spcBef>
              <a:defRPr sz="3240"/>
            </a:pPr>
            <a:r>
              <a:t>Il modello teorico che si è sviluppato in questa prima fase dell'evoluzione storica della pubblicità è stato individuato probabilmente attorno all'anno 1900 da Elias St. Elmo Lewis e porta il nome di AIDA, sigla che deriva dalle quattro fasi che lo caratterizzano: Attenzione, Interesse, Desiderio, Acquisto. </a:t>
            </a:r>
          </a:p>
          <a:p>
            <a:pPr marL="370331" indent="-370331" defTabSz="1975054">
              <a:spcBef>
                <a:spcPts val="3800"/>
              </a:spcBef>
              <a:defRPr sz="3240"/>
            </a:pPr>
            <a:r>
              <a:t>Si tratta di un modello basato sull'idea che la pubblicità trasporti il consumatore attraverso posizioni mentali susseguenti: percezione del messaggio-convinzione-atto d’acquisto</a:t>
            </a:r>
          </a:p>
          <a:p>
            <a:pPr marL="370331" indent="-370331" defTabSz="1975054">
              <a:spcBef>
                <a:spcPts val="3800"/>
              </a:spcBef>
              <a:defRPr sz="3240"/>
            </a:pPr>
            <a:r>
              <a:t>Da qui iniziano a svilupparsi la copy strategy (i contenuti del messaggio devono partire dalla promessa di base che deve motivare il consumatore ad acquistare) e della reason why (la caratteristica del prodotto che giustifica la promessa)</a:t>
            </a:r>
          </a:p>
          <a:p>
            <a:pPr marL="370331" indent="-370331" defTabSz="1975054">
              <a:spcBef>
                <a:spcPts val="3800"/>
              </a:spcBef>
              <a:defRPr sz="3240"/>
            </a:pPr>
            <a:r>
              <a:t>Questa concezione ha avuto numerose critiche per il suo ignorare che la decisione d’acquisto non costituisce quasi mai il risultato di un processo logico di convinzione . Si tratta, invece, del frutto di un più o meno lungo periodo di maturazione di pulsioni affettive, reazioni emozionali e pressioni sociali dell’individuo. Le argomentazioni razionali vengo usate dal consumatore soprattutto come giustificazione a posteriori dell’acquisto.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Le concezioni della pubblicità"/>
          <p:cNvSpPr txBox="1"/>
          <p:nvPr>
            <p:ph type="title"/>
          </p:nvPr>
        </p:nvSpPr>
        <p:spPr>
          <a:prstGeom prst="rect">
            <a:avLst/>
          </a:prstGeom>
        </p:spPr>
        <p:txBody>
          <a:bodyPr/>
          <a:lstStyle>
            <a:lvl1pPr defTabSz="2316421">
              <a:defRPr spc="-95" sz="9500"/>
            </a:lvl1pPr>
          </a:lstStyle>
          <a:p>
            <a:pPr/>
            <a:r>
              <a:t>Le concezioni della pubblicità </a:t>
            </a:r>
          </a:p>
        </p:txBody>
      </p:sp>
      <p:sp>
        <p:nvSpPr>
          <p:cNvPr id="220" name="LA PUBBLICITÀ MECCANICISTA"/>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LA PUBBLICITÀ MECCANICISTA </a:t>
            </a:r>
          </a:p>
        </p:txBody>
      </p:sp>
      <p:sp>
        <p:nvSpPr>
          <p:cNvPr id="221" name="Successivamente, i pubblicitari sono passati alla fase meccanicista, muovendo dalla necessità di superare le critiche alla visione persuasiva e di contrastare la crescita del tasso di competizione causata dalla crescente standardizzazione dei prodotti, c"/>
          <p:cNvSpPr txBox="1"/>
          <p:nvPr>
            <p:ph type="body" idx="1"/>
          </p:nvPr>
        </p:nvSpPr>
        <p:spPr>
          <a:xfrm>
            <a:off x="1206500" y="3831664"/>
            <a:ext cx="21971000" cy="8256012"/>
          </a:xfrm>
          <a:prstGeom prst="rect">
            <a:avLst/>
          </a:prstGeom>
        </p:spPr>
        <p:txBody>
          <a:bodyPr/>
          <a:lstStyle/>
          <a:p>
            <a:pPr marL="333756" indent="-333756" defTabSz="1779987">
              <a:spcBef>
                <a:spcPts val="3400"/>
              </a:spcBef>
              <a:defRPr sz="2920"/>
            </a:pPr>
            <a:r>
              <a:t>Successivamente, i pubblicitari sono passati alla fase meccanicista, muovendo dalla necessità di superare le critiche alla visione persuasiva e di contrastare la crescita del tasso di competizione causata dalla crescente standardizzazione dei prodotti, che impedisce di differenziare questi ultimi a partire dalle loro specifiche caratteristiche funzionali.</a:t>
            </a:r>
          </a:p>
          <a:p>
            <a:pPr marL="333756" indent="-333756" defTabSz="1779987">
              <a:spcBef>
                <a:spcPts val="3400"/>
              </a:spcBef>
              <a:defRPr sz="2920"/>
            </a:pPr>
            <a:r>
              <a:t>Si è trattata di una fase fortemente influenzata dalle teorie di Pavloy relative al "riflesso condizionato" e dal pensiero "behaviorista" degli psicologi John Broadus Watson e Burrhus Frederic Skinner, il primo dei quali ha lavorato a lungo presso l'agenzia statunitense di pubblicità J. Walter Thompson. In questa fase il consumatore veniva considerato ancora come un soggetto passivo vulnerabile e facilmente condizionabile, perché dotato di una sfera incosciente sulla quale è possibile agire con efficacia, principalmente investendo grandi risorse nei passaggi sui media. </a:t>
            </a:r>
          </a:p>
          <a:p>
            <a:pPr marL="333756" indent="-333756" defTabSz="1779987">
              <a:spcBef>
                <a:spcPts val="3400"/>
              </a:spcBef>
              <a:defRPr sz="2920"/>
            </a:pPr>
            <a:r>
              <a:t>Nella comunicazione pubblicitaria veniva valorizzato soprattutto il valore d'uso del prodotto e si mirava a ottenere non una convinzione di tipo razionale, ma un rapporto diretto di causa-effetto con il consumatore, grazie a un'elevata ripetizione dei messaggi.</a:t>
            </a:r>
          </a:p>
          <a:p>
            <a:pPr marL="333756" indent="-333756" defTabSz="1779987">
              <a:spcBef>
                <a:spcPts val="3400"/>
              </a:spcBef>
              <a:defRPr sz="2920"/>
            </a:pPr>
            <a:r>
              <a:t>All'epoca si riteneva inoltre che il messaggio, per ottenere l'elevato impatto richiestogli, dovesse essere semplice e di facile comprensione e dovesse conservare intatta la sua identità nel tempo per continuare a costituire un punto di riferimento per i consumatori</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Le concezioni della pubblicità"/>
          <p:cNvSpPr txBox="1"/>
          <p:nvPr>
            <p:ph type="title"/>
          </p:nvPr>
        </p:nvSpPr>
        <p:spPr>
          <a:prstGeom prst="rect">
            <a:avLst/>
          </a:prstGeom>
        </p:spPr>
        <p:txBody>
          <a:bodyPr/>
          <a:lstStyle>
            <a:lvl1pPr defTabSz="2316421">
              <a:defRPr spc="-95" sz="9500"/>
            </a:lvl1pPr>
          </a:lstStyle>
          <a:p>
            <a:pPr/>
            <a:r>
              <a:t>Le concezioni della pubblicità </a:t>
            </a:r>
          </a:p>
        </p:txBody>
      </p:sp>
      <p:sp>
        <p:nvSpPr>
          <p:cNvPr id="224" name="LA PUBBLICITÀ MECCANICISTA"/>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LA PUBBLICITÀ MECCANICISTA </a:t>
            </a:r>
          </a:p>
        </p:txBody>
      </p:sp>
      <p:sp>
        <p:nvSpPr>
          <p:cNvPr id="225" name="Venivano sfruttate soprattutto le componenti più elementari e immediate del linguaggio pubblicitario, come i logotipi, i grafismi di marca e gli slogan.…"/>
          <p:cNvSpPr txBox="1"/>
          <p:nvPr>
            <p:ph type="body" idx="1"/>
          </p:nvPr>
        </p:nvSpPr>
        <p:spPr>
          <a:xfrm rot="21599410">
            <a:off x="1821356" y="3978906"/>
            <a:ext cx="21971001" cy="8165701"/>
          </a:xfrm>
          <a:prstGeom prst="rect">
            <a:avLst/>
          </a:prstGeom>
        </p:spPr>
        <p:txBody>
          <a:bodyPr/>
          <a:lstStyle/>
          <a:p>
            <a:pPr marL="306324" indent="-306324" defTabSz="1633687">
              <a:spcBef>
                <a:spcPts val="3100"/>
              </a:spcBef>
              <a:defRPr sz="2680"/>
            </a:pPr>
            <a:r>
              <a:t>Venivano sfruttate soprattutto le componenti più elementari e immediate del linguaggio pubblicitario, come i logotipi, i grafismi di marca e gli slogan. </a:t>
            </a:r>
          </a:p>
          <a:p>
            <a:pPr marL="306324" indent="-306324" defTabSz="1633687">
              <a:spcBef>
                <a:spcPts val="3100"/>
              </a:spcBef>
              <a:defRPr sz="2680"/>
            </a:pPr>
            <a:r>
              <a:t>Questa concezione ha funzionato bene soprattutto per i prodotti completamente nuovi e sconosciuti o per gli acquisti rari e stagionali: prodotti poco coinvolgenti emotivamente, a volte anche a causa del loro basso costo. </a:t>
            </a:r>
          </a:p>
          <a:p>
            <a:pPr marL="306324" indent="-306324" defTabSz="1633687">
              <a:spcBef>
                <a:spcPts val="3100"/>
              </a:spcBef>
              <a:defRPr sz="2680"/>
            </a:pPr>
            <a:r>
              <a:t>Ma si tratta di una concezione che tende a perdere di efficacia quando la pubblicità si trova a dover interagire con modelli d'acquisto che sono già definiti nella mente del consumatore (il che succede molto frequentemente). Inoltre, la considerazione del consumatore come un soggetto facilmente malleabile, che accosta in maniera semplicistica l'influenza pubblicitaria sugli esseri umani al condizionamento riscontrato da Pavlov nel comportamento degli animali non sembra realistica.</a:t>
            </a:r>
          </a:p>
          <a:p>
            <a:pPr marL="306324" indent="-306324" defTabSz="1633687">
              <a:spcBef>
                <a:spcPts val="3100"/>
              </a:spcBef>
              <a:defRPr sz="2680"/>
            </a:pPr>
            <a:r>
              <a:t> Il consumatore è invece un soggetto che esercita un ruolo attivo all'interno del quale le passate esperienze e i precedenti modelli d’acquisto, oltre che naturalmente le pulsioni affettive individuali, interagiscono con le proposte dei messaggi pubblicitari. Costituisce una diretta conseguenza di questa teoria l'elaborazione nel corso degli anni Quaranta e Cinquanta della filosofia del "realismo pubblicitario", che ha comportato un'ulteriore focalizzazione dell'attenzione dei pubblicitari verso i benefici offerti dal prodotto al consumatore. Tale filosofia è stata sviluppata da Rosser Reeves (1985) e al suo interno è stato individuato il concetto di USP (Unique Selling Proposition o argomentazione esclusiva di vendita: quello specifico beneficio o promessa presente in un prodotto o in un servizio che spinge il consumatore all 'acquisto).</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Le concezioni della pubblicità"/>
          <p:cNvSpPr txBox="1"/>
          <p:nvPr>
            <p:ph type="title"/>
          </p:nvPr>
        </p:nvSpPr>
        <p:spPr>
          <a:prstGeom prst="rect">
            <a:avLst/>
          </a:prstGeom>
        </p:spPr>
        <p:txBody>
          <a:bodyPr/>
          <a:lstStyle>
            <a:lvl1pPr defTabSz="2316421">
              <a:defRPr spc="-95" sz="9500"/>
            </a:lvl1pPr>
          </a:lstStyle>
          <a:p>
            <a:pPr/>
            <a:r>
              <a:t>Le concezioni della pubblicità </a:t>
            </a:r>
          </a:p>
        </p:txBody>
      </p:sp>
      <p:sp>
        <p:nvSpPr>
          <p:cNvPr id="228" name="LA PUBBLICITÀ SUGGESTIVA"/>
          <p:cNvSpPr txBox="1"/>
          <p:nvPr>
            <p:ph type="body" idx="21"/>
          </p:nvPr>
        </p:nvSpPr>
        <p:spPr>
          <a:xfrm>
            <a:off x="1206500" y="2098322"/>
            <a:ext cx="21971000" cy="1003301"/>
          </a:xfrm>
          <a:prstGeom prst="rect">
            <a:avLst/>
          </a:prstGeom>
          <a:extLst>
            <a:ext uri="{C572A759-6A51-4108-AA02-DFA0A04FC94B}">
              <ma14:wrappingTextBoxFlag xmlns:ma14="http://schemas.microsoft.com/office/mac/drawingml/2011/main" val="1"/>
            </a:ext>
          </a:extLst>
        </p:spPr>
        <p:txBody>
          <a:bodyPr/>
          <a:lstStyle/>
          <a:p>
            <a:pPr/>
            <a:r>
              <a:t>LA PUBBLICITÀ SUGGESTIVA </a:t>
            </a:r>
          </a:p>
        </p:txBody>
      </p:sp>
      <p:sp>
        <p:nvSpPr>
          <p:cNvPr id="229" name="Nel corso degli anni Cinquanta e Sessanta è arrivata la fase della pubblicità suggestiva, che ha utilizzato i risultatI delle cosiddette “ricerche motivazionali&quot; (indagini psicologiche che miravano a esplorare le motivazioni profonde dei comportamenti in"/>
          <p:cNvSpPr txBox="1"/>
          <p:nvPr>
            <p:ph type="body" idx="1"/>
          </p:nvPr>
        </p:nvSpPr>
        <p:spPr>
          <a:xfrm>
            <a:off x="1821356" y="3888595"/>
            <a:ext cx="21971001" cy="8256012"/>
          </a:xfrm>
          <a:prstGeom prst="rect">
            <a:avLst/>
          </a:prstGeom>
        </p:spPr>
        <p:txBody>
          <a:bodyPr/>
          <a:lstStyle/>
          <a:p>
            <a:pPr marL="315468" indent="-315468" defTabSz="1682453">
              <a:spcBef>
                <a:spcPts val="3200"/>
              </a:spcBef>
              <a:defRPr sz="2760"/>
            </a:pPr>
            <a:r>
              <a:t>Nel corso degli anni Cinquanta e Sessanta è arrivata la fase della pubblicità suggestiva, che ha utilizzato i risultatI delle cosiddette “ricerche motivazionali" (indagini psicologiche che miravano a esplorare le motivazioni profonde dei comportamenti individuali) e ha indicato ai pubblicitari possibilità di sfruttare la capacità di produrre sogni e simboli d’evasione, rispondendo in tal modo ai desideri più profondi e irrazionali dell’individuo. </a:t>
            </a:r>
          </a:p>
          <a:p>
            <a:pPr marL="315468" indent="-315468" defTabSz="1682453">
              <a:spcBef>
                <a:spcPts val="3200"/>
              </a:spcBef>
              <a:defRPr sz="2760"/>
            </a:pPr>
            <a:r>
              <a:t>Si è iniziato a sostenere che le motivazioni di consumo di tipo cosciente e razionale possono essere soltanto giustificazioni successive all'acquisto, che hanno lo scopo di salvaguardare l'equilibrio psicologico dell'individuo. Invece, la motivazione inconscia rappresenta uno stato di dissociazione e di tensione conflittuale che mette in movimento l'individuo finché questi non raggiunge un nuovo equilibrio. </a:t>
            </a:r>
          </a:p>
          <a:p>
            <a:pPr marL="315468" indent="-315468" defTabSz="1682453">
              <a:spcBef>
                <a:spcPts val="3200"/>
              </a:spcBef>
              <a:defRPr sz="2760"/>
            </a:pPr>
            <a:r>
              <a:t>Da questa concezione è nata negli anni Sessanta la cosiddetta "rivoluzione creativa" di coloro che ancora oggi possono essere ritenuti i più significativi personaggi della storia della pubblicità: Bill Bernbach, che con il suo "negative approach" ha insegnato la possibilità di valorizzare un prodotto attraverso un'apparente denigrazione, David Ogilvy, Leo Burnett e Howard Gossage. </a:t>
            </a:r>
          </a:p>
          <a:p>
            <a:pPr marL="315468" indent="-315468" defTabSz="1682453">
              <a:spcBef>
                <a:spcPts val="3200"/>
              </a:spcBef>
              <a:defRPr sz="2760"/>
            </a:pPr>
            <a:r>
              <a:t>L'approccio adottato in questa fase funzionava però soprattutto per merci particolarmente coinvolgenti, tendeva a eliminare le differenze specifiche tra i prodotti in favore di motivazioni d'acquisto comuni a tutta la categoria merceologica d'appartenenza e aveva la propensione a percepire il consumatore soltanto come individuo singolo e non in quanto soggetto inserito all'interno di un ambiente culturale e sociale.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Le concezioni della pubblicità"/>
          <p:cNvSpPr txBox="1"/>
          <p:nvPr>
            <p:ph type="title"/>
          </p:nvPr>
        </p:nvSpPr>
        <p:spPr>
          <a:prstGeom prst="rect">
            <a:avLst/>
          </a:prstGeom>
        </p:spPr>
        <p:txBody>
          <a:bodyPr/>
          <a:lstStyle>
            <a:lvl1pPr defTabSz="2316421">
              <a:defRPr spc="-95" sz="9500"/>
            </a:lvl1pPr>
          </a:lstStyle>
          <a:p>
            <a:pPr/>
            <a:r>
              <a:t>Le concezioni della pubblicità </a:t>
            </a:r>
          </a:p>
        </p:txBody>
      </p:sp>
      <p:sp>
        <p:nvSpPr>
          <p:cNvPr id="232" name="LA PUBBLICITÀ PROIETTIVA"/>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LA PUBBLICITÀ PROIETTIVA </a:t>
            </a:r>
          </a:p>
        </p:txBody>
      </p:sp>
      <p:sp>
        <p:nvSpPr>
          <p:cNvPr id="233" name="SuccessivamePoiché l'atto d'acquisto si presenta come particolarmente intenso sul piano sociale, negli anni successivi si è arrivati anche all'elaborazione della concezione denominata proiettiva o sociologica, la quale considera la pubblicità come un val"/>
          <p:cNvSpPr txBox="1"/>
          <p:nvPr>
            <p:ph type="body" idx="1"/>
          </p:nvPr>
        </p:nvSpPr>
        <p:spPr>
          <a:xfrm>
            <a:off x="1206500" y="3831664"/>
            <a:ext cx="21971000" cy="8256012"/>
          </a:xfrm>
          <a:prstGeom prst="rect">
            <a:avLst/>
          </a:prstGeom>
        </p:spPr>
        <p:txBody>
          <a:bodyPr/>
          <a:lstStyle/>
          <a:p>
            <a:pPr marL="438911" indent="-438911" defTabSz="2340805">
              <a:spcBef>
                <a:spcPts val="4500"/>
              </a:spcBef>
              <a:defRPr sz="3839"/>
            </a:pPr>
            <a:r>
              <a:t>SuccessivamePoiché l'atto d'acquisto si presenta come particolarmente intenso sul piano sociale, negli anni successivi si è arrivati anche all'elaborazione della concezione denominata proiettiva o sociologica, la quale considera la pubblicità come un valore aggiunto di tipo sociale al prodotto (di tradizione, di modernità, di moda, di elitarismo, di democrazia ecc.)</a:t>
            </a:r>
          </a:p>
          <a:p>
            <a:pPr marL="438911" indent="-438911" defTabSz="2340805">
              <a:spcBef>
                <a:spcPts val="4500"/>
              </a:spcBef>
              <a:defRPr sz="3839"/>
            </a:pPr>
            <a:r>
              <a:t>Questa concezione ha valorizzato l'influenza esercitata dall’ambiente sociale e dalle relazioni interpersonali sugli schemi di pensiero e sulle reazioni degli individui, promuovendo una visione della società che attribuisce un potente ruolo alle norme di comportamento e alle regole d'integrazione, di partecipazione e d'acculturazione. </a:t>
            </a:r>
          </a:p>
          <a:p>
            <a:pPr marL="438911" indent="-438911" defTabSz="2340805">
              <a:spcBef>
                <a:spcPts val="4500"/>
              </a:spcBef>
              <a:defRPr sz="3839"/>
            </a:pPr>
            <a:r>
              <a:t>Questa interpretazione della pubblicità ha spesso fatto ricorso al contributo degli antropologi e degli etnologi, in particolare alla cosiddetta "scuola culturalista" di origine statunitense, con studiosi come Mead, Malinowski e Benedict.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Titolo"/>
          <p:cNvSpPr txBox="1"/>
          <p:nvPr>
            <p:ph type="title"/>
          </p:nvPr>
        </p:nvSpPr>
        <p:spPr>
          <a:prstGeom prst="rect">
            <a:avLst/>
          </a:prstGeom>
        </p:spPr>
        <p:txBody>
          <a:bodyPr/>
          <a:lstStyle/>
          <a:p>
            <a:pPr defTabSz="2316421">
              <a:defRPr spc="-95" sz="9500"/>
            </a:pPr>
          </a:p>
        </p:txBody>
      </p:sp>
      <p:sp>
        <p:nvSpPr>
          <p:cNvPr id="236" name="Sottotitolo diapositiva"/>
          <p:cNvSpPr txBox="1"/>
          <p:nvPr>
            <p:ph type="body" idx="21"/>
          </p:nvPr>
        </p:nvSpPr>
        <p:spPr>
          <a:prstGeom prst="rect">
            <a:avLst/>
          </a:prstGeom>
        </p:spPr>
        <p:txBody>
          <a:bodyPr/>
          <a:lstStyle/>
          <a:p>
            <a:pPr/>
          </a:p>
        </p:txBody>
      </p:sp>
      <p:sp>
        <p:nvSpPr>
          <p:cNvPr id="237" name="Testo elenco puntato diapositiva"/>
          <p:cNvSpPr txBox="1"/>
          <p:nvPr>
            <p:ph type="body"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Architettura geometrica in pietra grigia" descr="Architettura geometrica in pietra grigia"/>
          <p:cNvPicPr>
            <a:picLocks noChangeAspect="1"/>
          </p:cNvPicPr>
          <p:nvPr>
            <p:ph type="pic" idx="21"/>
          </p:nvPr>
        </p:nvPicPr>
        <p:blipFill>
          <a:blip r:embed="rId2">
            <a:extLst/>
          </a:blip>
          <a:srcRect l="33286" t="4390" r="6839" b="4425"/>
          <a:stretch>
            <a:fillRect/>
          </a:stretch>
        </p:blipFill>
        <p:spPr>
          <a:xfrm>
            <a:off x="12382500" y="0"/>
            <a:ext cx="12006697" cy="13716000"/>
          </a:xfrm>
          <a:prstGeom prst="rect">
            <a:avLst/>
          </a:prstGeom>
        </p:spPr>
      </p:pic>
      <p:sp>
        <p:nvSpPr>
          <p:cNvPr id="176" name="Pubblicità sociale"/>
          <p:cNvSpPr txBox="1"/>
          <p:nvPr>
            <p:ph type="title"/>
          </p:nvPr>
        </p:nvSpPr>
        <p:spPr>
          <a:prstGeom prst="rect">
            <a:avLst/>
          </a:prstGeom>
        </p:spPr>
        <p:txBody>
          <a:bodyPr/>
          <a:lstStyle/>
          <a:p>
            <a:pPr/>
            <a:r>
              <a:t>Pubblicità sociale</a:t>
            </a:r>
          </a:p>
        </p:txBody>
      </p:sp>
      <p:sp>
        <p:nvSpPr>
          <p:cNvPr id="177" name="https://impactskills.it/campagne-di-comunicazione-sociale-le-piu-interessanti-del-2023/"/>
          <p:cNvSpPr txBox="1"/>
          <p:nvPr>
            <p:ph type="body" sz="quarter" idx="1"/>
          </p:nvPr>
        </p:nvSpPr>
        <p:spPr>
          <a:prstGeom prst="rect">
            <a:avLst/>
          </a:prstGeom>
        </p:spPr>
        <p:txBody>
          <a:bodyPr/>
          <a:lstStyle/>
          <a:p>
            <a:pPr/>
            <a:r>
              <a:t>https://impactskills.it/campagne-di-comunicazione-sociale-le-piu-interessanti-del-2023/</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Architettura geometrica in pietra grigia" descr="Architettura geometrica in pietra grigia"/>
          <p:cNvPicPr>
            <a:picLocks noChangeAspect="1"/>
          </p:cNvPicPr>
          <p:nvPr>
            <p:ph type="pic" idx="21"/>
          </p:nvPr>
        </p:nvPicPr>
        <p:blipFill>
          <a:blip r:embed="rId2">
            <a:extLst/>
          </a:blip>
          <a:srcRect l="33286" t="4390" r="6839" b="4425"/>
          <a:stretch>
            <a:fillRect/>
          </a:stretch>
        </p:blipFill>
        <p:spPr>
          <a:xfrm>
            <a:off x="12382500" y="0"/>
            <a:ext cx="12006697" cy="13716000"/>
          </a:xfrm>
          <a:prstGeom prst="rect">
            <a:avLst/>
          </a:prstGeom>
        </p:spPr>
      </p:pic>
      <p:sp>
        <p:nvSpPr>
          <p:cNvPr id="180" name="Pubblicità sociale"/>
          <p:cNvSpPr txBox="1"/>
          <p:nvPr>
            <p:ph type="title"/>
          </p:nvPr>
        </p:nvSpPr>
        <p:spPr>
          <a:prstGeom prst="rect">
            <a:avLst/>
          </a:prstGeom>
        </p:spPr>
        <p:txBody>
          <a:bodyPr/>
          <a:lstStyle/>
          <a:p>
            <a:pPr/>
            <a:r>
              <a:t>Pubblicità sociale</a:t>
            </a:r>
          </a:p>
        </p:txBody>
      </p:sp>
      <p:sp>
        <p:nvSpPr>
          <p:cNvPr id="181" name="https://impactskills.it/le-campagne-di-comunicazione-sociale-piu-interessanti-del-2022-e-non-solo/"/>
          <p:cNvSpPr txBox="1"/>
          <p:nvPr>
            <p:ph type="body" sz="quarter" idx="1"/>
          </p:nvPr>
        </p:nvSpPr>
        <p:spPr>
          <a:prstGeom prst="rect">
            <a:avLst/>
          </a:prstGeom>
        </p:spPr>
        <p:txBody>
          <a:bodyPr/>
          <a:lstStyle/>
          <a:p>
            <a:pPr/>
            <a:r>
              <a:t>https://impactskills.it/le-campagne-di-comunicazione-sociale-piu-interessanti-del-2022-e-non-solo/</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La pubblicità"/>
          <p:cNvSpPr txBox="1"/>
          <p:nvPr>
            <p:ph type="title"/>
          </p:nvPr>
        </p:nvSpPr>
        <p:spPr>
          <a:prstGeom prst="rect">
            <a:avLst/>
          </a:prstGeom>
        </p:spPr>
        <p:txBody>
          <a:bodyPr/>
          <a:lstStyle>
            <a:lvl1pPr defTabSz="2316421">
              <a:defRPr spc="-95" sz="9500"/>
            </a:lvl1pPr>
          </a:lstStyle>
          <a:p>
            <a:pPr/>
            <a:r>
              <a:t>La pubblicità </a:t>
            </a:r>
          </a:p>
        </p:txBody>
      </p:sp>
      <p:sp>
        <p:nvSpPr>
          <p:cNvPr id="184" name="Sottotitolo diapositiva"/>
          <p:cNvSpPr txBox="1"/>
          <p:nvPr>
            <p:ph type="body" idx="21"/>
          </p:nvPr>
        </p:nvSpPr>
        <p:spPr>
          <a:prstGeom prst="rect">
            <a:avLst/>
          </a:prstGeom>
        </p:spPr>
        <p:txBody>
          <a:bodyPr/>
          <a:lstStyle/>
          <a:p>
            <a:pPr/>
          </a:p>
        </p:txBody>
      </p:sp>
      <p:sp>
        <p:nvSpPr>
          <p:cNvPr id="185" name="La pubblicità svolge un ruolo fondamentale nel processo di costruzione della realtà sociale. Non si presenta cioè semplicemente come un insieme di messaggi che incitano a consumare, ma è una &quot;forma culturale”, ovvero un insieme di discorsi che circolano "/>
          <p:cNvSpPr txBox="1"/>
          <p:nvPr>
            <p:ph type="body" idx="1"/>
          </p:nvPr>
        </p:nvSpPr>
        <p:spPr>
          <a:prstGeom prst="rect">
            <a:avLst/>
          </a:prstGeom>
        </p:spPr>
        <p:txBody>
          <a:bodyPr/>
          <a:lstStyle/>
          <a:p>
            <a:pPr marL="425195" indent="-425195" defTabSz="2267655">
              <a:spcBef>
                <a:spcPts val="4300"/>
              </a:spcBef>
              <a:defRPr sz="3720"/>
            </a:pPr>
            <a:r>
              <a:t>La pubblicità svolge un ruolo fondamentale nel processo di costruzione della realtà sociale. Non si presenta cioè semplicemente come un insieme di messaggi che incitano a consumare, ma è una "forma culturale”, ovvero un insieme di discorsi che circolano in continuazione nella società e consentono agli individui di trovare dei modelli di comportamento da seguire nella vita quotidiana, così come dei significati per la loro esistenza, per la loro identità sociale e per il mondo in cui vivono.</a:t>
            </a:r>
          </a:p>
          <a:p>
            <a:pPr marL="425195" indent="-425195" defTabSz="2267655">
              <a:spcBef>
                <a:spcPts val="4300"/>
              </a:spcBef>
              <a:defRPr sz="3720"/>
            </a:pPr>
            <a:r>
              <a:t>Ne consegue che dev'essere analizzata attraverso uno sguardo attento anche al contesto storico-sociale in cui opera, alle circostanze della produzione dei suoi messaggi, ai suoi sempre più frequenti legami con messaggi di altra natura. </a:t>
            </a:r>
          </a:p>
          <a:p>
            <a:pPr marL="425195" indent="-425195" defTabSz="2267655">
              <a:spcBef>
                <a:spcPts val="4300"/>
              </a:spcBef>
              <a:defRPr sz="3720"/>
            </a:pPr>
            <a:r>
              <a:t>Proprio per la natura sociale dei messaggi pubblicitari, una completa analisi dovrebbe tener conto non solo della struttura interna del singolo messaggio, ma anche di quel complesso processo di produzione di significati che esso generalmente attiva presso i suoi destinatari.</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Il funzionamento della pubblicità"/>
          <p:cNvSpPr txBox="1"/>
          <p:nvPr>
            <p:ph type="title"/>
          </p:nvPr>
        </p:nvSpPr>
        <p:spPr>
          <a:prstGeom prst="rect">
            <a:avLst/>
          </a:prstGeom>
        </p:spPr>
        <p:txBody>
          <a:bodyPr/>
          <a:lstStyle>
            <a:lvl1pPr defTabSz="2316421">
              <a:defRPr spc="-95" sz="9500"/>
            </a:lvl1pPr>
          </a:lstStyle>
          <a:p>
            <a:pPr/>
            <a:r>
              <a:t>Il funzionamento della pubblicità </a:t>
            </a:r>
          </a:p>
        </p:txBody>
      </p:sp>
      <p:sp>
        <p:nvSpPr>
          <p:cNvPr id="188" name="Sottotitolo diapositiva"/>
          <p:cNvSpPr txBox="1"/>
          <p:nvPr>
            <p:ph type="body" idx="21"/>
          </p:nvPr>
        </p:nvSpPr>
        <p:spPr>
          <a:prstGeom prst="rect">
            <a:avLst/>
          </a:prstGeom>
        </p:spPr>
        <p:txBody>
          <a:bodyPr/>
          <a:lstStyle/>
          <a:p>
            <a:pPr/>
          </a:p>
        </p:txBody>
      </p:sp>
      <p:sp>
        <p:nvSpPr>
          <p:cNvPr id="189" name="La pubblicità è un potente strumento di comunicazione in grado di influenzare le scelte personali.…"/>
          <p:cNvSpPr txBox="1"/>
          <p:nvPr>
            <p:ph type="body" idx="1"/>
          </p:nvPr>
        </p:nvSpPr>
        <p:spPr>
          <a:prstGeom prst="rect">
            <a:avLst/>
          </a:prstGeom>
        </p:spPr>
        <p:txBody>
          <a:bodyPr/>
          <a:lstStyle/>
          <a:p>
            <a:pPr marL="356615" indent="-356615" defTabSz="1901904">
              <a:spcBef>
                <a:spcPts val="3600"/>
              </a:spcBef>
              <a:defRPr sz="3120"/>
            </a:pPr>
            <a:r>
              <a:t>La pubblicità è un potente strumento di comunicazione in grado di influenzare le scelte personali. </a:t>
            </a:r>
          </a:p>
          <a:p>
            <a:pPr marL="356615" indent="-356615" defTabSz="1901904">
              <a:spcBef>
                <a:spcPts val="3600"/>
              </a:spcBef>
              <a:defRPr sz="3120"/>
            </a:pPr>
            <a:r>
              <a:t>Più che determinando direttamente dei comportamenti d'acquisto, essa opera stimolando il crearsi di un ambiente mentale, un contesto culturale e una disposizione d'animo favorevoli, che potranno successivamente tramutarsi nell'atto d'acquisto desiderato da parte dell'impresa e del comportamento desiderato, nel caso della pubblicità sociale. </a:t>
            </a:r>
          </a:p>
          <a:p>
            <a:pPr marL="356615" indent="-356615" defTabSz="1901904">
              <a:spcBef>
                <a:spcPts val="3600"/>
              </a:spcBef>
              <a:defRPr sz="3120"/>
            </a:pPr>
            <a:r>
              <a:t>Per ottenere questo risultato, i pubblicitari cercano di fare leva sulle insoddisfazioni degli individui. “Il fine della pubblicità è di rendere lo spettatore leggermente insoddisfatto del suo presente stile di vita. Non dello stile di vita della società, ma del suo personale stile di vita all'interno della società. Essa suggerisce che, se lo spettatore comprerà ciò che gli sta offrendo, la sua vita diventerà migliore” (Berger, 2002).</a:t>
            </a:r>
          </a:p>
          <a:p>
            <a:pPr marL="356615" indent="-356615" defTabSz="1901904">
              <a:spcBef>
                <a:spcPts val="3600"/>
              </a:spcBef>
              <a:defRPr sz="3120"/>
            </a:pPr>
            <a:r>
              <a:t>Si spiega così perché la pubblicità associ ai prodotti significati legati alla soddisfazione di bisogni di tipo funzionale, ma soprattutto che contengono delle valenze di tipo sociale, come il successo, il prestigio, il potere, la bellezza</a:t>
            </a:r>
          </a:p>
          <a:p>
            <a:pPr marL="356615" indent="-356615" defTabSz="1901904">
              <a:spcBef>
                <a:spcPts val="3600"/>
              </a:spcBef>
              <a:defRPr sz="3120"/>
            </a:pPr>
            <a:r>
              <a:t>I pubblicitari , per massimizzare l’efficacia dei loro messaggi, devono “catturare” dei significati che sono già conosciuti socialmente e immetterli nei prodotti venduti sul mercato.</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L’efficacia"/>
          <p:cNvSpPr txBox="1"/>
          <p:nvPr>
            <p:ph type="title"/>
          </p:nvPr>
        </p:nvSpPr>
        <p:spPr>
          <a:prstGeom prst="rect">
            <a:avLst/>
          </a:prstGeom>
        </p:spPr>
        <p:txBody>
          <a:bodyPr/>
          <a:lstStyle>
            <a:lvl1pPr defTabSz="2316421">
              <a:defRPr spc="-95" sz="9500"/>
            </a:lvl1pPr>
          </a:lstStyle>
          <a:p>
            <a:pPr/>
            <a:r>
              <a:t>L’efficacia</a:t>
            </a:r>
          </a:p>
        </p:txBody>
      </p:sp>
      <p:sp>
        <p:nvSpPr>
          <p:cNvPr id="192" name="Sottotitolo diapositiva"/>
          <p:cNvSpPr txBox="1"/>
          <p:nvPr>
            <p:ph type="body" idx="21"/>
          </p:nvPr>
        </p:nvSpPr>
        <p:spPr>
          <a:prstGeom prst="rect">
            <a:avLst/>
          </a:prstGeom>
        </p:spPr>
        <p:txBody>
          <a:bodyPr/>
          <a:lstStyle/>
          <a:p>
            <a:pPr/>
          </a:p>
        </p:txBody>
      </p:sp>
      <p:sp>
        <p:nvSpPr>
          <p:cNvPr id="193" name="Roland Barthes ha mostrato, nel volume Miti d'oggi (Barthes,1974), come queste associazioni tra il prodotto e i significati già presenti nella società siano costruite artificialmente, ma siano anche in grado di apparire agli occhi delle persone come del "/>
          <p:cNvSpPr txBox="1"/>
          <p:nvPr>
            <p:ph type="body" idx="1"/>
          </p:nvPr>
        </p:nvSpPr>
        <p:spPr>
          <a:prstGeom prst="rect">
            <a:avLst/>
          </a:prstGeom>
        </p:spPr>
        <p:txBody>
          <a:bodyPr/>
          <a:lstStyle/>
          <a:p>
            <a:pPr marL="274320" indent="-274320" defTabSz="1463003">
              <a:spcBef>
                <a:spcPts val="2800"/>
              </a:spcBef>
              <a:defRPr sz="2400"/>
            </a:pPr>
            <a:r>
              <a:t>Roland Barthes ha mostrato, nel volume Miti d'oggi (Barthes,1974), come queste associazioni tra il prodotto e i significati già presenti nella società siano costruite artificialmente, ma siano anche in grado di apparire agli occhi delle persone come del tutto naturali. Pertanto, basta che la pubblicità affianchi nella stessa immagine, ad esempio, uno sconosciuto flacone di vetro contenente del profumo a un'affascinante attrice di cinema perché i significati attribuiti di solito nella società a quest'ultima vengano percepiti come appartenenti al flacone. E perché il consumatore sia portato a pensare che acquistando tale prodotto i significati propri dell'attrice possano passare a lui e al suo corpo.</a:t>
            </a:r>
          </a:p>
          <a:p>
            <a:pPr marL="274320" indent="-274320" defTabSz="1463003">
              <a:spcBef>
                <a:spcPts val="2800"/>
              </a:spcBef>
              <a:defRPr sz="2400"/>
            </a:pPr>
            <a:r>
              <a:t>Tutto ciò non potrebbe però realizzarsi senza l'apporto fondamentale fornito dai consumatori, i quali non assorbono passivamente i significati e i valori che sono stati attribuiti dalla pubblicità ai prodotti, ma contribuiscono al funzionamento di questo processo attraverso la funzione interpretativa che svolgono. </a:t>
            </a:r>
          </a:p>
          <a:p>
            <a:pPr marL="274320" indent="-274320" defTabSz="1463003">
              <a:spcBef>
                <a:spcPts val="2800"/>
              </a:spcBef>
              <a:defRPr sz="2400"/>
            </a:pPr>
            <a:r>
              <a:t>La pubblicità è meno potente di quello che abitualmente si ritiene.</a:t>
            </a:r>
          </a:p>
          <a:p>
            <a:pPr marL="274320" indent="-274320" defTabSz="1463003">
              <a:spcBef>
                <a:spcPts val="2800"/>
              </a:spcBef>
              <a:defRPr sz="2400"/>
            </a:pPr>
            <a:r>
              <a:t>Va d'altronde tenuto conto del fatto che sono numerosi gli ostacoli che i messaggi pubblicitari possono incontrare nell'ambiente sociale e di mercato. Ai tradizionali fattori psicologici individuali che in passato erano considerati in grado di disturbare la trasmissione dei messaggi effettuata da parte dei media (esposizione selettiva, percezione selettiva, memorizzazione selettiva) (Fabris, 1992) va aggiunta l'attuale situazione "ipercomunicativa" della cultura sociale e del mondo dei media, che si caratterizza per un'elevatissima quantità di messaggi in circolazione. Ciò appare particolarmente evidente all'interno dello specifico ambito pubblicitario. Si pensi, ad esempio, all'elevato numero di spot presenti in televisione all'interno di un singolo blocco. Spesso inoltre coesistono messaggi indirizzati allo stesso tipo di consumatore e in generale c'è una tendenza a produrre simboli e materiali espressivi sempre più simili tra loro. Ne deriva che l'insieme della pubblicità televisiva si va trasformando in una specie di "rumore" indifferenziato dal quale per la singola marca è molto difficoltoso riuscire a emergere. Percio, sebbene i dati forniti dalle ricerche siano differenti, si può stimare che circa il 90% dei messaggi pubblicitari inviati a un determinato target non lo raggiungano.</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L’efficacia"/>
          <p:cNvSpPr txBox="1"/>
          <p:nvPr>
            <p:ph type="title"/>
          </p:nvPr>
        </p:nvSpPr>
        <p:spPr>
          <a:prstGeom prst="rect">
            <a:avLst/>
          </a:prstGeom>
        </p:spPr>
        <p:txBody>
          <a:bodyPr/>
          <a:lstStyle>
            <a:lvl1pPr defTabSz="2316421">
              <a:defRPr spc="-95" sz="9500"/>
            </a:lvl1pPr>
          </a:lstStyle>
          <a:p>
            <a:pPr/>
            <a:r>
              <a:t>L’efficacia</a:t>
            </a:r>
          </a:p>
        </p:txBody>
      </p:sp>
      <p:sp>
        <p:nvSpPr>
          <p:cNvPr id="196" name="Sottotitolo diapositiva"/>
          <p:cNvSpPr txBox="1"/>
          <p:nvPr>
            <p:ph type="body" idx="21"/>
          </p:nvPr>
        </p:nvSpPr>
        <p:spPr>
          <a:prstGeom prst="rect">
            <a:avLst/>
          </a:prstGeom>
        </p:spPr>
        <p:txBody>
          <a:bodyPr/>
          <a:lstStyle/>
          <a:p>
            <a:pPr/>
          </a:p>
        </p:txBody>
      </p:sp>
      <p:sp>
        <p:nvSpPr>
          <p:cNvPr id="197" name="Ciò non deve però indurre a pensare che la pubblicità non produca degli effetti concreti. Può infatti influenzare i comportamenti d’acquisto dei consumatori ed esercitare un potere di suggestione su questi.…"/>
          <p:cNvSpPr txBox="1"/>
          <p:nvPr>
            <p:ph type="body" idx="1"/>
          </p:nvPr>
        </p:nvSpPr>
        <p:spPr>
          <a:prstGeom prst="rect">
            <a:avLst/>
          </a:prstGeom>
        </p:spPr>
        <p:txBody>
          <a:bodyPr/>
          <a:lstStyle/>
          <a:p>
            <a:pPr marL="374904" indent="-374904" defTabSz="1999437">
              <a:spcBef>
                <a:spcPts val="3800"/>
              </a:spcBef>
              <a:defRPr sz="3280"/>
            </a:pPr>
            <a:r>
              <a:t>Ciò non deve però indurre a pensare che la pubblicità non produca degli effetti concreti. Può infatti influenzare i comportamenti d’acquisto dei consumatori ed esercitare un potere di suggestione su questi. </a:t>
            </a:r>
          </a:p>
          <a:p>
            <a:pPr marL="374904" indent="-374904" defTabSz="1999437">
              <a:spcBef>
                <a:spcPts val="3800"/>
              </a:spcBef>
              <a:defRPr sz="3280"/>
            </a:pPr>
            <a:r>
              <a:t>Ovviamente, perché questo accada i messaggi devono essere efficaci, e quindi affiancati da altri strumenti di marketing che perseguono obiettivi complementari: queste attività tutte insieme possono portare a “spostare” le preferenze dei consumatori e a una propensione all’acquisto (poi però per l’acquisto vero e proprio devono intervenire altri fattori che sfuggono al controllo e alla postata della pubblicità)</a:t>
            </a:r>
          </a:p>
          <a:p>
            <a:pPr marL="374904" indent="-374904" defTabSz="1999437">
              <a:spcBef>
                <a:spcPts val="3800"/>
              </a:spcBef>
              <a:defRPr sz="3280"/>
            </a:pPr>
            <a:r>
              <a:t>Sicuramente, se un messaggio pubblicitario ha una qualche efficacia, questa va in gran parte imputata alla sua qualità comunicativa, alla qualità del contenuto e dello stile espressivo: i consumatori riconoscono una maggiore attenzione ai messaggi originali e creativi, che riescono anche a produrre una migliore memorizzazione delle informazioni sulla marca e i suoi prodotti.</a:t>
            </a:r>
          </a:p>
          <a:p>
            <a:pPr marL="374904" indent="-374904" defTabSz="1999437">
              <a:spcBef>
                <a:spcPts val="3800"/>
              </a:spcBef>
              <a:defRPr sz="3280"/>
            </a:pPr>
            <a:r>
              <a:t>Proprio il “riconoscimento di genialità, secondo Umberto Eco, è ciò che è in grado di suscitare nell’individuo sensazioni piacevoli, che possono determinare un atteggiamento favorevole del consumatore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La ricezione del messaggio pubblicitario"/>
          <p:cNvSpPr txBox="1"/>
          <p:nvPr>
            <p:ph type="title"/>
          </p:nvPr>
        </p:nvSpPr>
        <p:spPr>
          <a:prstGeom prst="rect">
            <a:avLst/>
          </a:prstGeom>
        </p:spPr>
        <p:txBody>
          <a:bodyPr/>
          <a:lstStyle>
            <a:lvl1pPr defTabSz="2292038">
              <a:defRPr spc="-94" sz="9400"/>
            </a:lvl1pPr>
          </a:lstStyle>
          <a:p>
            <a:pPr/>
            <a:r>
              <a:t>La ricezione del messaggio pubblicitario</a:t>
            </a:r>
          </a:p>
        </p:txBody>
      </p:sp>
      <p:sp>
        <p:nvSpPr>
          <p:cNvPr id="200" name="Sottotitolo diapositiva"/>
          <p:cNvSpPr txBox="1"/>
          <p:nvPr>
            <p:ph type="body" idx="21"/>
          </p:nvPr>
        </p:nvSpPr>
        <p:spPr>
          <a:prstGeom prst="rect">
            <a:avLst/>
          </a:prstGeom>
        </p:spPr>
        <p:txBody>
          <a:bodyPr/>
          <a:lstStyle/>
          <a:p>
            <a:pPr/>
          </a:p>
        </p:txBody>
      </p:sp>
      <p:sp>
        <p:nvSpPr>
          <p:cNvPr id="201" name="Herbert Krugman ha mostrato già negli anni Sessanta come la pubblicità televisiva sia particolarmente efficace perché opera all'interno di uno strumento di comunicazione che è &quot;a debole definizione&quot;, in quanto determina principalmente nello spettatore un"/>
          <p:cNvSpPr txBox="1"/>
          <p:nvPr>
            <p:ph type="body" idx="1"/>
          </p:nvPr>
        </p:nvSpPr>
        <p:spPr>
          <a:prstGeom prst="rect">
            <a:avLst/>
          </a:prstGeom>
        </p:spPr>
        <p:txBody>
          <a:bodyPr/>
          <a:lstStyle/>
          <a:p>
            <a:pPr marL="397763" indent="-397763" defTabSz="2121354">
              <a:spcBef>
                <a:spcPts val="4000"/>
              </a:spcBef>
              <a:defRPr sz="3480"/>
            </a:pPr>
            <a:r>
              <a:t>Herbert Krugman ha mostrato già negli anni Sessanta come la pubblicità televisiva sia particolarmente efficace perché opera all'interno di uno strumento di comunicazione che è "a debole definizione", in quanto determina principalmente nello spettatore una condizione di relax e di ridotto coinvolgimento psicologico. </a:t>
            </a:r>
          </a:p>
          <a:p>
            <a:pPr marL="397763" indent="-397763" defTabSz="2121354">
              <a:spcBef>
                <a:spcPts val="4000"/>
              </a:spcBef>
              <a:defRPr sz="3480"/>
            </a:pPr>
            <a:r>
              <a:t>La pubblicità cioè è potente soprattutto quando può operare in una situazione di coinvolgimento minimale dell'individuo, come quella indotta dalla televisione, perché in tale caso essa non attiva un processo valutativo razionale e pertanto non suscita reazioni né atteggiamenti negativi:  la pubblicità riesce comunque a entrare nel cervello attraverso un "percorso periferico" e a essere registrata negli strati più profondi della memoria, ossia riesce a superare quelle barriere che vengono abitualmente frapposte alla ricezione del messaggio da parte del cervello umano. </a:t>
            </a:r>
          </a:p>
          <a:p>
            <a:pPr marL="397763" indent="-397763" defTabSz="2121354">
              <a:spcBef>
                <a:spcPts val="4000"/>
              </a:spcBef>
              <a:defRPr sz="3480"/>
            </a:pPr>
            <a:r>
              <a:t>Studi successivi sui processi di funzionamento del cervello hanno confermato che la pubblicità e in grado di creare un'immagine significativa e duratura di una determinata marca anche quando l’individuo le riserva un’attenzione limitata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La ricezione del messaggio pubblicitario"/>
          <p:cNvSpPr txBox="1"/>
          <p:nvPr>
            <p:ph type="title"/>
          </p:nvPr>
        </p:nvSpPr>
        <p:spPr>
          <a:prstGeom prst="rect">
            <a:avLst/>
          </a:prstGeom>
        </p:spPr>
        <p:txBody>
          <a:bodyPr/>
          <a:lstStyle>
            <a:lvl1pPr defTabSz="2292038">
              <a:defRPr spc="-94" sz="9400"/>
            </a:lvl1pPr>
          </a:lstStyle>
          <a:p>
            <a:pPr/>
            <a:r>
              <a:t>La ricezione del messaggio pubblicitario</a:t>
            </a:r>
          </a:p>
        </p:txBody>
      </p:sp>
      <p:sp>
        <p:nvSpPr>
          <p:cNvPr id="204" name="Sottotitolo diapositiva"/>
          <p:cNvSpPr txBox="1"/>
          <p:nvPr>
            <p:ph type="body" idx="21"/>
          </p:nvPr>
        </p:nvSpPr>
        <p:spPr>
          <a:prstGeom prst="rect">
            <a:avLst/>
          </a:prstGeom>
        </p:spPr>
        <p:txBody>
          <a:bodyPr/>
          <a:lstStyle/>
          <a:p>
            <a:pPr/>
          </a:p>
        </p:txBody>
      </p:sp>
      <p:sp>
        <p:nvSpPr>
          <p:cNvPr id="205" name="La pubblicità opera infatti attraverso due processi mentali differenti ma complementari. Secondo il  modello ELM (Elaboration Likelihood Model)&quot; (Petty, Cacioppo, 1986), i suoi messaggi attivano un &quot;percorso centrale&quot; basato su un'elaborazione attenta e "/>
          <p:cNvSpPr txBox="1"/>
          <p:nvPr>
            <p:ph type="body" idx="1"/>
          </p:nvPr>
        </p:nvSpPr>
        <p:spPr>
          <a:xfrm>
            <a:off x="1206500" y="3831664"/>
            <a:ext cx="21971000" cy="8256012"/>
          </a:xfrm>
          <a:prstGeom prst="rect">
            <a:avLst/>
          </a:prstGeom>
        </p:spPr>
        <p:txBody>
          <a:bodyPr/>
          <a:lstStyle/>
          <a:p>
            <a:pPr marL="361188" indent="-361188" defTabSz="1926287">
              <a:spcBef>
                <a:spcPts val="3700"/>
              </a:spcBef>
              <a:defRPr sz="3160"/>
            </a:pPr>
            <a:r>
              <a:t>La pubblicità opera infatti attraverso due processi mentali differenti ma complementari. Secondo il  modello ELM (Elaboration Likelihood Model)" (Petty, Cacioppo, 1986), i suoi messaggi attivano un "percorso centrale" basato su un'elaborazione attenta e accurata della comunicazione, e un "percorso periferico", dove, al contrario, una carenza di motivazioni, abilità e risorse porta a una elaborazione del messaggio di livello modesto ma comunque significativo. </a:t>
            </a:r>
          </a:p>
          <a:p>
            <a:pPr marL="361188" indent="-361188" defTabSz="1926287">
              <a:spcBef>
                <a:spcPts val="3700"/>
              </a:spcBef>
              <a:defRPr sz="3160"/>
            </a:pPr>
            <a:r>
              <a:t>Due terzi di tutti gli stimoli esterni che arrivano al cervello passano attraverso il sistema visivo ma, come ha mostrato Francisco Varela (1989), tali stimoli sono soltanto il 20% delle informazioni che giungono alla retina dell'occhio. Il resto proviene dall'interno, è attivazione di qualcosa che esiste già, come ad esempio l'immagine che si è consolidata nel corso del tempo per i prodotti e le marche. Il processo di comprensione, infatti, parte dal messaggio che è stato ricevuto per espanderlo, esplicitando sulla base delle conoscenze possedute quanto in esso è stato lasciato implicito.</a:t>
            </a:r>
          </a:p>
          <a:p>
            <a:pPr marL="361188" indent="-361188" defTabSz="1926287">
              <a:spcBef>
                <a:spcPts val="3700"/>
              </a:spcBef>
              <a:defRPr sz="3160"/>
            </a:pPr>
            <a:r>
              <a:t>Nella ricezione dei messaggi pubblicitari, il cervello è sempre estremamente attivo e ogni volta che riceve qualcosa dall'esterno si comporta come se dovesse rispondere a una perturbazione, che affronta tentando di ristabilire l'equilibrio iniziale. Cerca cioè di evitare una "dissonanza cognitiva".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7_MinimalistDark">
  <a:themeElements>
    <a:clrScheme name="37_MinimalistDark">
      <a:dk1>
        <a:srgbClr val="4B6079"/>
      </a:dk1>
      <a:lt1>
        <a:srgbClr val="FFFFFF"/>
      </a:lt1>
      <a:dk2>
        <a:srgbClr val="6F6F6F"/>
      </a:dk2>
      <a:lt2>
        <a:srgbClr val="D5D5D5"/>
      </a:lt2>
      <a:accent1>
        <a:srgbClr val="9BAABB"/>
      </a:accent1>
      <a:accent2>
        <a:srgbClr val="4CECD6"/>
      </a:accent2>
      <a:accent3>
        <a:srgbClr val="31FD29"/>
      </a:accent3>
      <a:accent4>
        <a:srgbClr val="FEFB00"/>
      </a:accent4>
      <a:accent5>
        <a:srgbClr val="F8ADB9"/>
      </a:accent5>
      <a:accent6>
        <a:srgbClr val="DE9DFE"/>
      </a:accent6>
      <a:hlink>
        <a:srgbClr val="0000FF"/>
      </a:hlink>
      <a:folHlink>
        <a:srgbClr val="FF00FF"/>
      </a:folHlink>
    </a:clrScheme>
    <a:fontScheme name="37_MinimalistDark">
      <a:majorFont>
        <a:latin typeface="Produkt Extralight"/>
        <a:ea typeface="Produkt Extralight"/>
        <a:cs typeface="Produkt Extralight"/>
      </a:majorFont>
      <a:minorFont>
        <a:latin typeface="Produkt Extralight"/>
        <a:ea typeface="Produkt Extralight"/>
        <a:cs typeface="Produkt Extralight"/>
      </a:minorFont>
    </a:fontScheme>
    <a:fmtScheme name="37_Minimalist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chemeClr val="accent1">
                <a:satOff val="5092"/>
                <a:lumOff val="-28652"/>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7_MinimalistDark">
  <a:themeElements>
    <a:clrScheme name="37_MinimalistDark">
      <a:dk1>
        <a:srgbClr val="000000"/>
      </a:dk1>
      <a:lt1>
        <a:srgbClr val="FFFFFF"/>
      </a:lt1>
      <a:dk2>
        <a:srgbClr val="6F6F6F"/>
      </a:dk2>
      <a:lt2>
        <a:srgbClr val="D5D5D5"/>
      </a:lt2>
      <a:accent1>
        <a:srgbClr val="9BAABB"/>
      </a:accent1>
      <a:accent2>
        <a:srgbClr val="4CECD6"/>
      </a:accent2>
      <a:accent3>
        <a:srgbClr val="31FD29"/>
      </a:accent3>
      <a:accent4>
        <a:srgbClr val="FEFB00"/>
      </a:accent4>
      <a:accent5>
        <a:srgbClr val="F8ADB9"/>
      </a:accent5>
      <a:accent6>
        <a:srgbClr val="DE9DFE"/>
      </a:accent6>
      <a:hlink>
        <a:srgbClr val="0000FF"/>
      </a:hlink>
      <a:folHlink>
        <a:srgbClr val="FF00FF"/>
      </a:folHlink>
    </a:clrScheme>
    <a:fontScheme name="37_MinimalistDark">
      <a:majorFont>
        <a:latin typeface="Produkt Extralight"/>
        <a:ea typeface="Produkt Extralight"/>
        <a:cs typeface="Produkt Extralight"/>
      </a:majorFont>
      <a:minorFont>
        <a:latin typeface="Produkt Extralight"/>
        <a:ea typeface="Produkt Extralight"/>
        <a:cs typeface="Produkt Extralight"/>
      </a:minorFont>
    </a:fontScheme>
    <a:fmtScheme name="37_Minimalist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chemeClr val="accent1">
                <a:satOff val="5092"/>
                <a:lumOff val="-28652"/>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