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8" r:id="rId1"/>
  </p:sldMasterIdLst>
  <p:notesMasterIdLst>
    <p:notesMasterId r:id="rId24"/>
  </p:notesMasterIdLst>
  <p:sldIdLst>
    <p:sldId id="256" r:id="rId2"/>
    <p:sldId id="273" r:id="rId3"/>
    <p:sldId id="292" r:id="rId4"/>
    <p:sldId id="287" r:id="rId5"/>
    <p:sldId id="268" r:id="rId6"/>
    <p:sldId id="293" r:id="rId7"/>
    <p:sldId id="294" r:id="rId8"/>
    <p:sldId id="274" r:id="rId9"/>
    <p:sldId id="291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9" r:id="rId18"/>
    <p:sldId id="282" r:id="rId19"/>
    <p:sldId id="283" r:id="rId20"/>
    <p:sldId id="285" r:id="rId21"/>
    <p:sldId id="288" r:id="rId22"/>
    <p:sldId id="286" r:id="rId23"/>
  </p:sldIdLst>
  <p:sldSz cx="9144000" cy="6858000" type="screen4x3"/>
  <p:notesSz cx="6858000" cy="9144000"/>
  <p:custDataLst>
    <p:tags r:id="rId25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5ts1IJ8eOizRCyQ0ZICnQ==" hashData="ido0ZvfFOrlr6nzRfLkBEtjddGTg7RQqCImxT85by7OCGWIoO18T1MgvdDTvUgh7oBPiMYBwLM8eAWf2ffkY2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4899B3-01FA-4BFA-B511-4C8C420023C9}" v="6" dt="2021-11-10T13:36:04.1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5794" autoAdjust="0"/>
  </p:normalViewPr>
  <p:slideViewPr>
    <p:cSldViewPr>
      <p:cViewPr varScale="1">
        <p:scale>
          <a:sx n="106" d="100"/>
          <a:sy n="106" d="100"/>
        </p:scale>
        <p:origin x="7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bede, Nazreth" userId="015395a0-37a0-40f3-882f-69f1a399720b" providerId="ADAL" clId="{AD4899B3-01FA-4BFA-B511-4C8C420023C9}"/>
    <pc:docChg chg="undo custSel modSld modMainMaster">
      <pc:chgData name="Kebede, Nazreth" userId="015395a0-37a0-40f3-882f-69f1a399720b" providerId="ADAL" clId="{AD4899B3-01FA-4BFA-B511-4C8C420023C9}" dt="2021-11-10T14:45:46.662" v="409"/>
      <pc:docMkLst>
        <pc:docMk/>
      </pc:docMkLst>
      <pc:sldChg chg="addSp delSp modSp mod">
        <pc:chgData name="Kebede, Nazreth" userId="015395a0-37a0-40f3-882f-69f1a399720b" providerId="ADAL" clId="{AD4899B3-01FA-4BFA-B511-4C8C420023C9}" dt="2021-11-10T11:00:49.535" v="77" actId="1076"/>
        <pc:sldMkLst>
          <pc:docMk/>
          <pc:sldMk cId="0" sldId="256"/>
        </pc:sldMkLst>
        <pc:spChg chg="mod">
          <ac:chgData name="Kebede, Nazreth" userId="015395a0-37a0-40f3-882f-69f1a399720b" providerId="ADAL" clId="{AD4899B3-01FA-4BFA-B511-4C8C420023C9}" dt="2021-11-10T11:00:49.535" v="77" actId="1076"/>
          <ac:spMkLst>
            <pc:docMk/>
            <pc:sldMk cId="0" sldId="256"/>
            <ac:spMk id="2" creationId="{00000000-0000-0000-0000-000000000000}"/>
          </ac:spMkLst>
        </pc:spChg>
        <pc:spChg chg="del mod">
          <ac:chgData name="Kebede, Nazreth" userId="015395a0-37a0-40f3-882f-69f1a399720b" providerId="ADAL" clId="{AD4899B3-01FA-4BFA-B511-4C8C420023C9}" dt="2021-11-10T11:00:27.219" v="70" actId="478"/>
          <ac:spMkLst>
            <pc:docMk/>
            <pc:sldMk cId="0" sldId="256"/>
            <ac:spMk id="6" creationId="{00000000-0000-0000-0000-000000000000}"/>
          </ac:spMkLst>
        </pc:spChg>
        <pc:spChg chg="add del mod">
          <ac:chgData name="Kebede, Nazreth" userId="015395a0-37a0-40f3-882f-69f1a399720b" providerId="ADAL" clId="{AD4899B3-01FA-4BFA-B511-4C8C420023C9}" dt="2021-11-10T11:00:29.064" v="72" actId="478"/>
          <ac:spMkLst>
            <pc:docMk/>
            <pc:sldMk cId="0" sldId="256"/>
            <ac:spMk id="7" creationId="{9852ACDB-A9A8-43FF-92B1-F687F44C4D88}"/>
          </ac:spMkLst>
        </pc:spChg>
        <pc:picChg chg="add mod">
          <ac:chgData name="Kebede, Nazreth" userId="015395a0-37a0-40f3-882f-69f1a399720b" providerId="ADAL" clId="{AD4899B3-01FA-4BFA-B511-4C8C420023C9}" dt="2021-11-10T10:59:27.985" v="28" actId="1076"/>
          <ac:picMkLst>
            <pc:docMk/>
            <pc:sldMk cId="0" sldId="256"/>
            <ac:picMk id="3" creationId="{C610F0CF-FF84-4DCB-9236-BB6BBFD7148B}"/>
          </ac:picMkLst>
        </pc:picChg>
        <pc:picChg chg="del">
          <ac:chgData name="Kebede, Nazreth" userId="015395a0-37a0-40f3-882f-69f1a399720b" providerId="ADAL" clId="{AD4899B3-01FA-4BFA-B511-4C8C420023C9}" dt="2021-11-10T10:59:22.632" v="26" actId="478"/>
          <ac:picMkLst>
            <pc:docMk/>
            <pc:sldMk cId="0" sldId="256"/>
            <ac:picMk id="4" creationId="{00000000-0000-0000-0000-000000000000}"/>
          </ac:picMkLst>
        </pc:picChg>
      </pc:sldChg>
      <pc:sldChg chg="delSp modSp mod">
        <pc:chgData name="Kebede, Nazreth" userId="015395a0-37a0-40f3-882f-69f1a399720b" providerId="ADAL" clId="{AD4899B3-01FA-4BFA-B511-4C8C420023C9}" dt="2021-11-10T13:31:47.035" v="284" actId="478"/>
        <pc:sldMkLst>
          <pc:docMk/>
          <pc:sldMk cId="0" sldId="271"/>
        </pc:sldMkLst>
        <pc:spChg chg="del mod">
          <ac:chgData name="Kebede, Nazreth" userId="015395a0-37a0-40f3-882f-69f1a399720b" providerId="ADAL" clId="{AD4899B3-01FA-4BFA-B511-4C8C420023C9}" dt="2021-11-10T13:31:47.035" v="284" actId="478"/>
          <ac:spMkLst>
            <pc:docMk/>
            <pc:sldMk cId="0" sldId="271"/>
            <ac:spMk id="5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1:05:32.863" v="92" actId="1076"/>
          <ac:spMkLst>
            <pc:docMk/>
            <pc:sldMk cId="0" sldId="271"/>
            <ac:spMk id="10242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1:05:07.519" v="91" actId="1076"/>
          <ac:spMkLst>
            <pc:docMk/>
            <pc:sldMk cId="0" sldId="271"/>
            <ac:spMk id="10243" creationId="{00000000-0000-0000-0000-000000000000}"/>
          </ac:spMkLst>
        </pc:spChg>
      </pc:sldChg>
      <pc:sldChg chg="delSp modSp mod">
        <pc:chgData name="Kebede, Nazreth" userId="015395a0-37a0-40f3-882f-69f1a399720b" providerId="ADAL" clId="{AD4899B3-01FA-4BFA-B511-4C8C420023C9}" dt="2021-11-10T13:31:45.472" v="283" actId="478"/>
        <pc:sldMkLst>
          <pc:docMk/>
          <pc:sldMk cId="0" sldId="273"/>
        </pc:sldMkLst>
        <pc:spChg chg="del mod">
          <ac:chgData name="Kebede, Nazreth" userId="015395a0-37a0-40f3-882f-69f1a399720b" providerId="ADAL" clId="{AD4899B3-01FA-4BFA-B511-4C8C420023C9}" dt="2021-11-10T13:31:45.472" v="283" actId="478"/>
          <ac:spMkLst>
            <pc:docMk/>
            <pc:sldMk cId="0" sldId="273"/>
            <ac:spMk id="5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1:06:08.276" v="102" actId="20577"/>
          <ac:spMkLst>
            <pc:docMk/>
            <pc:sldMk cId="0" sldId="273"/>
            <ac:spMk id="6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1:06:10.947" v="103" actId="20577"/>
          <ac:spMkLst>
            <pc:docMk/>
            <pc:sldMk cId="0" sldId="273"/>
            <ac:spMk id="7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1:06:13.549" v="104" actId="20577"/>
          <ac:spMkLst>
            <pc:docMk/>
            <pc:sldMk cId="0" sldId="273"/>
            <ac:spMk id="8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1:06:55.968" v="108" actId="113"/>
          <ac:spMkLst>
            <pc:docMk/>
            <pc:sldMk cId="0" sldId="273"/>
            <ac:spMk id="12290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1:06:04.291" v="101" actId="20577"/>
          <ac:spMkLst>
            <pc:docMk/>
            <pc:sldMk cId="0" sldId="273"/>
            <ac:spMk id="12291" creationId="{00000000-0000-0000-0000-000000000000}"/>
          </ac:spMkLst>
        </pc:spChg>
      </pc:sldChg>
      <pc:sldChg chg="delSp modSp mod">
        <pc:chgData name="Kebede, Nazreth" userId="015395a0-37a0-40f3-882f-69f1a399720b" providerId="ADAL" clId="{AD4899B3-01FA-4BFA-B511-4C8C420023C9}" dt="2021-11-10T13:31:38.671" v="280" actId="478"/>
        <pc:sldMkLst>
          <pc:docMk/>
          <pc:sldMk cId="0" sldId="274"/>
        </pc:sldMkLst>
        <pc:spChg chg="del mod">
          <ac:chgData name="Kebede, Nazreth" userId="015395a0-37a0-40f3-882f-69f1a399720b" providerId="ADAL" clId="{AD4899B3-01FA-4BFA-B511-4C8C420023C9}" dt="2021-11-10T13:31:38.671" v="280" actId="478"/>
          <ac:spMkLst>
            <pc:docMk/>
            <pc:sldMk cId="0" sldId="274"/>
            <ac:spMk id="5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2:41:10.865" v="136" actId="20577"/>
          <ac:spMkLst>
            <pc:docMk/>
            <pc:sldMk cId="0" sldId="274"/>
            <ac:spMk id="6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2:41:14.446" v="137" actId="20577"/>
          <ac:spMkLst>
            <pc:docMk/>
            <pc:sldMk cId="0" sldId="274"/>
            <ac:spMk id="7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2:40:49.768" v="134" actId="1076"/>
          <ac:spMkLst>
            <pc:docMk/>
            <pc:sldMk cId="0" sldId="274"/>
            <ac:spMk id="15362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2:40:56.270" v="135" actId="20577"/>
          <ac:spMkLst>
            <pc:docMk/>
            <pc:sldMk cId="0" sldId="274"/>
            <ac:spMk id="15363" creationId="{00000000-0000-0000-0000-000000000000}"/>
          </ac:spMkLst>
        </pc:spChg>
      </pc:sldChg>
      <pc:sldChg chg="delSp modSp mod">
        <pc:chgData name="Kebede, Nazreth" userId="015395a0-37a0-40f3-882f-69f1a399720b" providerId="ADAL" clId="{AD4899B3-01FA-4BFA-B511-4C8C420023C9}" dt="2021-11-10T13:31:35.489" v="279" actId="478"/>
        <pc:sldMkLst>
          <pc:docMk/>
          <pc:sldMk cId="0" sldId="275"/>
        </pc:sldMkLst>
        <pc:spChg chg="del mod">
          <ac:chgData name="Kebede, Nazreth" userId="015395a0-37a0-40f3-882f-69f1a399720b" providerId="ADAL" clId="{AD4899B3-01FA-4BFA-B511-4C8C420023C9}" dt="2021-11-10T13:31:35.489" v="279" actId="478"/>
          <ac:spMkLst>
            <pc:docMk/>
            <pc:sldMk cId="0" sldId="275"/>
            <ac:spMk id="5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2:41:54.151" v="153" actId="20577"/>
          <ac:spMkLst>
            <pc:docMk/>
            <pc:sldMk cId="0" sldId="275"/>
            <ac:spMk id="6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2:41:46.006" v="151" actId="207"/>
          <ac:spMkLst>
            <pc:docMk/>
            <pc:sldMk cId="0" sldId="275"/>
            <ac:spMk id="16386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2:41:51.328" v="152" actId="1076"/>
          <ac:spMkLst>
            <pc:docMk/>
            <pc:sldMk cId="0" sldId="275"/>
            <ac:spMk id="16387" creationId="{00000000-0000-0000-0000-000000000000}"/>
          </ac:spMkLst>
        </pc:spChg>
      </pc:sldChg>
      <pc:sldChg chg="delSp modSp mod">
        <pc:chgData name="Kebede, Nazreth" userId="015395a0-37a0-40f3-882f-69f1a399720b" providerId="ADAL" clId="{AD4899B3-01FA-4BFA-B511-4C8C420023C9}" dt="2021-11-10T13:31:33.535" v="278" actId="478"/>
        <pc:sldMkLst>
          <pc:docMk/>
          <pc:sldMk cId="0" sldId="276"/>
        </pc:sldMkLst>
        <pc:spChg chg="del mod">
          <ac:chgData name="Kebede, Nazreth" userId="015395a0-37a0-40f3-882f-69f1a399720b" providerId="ADAL" clId="{AD4899B3-01FA-4BFA-B511-4C8C420023C9}" dt="2021-11-10T13:31:33.535" v="278" actId="478"/>
          <ac:spMkLst>
            <pc:docMk/>
            <pc:sldMk cId="0" sldId="276"/>
            <ac:spMk id="5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2:42:49.156" v="170" actId="1076"/>
          <ac:spMkLst>
            <pc:docMk/>
            <pc:sldMk cId="0" sldId="276"/>
            <ac:spMk id="6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2:42:38.954" v="168" actId="207"/>
          <ac:spMkLst>
            <pc:docMk/>
            <pc:sldMk cId="0" sldId="276"/>
            <ac:spMk id="18434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2:42:30.550" v="163" actId="20577"/>
          <ac:spMkLst>
            <pc:docMk/>
            <pc:sldMk cId="0" sldId="276"/>
            <ac:spMk id="18435" creationId="{00000000-0000-0000-0000-000000000000}"/>
          </ac:spMkLst>
        </pc:spChg>
      </pc:sldChg>
      <pc:sldChg chg="delSp modSp mod">
        <pc:chgData name="Kebede, Nazreth" userId="015395a0-37a0-40f3-882f-69f1a399720b" providerId="ADAL" clId="{AD4899B3-01FA-4BFA-B511-4C8C420023C9}" dt="2021-11-10T13:31:31.089" v="277" actId="478"/>
        <pc:sldMkLst>
          <pc:docMk/>
          <pc:sldMk cId="0" sldId="277"/>
        </pc:sldMkLst>
        <pc:spChg chg="del mod">
          <ac:chgData name="Kebede, Nazreth" userId="015395a0-37a0-40f3-882f-69f1a399720b" providerId="ADAL" clId="{AD4899B3-01FA-4BFA-B511-4C8C420023C9}" dt="2021-11-10T13:31:31.089" v="277" actId="478"/>
          <ac:spMkLst>
            <pc:docMk/>
            <pc:sldMk cId="0" sldId="277"/>
            <ac:spMk id="5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2:42:56.575" v="172" actId="20577"/>
          <ac:spMkLst>
            <pc:docMk/>
            <pc:sldMk cId="0" sldId="277"/>
            <ac:spMk id="6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2:43:25.630" v="184" actId="1076"/>
          <ac:spMkLst>
            <pc:docMk/>
            <pc:sldMk cId="0" sldId="277"/>
            <ac:spMk id="19458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2:43:13.532" v="178" actId="14100"/>
          <ac:spMkLst>
            <pc:docMk/>
            <pc:sldMk cId="0" sldId="277"/>
            <ac:spMk id="19459" creationId="{00000000-0000-0000-0000-000000000000}"/>
          </ac:spMkLst>
        </pc:spChg>
      </pc:sldChg>
      <pc:sldChg chg="delSp modSp mod">
        <pc:chgData name="Kebede, Nazreth" userId="015395a0-37a0-40f3-882f-69f1a399720b" providerId="ADAL" clId="{AD4899B3-01FA-4BFA-B511-4C8C420023C9}" dt="2021-11-10T13:31:29.371" v="276" actId="478"/>
        <pc:sldMkLst>
          <pc:docMk/>
          <pc:sldMk cId="0" sldId="278"/>
        </pc:sldMkLst>
        <pc:spChg chg="del mod">
          <ac:chgData name="Kebede, Nazreth" userId="015395a0-37a0-40f3-882f-69f1a399720b" providerId="ADAL" clId="{AD4899B3-01FA-4BFA-B511-4C8C420023C9}" dt="2021-11-10T13:31:29.371" v="276" actId="478"/>
          <ac:spMkLst>
            <pc:docMk/>
            <pc:sldMk cId="0" sldId="278"/>
            <ac:spMk id="5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2:44:01.253" v="198" actId="1076"/>
          <ac:spMkLst>
            <pc:docMk/>
            <pc:sldMk cId="0" sldId="278"/>
            <ac:spMk id="20482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2:43:49.133" v="192" actId="20577"/>
          <ac:spMkLst>
            <pc:docMk/>
            <pc:sldMk cId="0" sldId="278"/>
            <ac:spMk id="20483" creationId="{00000000-0000-0000-0000-000000000000}"/>
          </ac:spMkLst>
        </pc:spChg>
      </pc:sldChg>
      <pc:sldChg chg="delSp modSp mod">
        <pc:chgData name="Kebede, Nazreth" userId="015395a0-37a0-40f3-882f-69f1a399720b" providerId="ADAL" clId="{AD4899B3-01FA-4BFA-B511-4C8C420023C9}" dt="2021-11-10T13:31:27.693" v="275" actId="478"/>
        <pc:sldMkLst>
          <pc:docMk/>
          <pc:sldMk cId="0" sldId="279"/>
        </pc:sldMkLst>
        <pc:spChg chg="del mod">
          <ac:chgData name="Kebede, Nazreth" userId="015395a0-37a0-40f3-882f-69f1a399720b" providerId="ADAL" clId="{AD4899B3-01FA-4BFA-B511-4C8C420023C9}" dt="2021-11-10T13:31:27.693" v="275" actId="478"/>
          <ac:spMkLst>
            <pc:docMk/>
            <pc:sldMk cId="0" sldId="279"/>
            <ac:spMk id="5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2:49:19.602" v="213" actId="20577"/>
          <ac:spMkLst>
            <pc:docMk/>
            <pc:sldMk cId="0" sldId="279"/>
            <ac:spMk id="6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2:49:22.793" v="214" actId="20577"/>
          <ac:spMkLst>
            <pc:docMk/>
            <pc:sldMk cId="0" sldId="279"/>
            <ac:spMk id="7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2:48:43.270" v="204" actId="113"/>
          <ac:spMkLst>
            <pc:docMk/>
            <pc:sldMk cId="0" sldId="279"/>
            <ac:spMk id="21506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2:49:13.017" v="211" actId="20577"/>
          <ac:spMkLst>
            <pc:docMk/>
            <pc:sldMk cId="0" sldId="279"/>
            <ac:spMk id="21507" creationId="{00000000-0000-0000-0000-000000000000}"/>
          </ac:spMkLst>
        </pc:spChg>
      </pc:sldChg>
      <pc:sldChg chg="delSp modSp mod">
        <pc:chgData name="Kebede, Nazreth" userId="015395a0-37a0-40f3-882f-69f1a399720b" providerId="ADAL" clId="{AD4899B3-01FA-4BFA-B511-4C8C420023C9}" dt="2021-11-10T13:31:19.722" v="274" actId="478"/>
        <pc:sldMkLst>
          <pc:docMk/>
          <pc:sldMk cId="0" sldId="280"/>
        </pc:sldMkLst>
        <pc:spChg chg="del mod">
          <ac:chgData name="Kebede, Nazreth" userId="015395a0-37a0-40f3-882f-69f1a399720b" providerId="ADAL" clId="{AD4899B3-01FA-4BFA-B511-4C8C420023C9}" dt="2021-11-10T13:31:19.722" v="274" actId="478"/>
          <ac:spMkLst>
            <pc:docMk/>
            <pc:sldMk cId="0" sldId="280"/>
            <ac:spMk id="5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3:29:11.906" v="235" actId="20577"/>
          <ac:spMkLst>
            <pc:docMk/>
            <pc:sldMk cId="0" sldId="280"/>
            <ac:spMk id="6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3:29:08.346" v="234" actId="1076"/>
          <ac:spMkLst>
            <pc:docMk/>
            <pc:sldMk cId="0" sldId="280"/>
            <ac:spMk id="23554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3:29:03.626" v="233" actId="1076"/>
          <ac:spMkLst>
            <pc:docMk/>
            <pc:sldMk cId="0" sldId="280"/>
            <ac:spMk id="23555" creationId="{00000000-0000-0000-0000-000000000000}"/>
          </ac:spMkLst>
        </pc:spChg>
      </pc:sldChg>
      <pc:sldChg chg="delSp modSp mod">
        <pc:chgData name="Kebede, Nazreth" userId="015395a0-37a0-40f3-882f-69f1a399720b" providerId="ADAL" clId="{AD4899B3-01FA-4BFA-B511-4C8C420023C9}" dt="2021-11-10T13:31:16.876" v="273" actId="478"/>
        <pc:sldMkLst>
          <pc:docMk/>
          <pc:sldMk cId="0" sldId="281"/>
        </pc:sldMkLst>
        <pc:spChg chg="del mod">
          <ac:chgData name="Kebede, Nazreth" userId="015395a0-37a0-40f3-882f-69f1a399720b" providerId="ADAL" clId="{AD4899B3-01FA-4BFA-B511-4C8C420023C9}" dt="2021-11-10T13:31:16.876" v="273" actId="478"/>
          <ac:spMkLst>
            <pc:docMk/>
            <pc:sldMk cId="0" sldId="281"/>
            <ac:spMk id="5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3:30:12.414" v="255" actId="20577"/>
          <ac:spMkLst>
            <pc:docMk/>
            <pc:sldMk cId="0" sldId="281"/>
            <ac:spMk id="6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3:30:03.807" v="253" actId="1076"/>
          <ac:spMkLst>
            <pc:docMk/>
            <pc:sldMk cId="0" sldId="281"/>
            <ac:spMk id="26626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3:30:00.330" v="252" actId="1076"/>
          <ac:spMkLst>
            <pc:docMk/>
            <pc:sldMk cId="0" sldId="281"/>
            <ac:spMk id="26627" creationId="{00000000-0000-0000-0000-000000000000}"/>
          </ac:spMkLst>
        </pc:spChg>
      </pc:sldChg>
      <pc:sldChg chg="delSp modSp mod">
        <pc:chgData name="Kebede, Nazreth" userId="015395a0-37a0-40f3-882f-69f1a399720b" providerId="ADAL" clId="{AD4899B3-01FA-4BFA-B511-4C8C420023C9}" dt="2021-11-10T13:31:10.818" v="272" actId="478"/>
        <pc:sldMkLst>
          <pc:docMk/>
          <pc:sldMk cId="0" sldId="282"/>
        </pc:sldMkLst>
        <pc:spChg chg="del mod">
          <ac:chgData name="Kebede, Nazreth" userId="015395a0-37a0-40f3-882f-69f1a399720b" providerId="ADAL" clId="{AD4899B3-01FA-4BFA-B511-4C8C420023C9}" dt="2021-11-10T13:31:10.818" v="272" actId="478"/>
          <ac:spMkLst>
            <pc:docMk/>
            <pc:sldMk cId="0" sldId="282"/>
            <ac:spMk id="5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3:31:05.146" v="271" actId="20577"/>
          <ac:spMkLst>
            <pc:docMk/>
            <pc:sldMk cId="0" sldId="282"/>
            <ac:spMk id="6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3:30:44.544" v="265" actId="113"/>
          <ac:spMkLst>
            <pc:docMk/>
            <pc:sldMk cId="0" sldId="282"/>
            <ac:spMk id="28674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3:30:58.980" v="270" actId="20577"/>
          <ac:spMkLst>
            <pc:docMk/>
            <pc:sldMk cId="0" sldId="282"/>
            <ac:spMk id="28675" creationId="{00000000-0000-0000-0000-000000000000}"/>
          </ac:spMkLst>
        </pc:spChg>
      </pc:sldChg>
      <pc:sldChg chg="delSp modSp mod">
        <pc:chgData name="Kebede, Nazreth" userId="015395a0-37a0-40f3-882f-69f1a399720b" providerId="ADAL" clId="{AD4899B3-01FA-4BFA-B511-4C8C420023C9}" dt="2021-11-10T13:33:03.885" v="300" actId="478"/>
        <pc:sldMkLst>
          <pc:docMk/>
          <pc:sldMk cId="0" sldId="283"/>
        </pc:sldMkLst>
        <pc:spChg chg="del mod">
          <ac:chgData name="Kebede, Nazreth" userId="015395a0-37a0-40f3-882f-69f1a399720b" providerId="ADAL" clId="{AD4899B3-01FA-4BFA-B511-4C8C420023C9}" dt="2021-11-10T13:33:03.885" v="300" actId="478"/>
          <ac:spMkLst>
            <pc:docMk/>
            <pc:sldMk cId="0" sldId="283"/>
            <ac:spMk id="5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3:32:34.117" v="297" actId="1076"/>
          <ac:spMkLst>
            <pc:docMk/>
            <pc:sldMk cId="0" sldId="283"/>
            <ac:spMk id="6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3:32:30.807" v="296" actId="1076"/>
          <ac:spMkLst>
            <pc:docMk/>
            <pc:sldMk cId="0" sldId="283"/>
            <ac:spMk id="7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3:32:41.695" v="299" actId="1076"/>
          <ac:spMkLst>
            <pc:docMk/>
            <pc:sldMk cId="0" sldId="283"/>
            <ac:spMk id="30722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3:32:37.319" v="298" actId="1076"/>
          <ac:spMkLst>
            <pc:docMk/>
            <pc:sldMk cId="0" sldId="283"/>
            <ac:spMk id="30723" creationId="{00000000-0000-0000-0000-000000000000}"/>
          </ac:spMkLst>
        </pc:spChg>
      </pc:sldChg>
      <pc:sldChg chg="addSp delSp modSp mod">
        <pc:chgData name="Kebede, Nazreth" userId="015395a0-37a0-40f3-882f-69f1a399720b" providerId="ADAL" clId="{AD4899B3-01FA-4BFA-B511-4C8C420023C9}" dt="2021-11-10T13:39:43.426" v="363" actId="478"/>
        <pc:sldMkLst>
          <pc:docMk/>
          <pc:sldMk cId="0" sldId="285"/>
        </pc:sldMkLst>
        <pc:spChg chg="del mod">
          <ac:chgData name="Kebede, Nazreth" userId="015395a0-37a0-40f3-882f-69f1a399720b" providerId="ADAL" clId="{AD4899B3-01FA-4BFA-B511-4C8C420023C9}" dt="2021-11-10T13:39:43.426" v="363" actId="478"/>
          <ac:spMkLst>
            <pc:docMk/>
            <pc:sldMk cId="0" sldId="285"/>
            <ac:spMk id="5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3:36:30.811" v="322" actId="20577"/>
          <ac:spMkLst>
            <pc:docMk/>
            <pc:sldMk cId="0" sldId="285"/>
            <ac:spMk id="7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3:33:22.240" v="306" actId="207"/>
          <ac:spMkLst>
            <pc:docMk/>
            <pc:sldMk cId="0" sldId="285"/>
            <ac:spMk id="32770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3:36:40.318" v="324" actId="255"/>
          <ac:spMkLst>
            <pc:docMk/>
            <pc:sldMk cId="0" sldId="285"/>
            <ac:spMk id="32771" creationId="{00000000-0000-0000-0000-000000000000}"/>
          </ac:spMkLst>
        </pc:spChg>
        <pc:picChg chg="del">
          <ac:chgData name="Kebede, Nazreth" userId="015395a0-37a0-40f3-882f-69f1a399720b" providerId="ADAL" clId="{AD4899B3-01FA-4BFA-B511-4C8C420023C9}" dt="2021-11-10T13:36:04.141" v="315" actId="478"/>
          <ac:picMkLst>
            <pc:docMk/>
            <pc:sldMk cId="0" sldId="285"/>
            <ac:picMk id="2" creationId="{00000000-0000-0000-0000-000000000000}"/>
          </ac:picMkLst>
        </pc:picChg>
        <pc:picChg chg="add mod">
          <ac:chgData name="Kebede, Nazreth" userId="015395a0-37a0-40f3-882f-69f1a399720b" providerId="ADAL" clId="{AD4899B3-01FA-4BFA-B511-4C8C420023C9}" dt="2021-11-10T13:36:26.466" v="321" actId="1076"/>
          <ac:picMkLst>
            <pc:docMk/>
            <pc:sldMk cId="0" sldId="285"/>
            <ac:picMk id="4" creationId="{CC1DC78D-5713-4E43-B94E-6CD1446C048B}"/>
          </ac:picMkLst>
        </pc:picChg>
      </pc:sldChg>
      <pc:sldChg chg="delSp modSp mod">
        <pc:chgData name="Kebede, Nazreth" userId="015395a0-37a0-40f3-882f-69f1a399720b" providerId="ADAL" clId="{AD4899B3-01FA-4BFA-B511-4C8C420023C9}" dt="2021-11-10T13:39:37.196" v="362" actId="478"/>
        <pc:sldMkLst>
          <pc:docMk/>
          <pc:sldMk cId="0" sldId="286"/>
        </pc:sldMkLst>
        <pc:spChg chg="del mod">
          <ac:chgData name="Kebede, Nazreth" userId="015395a0-37a0-40f3-882f-69f1a399720b" providerId="ADAL" clId="{AD4899B3-01FA-4BFA-B511-4C8C420023C9}" dt="2021-11-10T13:39:37.196" v="362" actId="478"/>
          <ac:spMkLst>
            <pc:docMk/>
            <pc:sldMk cId="0" sldId="286"/>
            <ac:spMk id="5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3:39:11.371" v="361" actId="14100"/>
          <ac:spMkLst>
            <pc:docMk/>
            <pc:sldMk cId="0" sldId="286"/>
            <ac:spMk id="6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3:38:31.089" v="353" actId="207"/>
          <ac:spMkLst>
            <pc:docMk/>
            <pc:sldMk cId="0" sldId="286"/>
            <ac:spMk id="35842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3:39:06.363" v="359" actId="20577"/>
          <ac:spMkLst>
            <pc:docMk/>
            <pc:sldMk cId="0" sldId="286"/>
            <ac:spMk id="35843" creationId="{00000000-0000-0000-0000-000000000000}"/>
          </ac:spMkLst>
        </pc:spChg>
      </pc:sldChg>
      <pc:sldChg chg="delSp modSp mod">
        <pc:chgData name="Kebede, Nazreth" userId="015395a0-37a0-40f3-882f-69f1a399720b" providerId="ADAL" clId="{AD4899B3-01FA-4BFA-B511-4C8C420023C9}" dt="2021-11-10T13:31:43.355" v="282" actId="478"/>
        <pc:sldMkLst>
          <pc:docMk/>
          <pc:sldMk cId="0" sldId="287"/>
        </pc:sldMkLst>
        <pc:spChg chg="del mod">
          <ac:chgData name="Kebede, Nazreth" userId="015395a0-37a0-40f3-882f-69f1a399720b" providerId="ADAL" clId="{AD4899B3-01FA-4BFA-B511-4C8C420023C9}" dt="2021-11-10T13:31:43.355" v="282" actId="478"/>
          <ac:spMkLst>
            <pc:docMk/>
            <pc:sldMk cId="0" sldId="287"/>
            <ac:spMk id="5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1:07:24.616" v="118" actId="207"/>
          <ac:spMkLst>
            <pc:docMk/>
            <pc:sldMk cId="0" sldId="287"/>
            <ac:spMk id="13314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1:07:29.393" v="119" actId="20577"/>
          <ac:spMkLst>
            <pc:docMk/>
            <pc:sldMk cId="0" sldId="287"/>
            <ac:spMk id="13315" creationId="{00000000-0000-0000-0000-000000000000}"/>
          </ac:spMkLst>
        </pc:spChg>
      </pc:sldChg>
      <pc:sldChg chg="modSp mod">
        <pc:chgData name="Kebede, Nazreth" userId="015395a0-37a0-40f3-882f-69f1a399720b" providerId="ADAL" clId="{AD4899B3-01FA-4BFA-B511-4C8C420023C9}" dt="2021-11-10T13:37:45.697" v="341" actId="20577"/>
        <pc:sldMkLst>
          <pc:docMk/>
          <pc:sldMk cId="0" sldId="288"/>
        </pc:sldMkLst>
        <pc:spChg chg="mod">
          <ac:chgData name="Kebede, Nazreth" userId="015395a0-37a0-40f3-882f-69f1a399720b" providerId="ADAL" clId="{AD4899B3-01FA-4BFA-B511-4C8C420023C9}" dt="2021-11-10T10:57:54.619" v="21" actId="27636"/>
          <ac:spMkLst>
            <pc:docMk/>
            <pc:sldMk cId="0" sldId="288"/>
            <ac:spMk id="5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3:37:37.549" v="340" actId="20577"/>
          <ac:spMkLst>
            <pc:docMk/>
            <pc:sldMk cId="0" sldId="288"/>
            <ac:spMk id="6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3:37:45.697" v="341" actId="20577"/>
          <ac:spMkLst>
            <pc:docMk/>
            <pc:sldMk cId="0" sldId="288"/>
            <ac:spMk id="7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3:36:57.670" v="330" actId="1076"/>
          <ac:spMkLst>
            <pc:docMk/>
            <pc:sldMk cId="0" sldId="288"/>
            <ac:spMk id="33794" creationId="{00000000-0000-0000-0000-000000000000}"/>
          </ac:spMkLst>
        </pc:spChg>
        <pc:spChg chg="mod">
          <ac:chgData name="Kebede, Nazreth" userId="015395a0-37a0-40f3-882f-69f1a399720b" providerId="ADAL" clId="{AD4899B3-01FA-4BFA-B511-4C8C420023C9}" dt="2021-11-10T13:37:17.464" v="338" actId="14100"/>
          <ac:spMkLst>
            <pc:docMk/>
            <pc:sldMk cId="0" sldId="288"/>
            <ac:spMk id="33795" creationId="{00000000-0000-0000-0000-000000000000}"/>
          </ac:spMkLst>
        </pc:spChg>
      </pc:sldChg>
      <pc:sldMasterChg chg="addSp modSp modSldLayout">
        <pc:chgData name="Kebede, Nazreth" userId="015395a0-37a0-40f3-882f-69f1a399720b" providerId="ADAL" clId="{AD4899B3-01FA-4BFA-B511-4C8C420023C9}" dt="2021-11-10T14:45:46.662" v="409"/>
        <pc:sldMasterMkLst>
          <pc:docMk/>
          <pc:sldMasterMk cId="226755639" sldId="2147483798"/>
        </pc:sldMasterMkLst>
        <pc:spChg chg="add mod">
          <ac:chgData name="Kebede, Nazreth" userId="015395a0-37a0-40f3-882f-69f1a399720b" providerId="ADAL" clId="{AD4899B3-01FA-4BFA-B511-4C8C420023C9}" dt="2021-11-10T10:58:33.396" v="24"/>
          <ac:spMkLst>
            <pc:docMk/>
            <pc:sldMasterMk cId="226755639" sldId="2147483798"/>
            <ac:spMk id="7" creationId="{6B07C77F-703C-462F-84A0-199DE3A3AFF1}"/>
          </ac:spMkLst>
        </pc:spChg>
        <pc:spChg chg="add mod">
          <ac:chgData name="Kebede, Nazreth" userId="015395a0-37a0-40f3-882f-69f1a399720b" providerId="ADAL" clId="{AD4899B3-01FA-4BFA-B511-4C8C420023C9}" dt="2021-11-10T10:58:33.396" v="24"/>
          <ac:spMkLst>
            <pc:docMk/>
            <pc:sldMasterMk cId="226755639" sldId="2147483798"/>
            <ac:spMk id="8" creationId="{F596915B-059C-4C26-90DA-39A8C40540C8}"/>
          </ac:spMkLst>
        </pc:spChg>
        <pc:spChg chg="add mod">
          <ac:chgData name="Kebede, Nazreth" userId="015395a0-37a0-40f3-882f-69f1a399720b" providerId="ADAL" clId="{AD4899B3-01FA-4BFA-B511-4C8C420023C9}" dt="2021-11-10T10:58:33.396" v="24"/>
          <ac:spMkLst>
            <pc:docMk/>
            <pc:sldMasterMk cId="226755639" sldId="2147483798"/>
            <ac:spMk id="9" creationId="{A11695A3-D930-41B9-9F7B-BE0E8EF9856B}"/>
          </ac:spMkLst>
        </pc:spChg>
        <pc:picChg chg="add mod">
          <ac:chgData name="Kebede, Nazreth" userId="015395a0-37a0-40f3-882f-69f1a399720b" providerId="ADAL" clId="{AD4899B3-01FA-4BFA-B511-4C8C420023C9}" dt="2021-11-10T10:58:33.396" v="24"/>
          <ac:picMkLst>
            <pc:docMk/>
            <pc:sldMasterMk cId="226755639" sldId="2147483798"/>
            <ac:picMk id="10" creationId="{4949F6DF-CBBC-4F33-B03F-CB8897C0B640}"/>
          </ac:picMkLst>
        </pc:picChg>
        <pc:sldLayoutChg chg="addSp modSp mod">
          <pc:chgData name="Kebede, Nazreth" userId="015395a0-37a0-40f3-882f-69f1a399720b" providerId="ADAL" clId="{AD4899B3-01FA-4BFA-B511-4C8C420023C9}" dt="2021-11-10T14:45:46.662" v="409"/>
          <pc:sldLayoutMkLst>
            <pc:docMk/>
            <pc:sldMasterMk cId="226755639" sldId="2147483798"/>
            <pc:sldLayoutMk cId="1165370902" sldId="2147483800"/>
          </pc:sldLayoutMkLst>
          <pc:spChg chg="add mod">
            <ac:chgData name="Kebede, Nazreth" userId="015395a0-37a0-40f3-882f-69f1a399720b" providerId="ADAL" clId="{AD4899B3-01FA-4BFA-B511-4C8C420023C9}" dt="2021-11-10T14:45:46.662" v="409"/>
            <ac:spMkLst>
              <pc:docMk/>
              <pc:sldMasterMk cId="226755639" sldId="2147483798"/>
              <pc:sldLayoutMk cId="1165370902" sldId="2147483800"/>
              <ac:spMk id="7" creationId="{83BE11ED-A53C-4162-A5B4-F411D3865E2F}"/>
            </ac:spMkLst>
          </pc:spChg>
          <pc:picChg chg="add mod">
            <ac:chgData name="Kebede, Nazreth" userId="015395a0-37a0-40f3-882f-69f1a399720b" providerId="ADAL" clId="{AD4899B3-01FA-4BFA-B511-4C8C420023C9}" dt="2021-11-10T10:59:05.301" v="25"/>
            <ac:picMkLst>
              <pc:docMk/>
              <pc:sldMasterMk cId="226755639" sldId="2147483798"/>
              <pc:sldLayoutMk cId="1165370902" sldId="2147483800"/>
              <ac:picMk id="9" creationId="{5374598C-7AF0-48B2-8B7F-31E0C60D1346}"/>
            </ac:picMkLst>
          </pc:picChg>
          <pc:cxnChg chg="add mod">
            <ac:chgData name="Kebede, Nazreth" userId="015395a0-37a0-40f3-882f-69f1a399720b" providerId="ADAL" clId="{AD4899B3-01FA-4BFA-B511-4C8C420023C9}" dt="2021-11-10T10:59:05.301" v="25"/>
            <ac:cxnSpMkLst>
              <pc:docMk/>
              <pc:sldMasterMk cId="226755639" sldId="2147483798"/>
              <pc:sldLayoutMk cId="1165370902" sldId="2147483800"/>
              <ac:cxnSpMk id="8" creationId="{5BCF8F57-6692-4943-BA47-4808AC1F95D6}"/>
            </ac:cxnSpMkLst>
          </pc:cxn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6B22E5-FC21-7047-BF0C-9E54F7EB3E71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it-IT"/>
        </a:p>
      </dgm:t>
    </dgm:pt>
    <dgm:pt modelId="{9CAE0714-7C00-6A4C-9F65-7471777C1FE1}">
      <dgm:prSet/>
      <dgm:spPr/>
      <dgm:t>
        <a:bodyPr/>
        <a:lstStyle/>
        <a:p>
          <a:r>
            <a:rPr lang="en-US"/>
            <a:t>Il genere come costruzione sociale:</a:t>
          </a:r>
          <a:endParaRPr lang="it-IT"/>
        </a:p>
      </dgm:t>
    </dgm:pt>
    <dgm:pt modelId="{19683EB3-830D-C544-8414-236C824577B3}" type="parTrans" cxnId="{A420041C-134E-F94F-9B3D-A5EE3F381389}">
      <dgm:prSet/>
      <dgm:spPr/>
      <dgm:t>
        <a:bodyPr/>
        <a:lstStyle/>
        <a:p>
          <a:endParaRPr lang="it-IT"/>
        </a:p>
      </dgm:t>
    </dgm:pt>
    <dgm:pt modelId="{26D46B1A-2091-FF4A-A06B-5B6C602A7751}" type="sibTrans" cxnId="{A420041C-134E-F94F-9B3D-A5EE3F381389}">
      <dgm:prSet/>
      <dgm:spPr/>
      <dgm:t>
        <a:bodyPr/>
        <a:lstStyle/>
        <a:p>
          <a:endParaRPr lang="it-IT"/>
        </a:p>
      </dgm:t>
    </dgm:pt>
    <dgm:pt modelId="{46AEFE02-9B5D-E948-982D-473CC42B45A1}">
      <dgm:prSet/>
      <dgm:spPr/>
      <dgm:t>
        <a:bodyPr/>
        <a:lstStyle/>
        <a:p>
          <a:r>
            <a:rPr lang="en-US"/>
            <a:t>Il genere nelle diverse epoche storiche</a:t>
          </a:r>
          <a:endParaRPr lang="it-IT"/>
        </a:p>
      </dgm:t>
    </dgm:pt>
    <dgm:pt modelId="{741AB505-59DB-D845-930D-5CE3AF87B9B4}" type="parTrans" cxnId="{0956FDCC-4101-4D4A-9DBB-A9366A1224EB}">
      <dgm:prSet/>
      <dgm:spPr/>
      <dgm:t>
        <a:bodyPr/>
        <a:lstStyle/>
        <a:p>
          <a:endParaRPr lang="it-IT"/>
        </a:p>
      </dgm:t>
    </dgm:pt>
    <dgm:pt modelId="{ADEA37C8-917B-AE40-B2EC-F804CCB5D6D0}" type="sibTrans" cxnId="{0956FDCC-4101-4D4A-9DBB-A9366A1224EB}">
      <dgm:prSet/>
      <dgm:spPr/>
      <dgm:t>
        <a:bodyPr/>
        <a:lstStyle/>
        <a:p>
          <a:endParaRPr lang="it-IT"/>
        </a:p>
      </dgm:t>
    </dgm:pt>
    <dgm:pt modelId="{F5DB9722-83F4-B140-851A-E85F943162F5}">
      <dgm:prSet/>
      <dgm:spPr/>
      <dgm:t>
        <a:bodyPr/>
        <a:lstStyle/>
        <a:p>
          <a:r>
            <a:rPr lang="en-US"/>
            <a:t>Il genere nelle differenti culture</a:t>
          </a:r>
          <a:endParaRPr lang="it-IT"/>
        </a:p>
      </dgm:t>
    </dgm:pt>
    <dgm:pt modelId="{C6D738D8-B4E0-514D-9B98-FCFF2622C56B}" type="parTrans" cxnId="{6A0823B8-96B7-514A-874F-2989AAED208D}">
      <dgm:prSet/>
      <dgm:spPr/>
      <dgm:t>
        <a:bodyPr/>
        <a:lstStyle/>
        <a:p>
          <a:endParaRPr lang="it-IT"/>
        </a:p>
      </dgm:t>
    </dgm:pt>
    <dgm:pt modelId="{DCE803A5-10EE-0949-A5CF-034BDA0B44FA}" type="sibTrans" cxnId="{6A0823B8-96B7-514A-874F-2989AAED208D}">
      <dgm:prSet/>
      <dgm:spPr/>
      <dgm:t>
        <a:bodyPr/>
        <a:lstStyle/>
        <a:p>
          <a:endParaRPr lang="it-IT"/>
        </a:p>
      </dgm:t>
    </dgm:pt>
    <dgm:pt modelId="{F662ABE4-65C2-4D47-BF26-8F5AD0A9B298}" type="pres">
      <dgm:prSet presAssocID="{216B22E5-FC21-7047-BF0C-9E54F7EB3E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510E10-024F-FF4A-B8C5-1764EF6FD0E7}" type="pres">
      <dgm:prSet presAssocID="{9CAE0714-7C00-6A4C-9F65-7471777C1FE1}" presName="hierRoot1" presStyleCnt="0">
        <dgm:presLayoutVars>
          <dgm:hierBranch val="init"/>
        </dgm:presLayoutVars>
      </dgm:prSet>
      <dgm:spPr/>
    </dgm:pt>
    <dgm:pt modelId="{24744895-6569-FB4D-B838-D99255654DF7}" type="pres">
      <dgm:prSet presAssocID="{9CAE0714-7C00-6A4C-9F65-7471777C1FE1}" presName="rootComposite1" presStyleCnt="0"/>
      <dgm:spPr/>
    </dgm:pt>
    <dgm:pt modelId="{D02EB4F6-691F-9241-A5E8-88F8C7135819}" type="pres">
      <dgm:prSet presAssocID="{9CAE0714-7C00-6A4C-9F65-7471777C1FE1}" presName="rootText1" presStyleLbl="node0" presStyleIdx="0" presStyleCnt="1">
        <dgm:presLayoutVars>
          <dgm:chPref val="3"/>
        </dgm:presLayoutVars>
      </dgm:prSet>
      <dgm:spPr/>
    </dgm:pt>
    <dgm:pt modelId="{FBF9C3B3-0F56-7D4E-A6B5-482F8EBB9019}" type="pres">
      <dgm:prSet presAssocID="{9CAE0714-7C00-6A4C-9F65-7471777C1FE1}" presName="rootConnector1" presStyleLbl="node1" presStyleIdx="0" presStyleCnt="0"/>
      <dgm:spPr/>
    </dgm:pt>
    <dgm:pt modelId="{879BAB20-4D45-A54C-9B25-E68E85849675}" type="pres">
      <dgm:prSet presAssocID="{9CAE0714-7C00-6A4C-9F65-7471777C1FE1}" presName="hierChild2" presStyleCnt="0"/>
      <dgm:spPr/>
    </dgm:pt>
    <dgm:pt modelId="{D313EBC2-FB09-C948-8A71-08DD4B1D5F3C}" type="pres">
      <dgm:prSet presAssocID="{741AB505-59DB-D845-930D-5CE3AF87B9B4}" presName="Name37" presStyleLbl="parChTrans1D2" presStyleIdx="0" presStyleCnt="2"/>
      <dgm:spPr/>
    </dgm:pt>
    <dgm:pt modelId="{211B330C-9B27-D043-9B85-7CDD5382DF37}" type="pres">
      <dgm:prSet presAssocID="{46AEFE02-9B5D-E948-982D-473CC42B45A1}" presName="hierRoot2" presStyleCnt="0">
        <dgm:presLayoutVars>
          <dgm:hierBranch val="init"/>
        </dgm:presLayoutVars>
      </dgm:prSet>
      <dgm:spPr/>
    </dgm:pt>
    <dgm:pt modelId="{BE16F716-6500-3A4D-85D7-E8A47E2A93CD}" type="pres">
      <dgm:prSet presAssocID="{46AEFE02-9B5D-E948-982D-473CC42B45A1}" presName="rootComposite" presStyleCnt="0"/>
      <dgm:spPr/>
    </dgm:pt>
    <dgm:pt modelId="{630817BB-E5A9-7045-9DB6-51F9350F7009}" type="pres">
      <dgm:prSet presAssocID="{46AEFE02-9B5D-E948-982D-473CC42B45A1}" presName="rootText" presStyleLbl="node2" presStyleIdx="0" presStyleCnt="2">
        <dgm:presLayoutVars>
          <dgm:chPref val="3"/>
        </dgm:presLayoutVars>
      </dgm:prSet>
      <dgm:spPr/>
    </dgm:pt>
    <dgm:pt modelId="{06102B7E-DF98-EC4D-B8BE-F4A2E7D38C34}" type="pres">
      <dgm:prSet presAssocID="{46AEFE02-9B5D-E948-982D-473CC42B45A1}" presName="rootConnector" presStyleLbl="node2" presStyleIdx="0" presStyleCnt="2"/>
      <dgm:spPr/>
    </dgm:pt>
    <dgm:pt modelId="{1A43B51B-8F8B-4444-AAD3-8CC7A8797906}" type="pres">
      <dgm:prSet presAssocID="{46AEFE02-9B5D-E948-982D-473CC42B45A1}" presName="hierChild4" presStyleCnt="0"/>
      <dgm:spPr/>
    </dgm:pt>
    <dgm:pt modelId="{CED6982C-57A9-6D4F-9214-C779E9A53FE3}" type="pres">
      <dgm:prSet presAssocID="{46AEFE02-9B5D-E948-982D-473CC42B45A1}" presName="hierChild5" presStyleCnt="0"/>
      <dgm:spPr/>
    </dgm:pt>
    <dgm:pt modelId="{83B84068-895F-0E49-B5DB-DE800032D6D2}" type="pres">
      <dgm:prSet presAssocID="{C6D738D8-B4E0-514D-9B98-FCFF2622C56B}" presName="Name37" presStyleLbl="parChTrans1D2" presStyleIdx="1" presStyleCnt="2"/>
      <dgm:spPr/>
    </dgm:pt>
    <dgm:pt modelId="{FCFD18CC-E508-3240-B6B1-BEA0E018354B}" type="pres">
      <dgm:prSet presAssocID="{F5DB9722-83F4-B140-851A-E85F943162F5}" presName="hierRoot2" presStyleCnt="0">
        <dgm:presLayoutVars>
          <dgm:hierBranch val="init"/>
        </dgm:presLayoutVars>
      </dgm:prSet>
      <dgm:spPr/>
    </dgm:pt>
    <dgm:pt modelId="{7C3DDC51-B4BC-E644-920E-6CAE7DD65316}" type="pres">
      <dgm:prSet presAssocID="{F5DB9722-83F4-B140-851A-E85F943162F5}" presName="rootComposite" presStyleCnt="0"/>
      <dgm:spPr/>
    </dgm:pt>
    <dgm:pt modelId="{C50DF0CF-60BF-D84E-8040-A06A17D71F19}" type="pres">
      <dgm:prSet presAssocID="{F5DB9722-83F4-B140-851A-E85F943162F5}" presName="rootText" presStyleLbl="node2" presStyleIdx="1" presStyleCnt="2">
        <dgm:presLayoutVars>
          <dgm:chPref val="3"/>
        </dgm:presLayoutVars>
      </dgm:prSet>
      <dgm:spPr/>
    </dgm:pt>
    <dgm:pt modelId="{EF929DE6-5D51-3340-BD76-BDC503AF2137}" type="pres">
      <dgm:prSet presAssocID="{F5DB9722-83F4-B140-851A-E85F943162F5}" presName="rootConnector" presStyleLbl="node2" presStyleIdx="1" presStyleCnt="2"/>
      <dgm:spPr/>
    </dgm:pt>
    <dgm:pt modelId="{EAEB2B5C-D177-4A4E-9C33-FBFA0A859434}" type="pres">
      <dgm:prSet presAssocID="{F5DB9722-83F4-B140-851A-E85F943162F5}" presName="hierChild4" presStyleCnt="0"/>
      <dgm:spPr/>
    </dgm:pt>
    <dgm:pt modelId="{64FDEB85-6178-0D4C-BD6C-A9E159C6CA16}" type="pres">
      <dgm:prSet presAssocID="{F5DB9722-83F4-B140-851A-E85F943162F5}" presName="hierChild5" presStyleCnt="0"/>
      <dgm:spPr/>
    </dgm:pt>
    <dgm:pt modelId="{7CFA6F6C-327A-4246-A542-F7B7D40B44E5}" type="pres">
      <dgm:prSet presAssocID="{9CAE0714-7C00-6A4C-9F65-7471777C1FE1}" presName="hierChild3" presStyleCnt="0"/>
      <dgm:spPr/>
    </dgm:pt>
  </dgm:ptLst>
  <dgm:cxnLst>
    <dgm:cxn modelId="{CD5A3918-4596-7942-B397-EFE589B5CEA7}" type="presOf" srcId="{F5DB9722-83F4-B140-851A-E85F943162F5}" destId="{EF929DE6-5D51-3340-BD76-BDC503AF2137}" srcOrd="1" destOrd="0" presId="urn:microsoft.com/office/officeart/2005/8/layout/orgChart1"/>
    <dgm:cxn modelId="{A420041C-134E-F94F-9B3D-A5EE3F381389}" srcId="{216B22E5-FC21-7047-BF0C-9E54F7EB3E71}" destId="{9CAE0714-7C00-6A4C-9F65-7471777C1FE1}" srcOrd="0" destOrd="0" parTransId="{19683EB3-830D-C544-8414-236C824577B3}" sibTransId="{26D46B1A-2091-FF4A-A06B-5B6C602A7751}"/>
    <dgm:cxn modelId="{8470A932-200E-9C47-8469-9984B92B4F0E}" type="presOf" srcId="{216B22E5-FC21-7047-BF0C-9E54F7EB3E71}" destId="{F662ABE4-65C2-4D47-BF26-8F5AD0A9B298}" srcOrd="0" destOrd="0" presId="urn:microsoft.com/office/officeart/2005/8/layout/orgChart1"/>
    <dgm:cxn modelId="{8B7E6A53-8E36-8049-8436-2374DEE4F6AC}" type="presOf" srcId="{46AEFE02-9B5D-E948-982D-473CC42B45A1}" destId="{06102B7E-DF98-EC4D-B8BE-F4A2E7D38C34}" srcOrd="1" destOrd="0" presId="urn:microsoft.com/office/officeart/2005/8/layout/orgChart1"/>
    <dgm:cxn modelId="{218AC659-8E7E-294F-B522-36D113E355A1}" type="presOf" srcId="{9CAE0714-7C00-6A4C-9F65-7471777C1FE1}" destId="{FBF9C3B3-0F56-7D4E-A6B5-482F8EBB9019}" srcOrd="1" destOrd="0" presId="urn:microsoft.com/office/officeart/2005/8/layout/orgChart1"/>
    <dgm:cxn modelId="{26229464-0EAE-9243-957B-74DC2CB865D3}" type="presOf" srcId="{741AB505-59DB-D845-930D-5CE3AF87B9B4}" destId="{D313EBC2-FB09-C948-8A71-08DD4B1D5F3C}" srcOrd="0" destOrd="0" presId="urn:microsoft.com/office/officeart/2005/8/layout/orgChart1"/>
    <dgm:cxn modelId="{2869859A-BB33-4A49-9C46-8F0173B7B3BD}" type="presOf" srcId="{9CAE0714-7C00-6A4C-9F65-7471777C1FE1}" destId="{D02EB4F6-691F-9241-A5E8-88F8C7135819}" srcOrd="0" destOrd="0" presId="urn:microsoft.com/office/officeart/2005/8/layout/orgChart1"/>
    <dgm:cxn modelId="{6A0823B8-96B7-514A-874F-2989AAED208D}" srcId="{9CAE0714-7C00-6A4C-9F65-7471777C1FE1}" destId="{F5DB9722-83F4-B140-851A-E85F943162F5}" srcOrd="1" destOrd="0" parTransId="{C6D738D8-B4E0-514D-9B98-FCFF2622C56B}" sibTransId="{DCE803A5-10EE-0949-A5CF-034BDA0B44FA}"/>
    <dgm:cxn modelId="{66A8A0C2-6E3F-6E4A-8FFA-8896A0A97D21}" type="presOf" srcId="{C6D738D8-B4E0-514D-9B98-FCFF2622C56B}" destId="{83B84068-895F-0E49-B5DB-DE800032D6D2}" srcOrd="0" destOrd="0" presId="urn:microsoft.com/office/officeart/2005/8/layout/orgChart1"/>
    <dgm:cxn modelId="{0956FDCC-4101-4D4A-9DBB-A9366A1224EB}" srcId="{9CAE0714-7C00-6A4C-9F65-7471777C1FE1}" destId="{46AEFE02-9B5D-E948-982D-473CC42B45A1}" srcOrd="0" destOrd="0" parTransId="{741AB505-59DB-D845-930D-5CE3AF87B9B4}" sibTransId="{ADEA37C8-917B-AE40-B2EC-F804CCB5D6D0}"/>
    <dgm:cxn modelId="{8D562DD6-2B05-CB4F-817B-4193D5FA0900}" type="presOf" srcId="{F5DB9722-83F4-B140-851A-E85F943162F5}" destId="{C50DF0CF-60BF-D84E-8040-A06A17D71F19}" srcOrd="0" destOrd="0" presId="urn:microsoft.com/office/officeart/2005/8/layout/orgChart1"/>
    <dgm:cxn modelId="{37F213E5-F34B-A348-9291-C665661D56E7}" type="presOf" srcId="{46AEFE02-9B5D-E948-982D-473CC42B45A1}" destId="{630817BB-E5A9-7045-9DB6-51F9350F7009}" srcOrd="0" destOrd="0" presId="urn:microsoft.com/office/officeart/2005/8/layout/orgChart1"/>
    <dgm:cxn modelId="{D89EFA69-69CE-384B-B852-04F19E2E7B06}" type="presParOf" srcId="{F662ABE4-65C2-4D47-BF26-8F5AD0A9B298}" destId="{29510E10-024F-FF4A-B8C5-1764EF6FD0E7}" srcOrd="0" destOrd="0" presId="urn:microsoft.com/office/officeart/2005/8/layout/orgChart1"/>
    <dgm:cxn modelId="{0C9B7E0E-FEB9-4947-B612-110B8424982E}" type="presParOf" srcId="{29510E10-024F-FF4A-B8C5-1764EF6FD0E7}" destId="{24744895-6569-FB4D-B838-D99255654DF7}" srcOrd="0" destOrd="0" presId="urn:microsoft.com/office/officeart/2005/8/layout/orgChart1"/>
    <dgm:cxn modelId="{51FC84C6-2550-1745-9A41-0F369F3F3608}" type="presParOf" srcId="{24744895-6569-FB4D-B838-D99255654DF7}" destId="{D02EB4F6-691F-9241-A5E8-88F8C7135819}" srcOrd="0" destOrd="0" presId="urn:microsoft.com/office/officeart/2005/8/layout/orgChart1"/>
    <dgm:cxn modelId="{C5FB3991-D3CB-E849-847E-529067C13FF2}" type="presParOf" srcId="{24744895-6569-FB4D-B838-D99255654DF7}" destId="{FBF9C3B3-0F56-7D4E-A6B5-482F8EBB9019}" srcOrd="1" destOrd="0" presId="urn:microsoft.com/office/officeart/2005/8/layout/orgChart1"/>
    <dgm:cxn modelId="{95745831-C8CB-E24B-9D62-0EB7A27CC4FD}" type="presParOf" srcId="{29510E10-024F-FF4A-B8C5-1764EF6FD0E7}" destId="{879BAB20-4D45-A54C-9B25-E68E85849675}" srcOrd="1" destOrd="0" presId="urn:microsoft.com/office/officeart/2005/8/layout/orgChart1"/>
    <dgm:cxn modelId="{6D6167E2-0047-4249-9119-F0F566A875B7}" type="presParOf" srcId="{879BAB20-4D45-A54C-9B25-E68E85849675}" destId="{D313EBC2-FB09-C948-8A71-08DD4B1D5F3C}" srcOrd="0" destOrd="0" presId="urn:microsoft.com/office/officeart/2005/8/layout/orgChart1"/>
    <dgm:cxn modelId="{1FE2D23A-C54D-5548-91BA-EC69D94F7D08}" type="presParOf" srcId="{879BAB20-4D45-A54C-9B25-E68E85849675}" destId="{211B330C-9B27-D043-9B85-7CDD5382DF37}" srcOrd="1" destOrd="0" presId="urn:microsoft.com/office/officeart/2005/8/layout/orgChart1"/>
    <dgm:cxn modelId="{72765C37-2377-234D-8EC3-098CB0AEBFC4}" type="presParOf" srcId="{211B330C-9B27-D043-9B85-7CDD5382DF37}" destId="{BE16F716-6500-3A4D-85D7-E8A47E2A93CD}" srcOrd="0" destOrd="0" presId="urn:microsoft.com/office/officeart/2005/8/layout/orgChart1"/>
    <dgm:cxn modelId="{1B768AB0-DC52-C243-A704-B0AB9226189D}" type="presParOf" srcId="{BE16F716-6500-3A4D-85D7-E8A47E2A93CD}" destId="{630817BB-E5A9-7045-9DB6-51F9350F7009}" srcOrd="0" destOrd="0" presId="urn:microsoft.com/office/officeart/2005/8/layout/orgChart1"/>
    <dgm:cxn modelId="{BCFA4C74-A65E-4C42-AC5F-B4883BEF179B}" type="presParOf" srcId="{BE16F716-6500-3A4D-85D7-E8A47E2A93CD}" destId="{06102B7E-DF98-EC4D-B8BE-F4A2E7D38C34}" srcOrd="1" destOrd="0" presId="urn:microsoft.com/office/officeart/2005/8/layout/orgChart1"/>
    <dgm:cxn modelId="{AB5FAA10-0FFB-1B47-BFEF-F39D95B2590A}" type="presParOf" srcId="{211B330C-9B27-D043-9B85-7CDD5382DF37}" destId="{1A43B51B-8F8B-4444-AAD3-8CC7A8797906}" srcOrd="1" destOrd="0" presId="urn:microsoft.com/office/officeart/2005/8/layout/orgChart1"/>
    <dgm:cxn modelId="{AB9FB21A-3351-8A45-99D8-A6C97B437C41}" type="presParOf" srcId="{211B330C-9B27-D043-9B85-7CDD5382DF37}" destId="{CED6982C-57A9-6D4F-9214-C779E9A53FE3}" srcOrd="2" destOrd="0" presId="urn:microsoft.com/office/officeart/2005/8/layout/orgChart1"/>
    <dgm:cxn modelId="{B86E343C-E0E0-154D-A650-1F48EDEA9053}" type="presParOf" srcId="{879BAB20-4D45-A54C-9B25-E68E85849675}" destId="{83B84068-895F-0E49-B5DB-DE800032D6D2}" srcOrd="2" destOrd="0" presId="urn:microsoft.com/office/officeart/2005/8/layout/orgChart1"/>
    <dgm:cxn modelId="{5E3E5207-A459-6544-9CCD-D1F5AE0DF2A6}" type="presParOf" srcId="{879BAB20-4D45-A54C-9B25-E68E85849675}" destId="{FCFD18CC-E508-3240-B6B1-BEA0E018354B}" srcOrd="3" destOrd="0" presId="urn:microsoft.com/office/officeart/2005/8/layout/orgChart1"/>
    <dgm:cxn modelId="{C0116744-B174-F74F-B74E-0EAEDBF477C9}" type="presParOf" srcId="{FCFD18CC-E508-3240-B6B1-BEA0E018354B}" destId="{7C3DDC51-B4BC-E644-920E-6CAE7DD65316}" srcOrd="0" destOrd="0" presId="urn:microsoft.com/office/officeart/2005/8/layout/orgChart1"/>
    <dgm:cxn modelId="{F0E7D759-79F5-4D4A-9F35-6ECDB40FA0C2}" type="presParOf" srcId="{7C3DDC51-B4BC-E644-920E-6CAE7DD65316}" destId="{C50DF0CF-60BF-D84E-8040-A06A17D71F19}" srcOrd="0" destOrd="0" presId="urn:microsoft.com/office/officeart/2005/8/layout/orgChart1"/>
    <dgm:cxn modelId="{97782774-FE9E-5940-ADFD-8768D9A2E075}" type="presParOf" srcId="{7C3DDC51-B4BC-E644-920E-6CAE7DD65316}" destId="{EF929DE6-5D51-3340-BD76-BDC503AF2137}" srcOrd="1" destOrd="0" presId="urn:microsoft.com/office/officeart/2005/8/layout/orgChart1"/>
    <dgm:cxn modelId="{51CD129F-46BB-0842-A8D9-B31EE035D158}" type="presParOf" srcId="{FCFD18CC-E508-3240-B6B1-BEA0E018354B}" destId="{EAEB2B5C-D177-4A4E-9C33-FBFA0A859434}" srcOrd="1" destOrd="0" presId="urn:microsoft.com/office/officeart/2005/8/layout/orgChart1"/>
    <dgm:cxn modelId="{6EDF1033-9479-644F-8D9C-FE35FD8AB110}" type="presParOf" srcId="{FCFD18CC-E508-3240-B6B1-BEA0E018354B}" destId="{64FDEB85-6178-0D4C-BD6C-A9E159C6CA16}" srcOrd="2" destOrd="0" presId="urn:microsoft.com/office/officeart/2005/8/layout/orgChart1"/>
    <dgm:cxn modelId="{76CDF5E5-E3FA-D347-A88F-4E1029B6648D}" type="presParOf" srcId="{29510E10-024F-FF4A-B8C5-1764EF6FD0E7}" destId="{7CFA6F6C-327A-4246-A542-F7B7D40B44E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A27AF6-ED79-EA42-98FB-8336C9715117}" type="doc">
      <dgm:prSet loTypeId="urn:microsoft.com/office/officeart/2005/8/layout/vList2" loCatId="hierarchy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it-IT"/>
        </a:p>
      </dgm:t>
    </dgm:pt>
    <dgm:pt modelId="{17D9678D-B1D2-114D-8B31-6515E1CD791B}">
      <dgm:prSet/>
      <dgm:spPr/>
      <dgm:t>
        <a:bodyPr/>
        <a:lstStyle/>
        <a:p>
          <a:r>
            <a:rPr lang="en-US"/>
            <a:t>Genere e famiglia</a:t>
          </a:r>
          <a:endParaRPr lang="it-IT"/>
        </a:p>
      </dgm:t>
    </dgm:pt>
    <dgm:pt modelId="{3504C2F2-7FF7-4B42-A8D6-F32D93D967E8}" type="parTrans" cxnId="{B020E521-F30A-924F-8534-34FFF9C6AAAB}">
      <dgm:prSet/>
      <dgm:spPr/>
      <dgm:t>
        <a:bodyPr/>
        <a:lstStyle/>
        <a:p>
          <a:endParaRPr lang="it-IT"/>
        </a:p>
      </dgm:t>
    </dgm:pt>
    <dgm:pt modelId="{5DC75F11-16FC-C343-8DAB-B12C7190E67A}" type="sibTrans" cxnId="{B020E521-F30A-924F-8534-34FFF9C6AAAB}">
      <dgm:prSet/>
      <dgm:spPr/>
      <dgm:t>
        <a:bodyPr/>
        <a:lstStyle/>
        <a:p>
          <a:endParaRPr lang="it-IT"/>
        </a:p>
      </dgm:t>
    </dgm:pt>
    <dgm:pt modelId="{6787837E-BF5A-CC43-A74B-C31BC6DEE6CB}">
      <dgm:prSet/>
      <dgm:spPr/>
      <dgm:t>
        <a:bodyPr/>
        <a:lstStyle/>
        <a:p>
          <a:r>
            <a:rPr lang="en-US"/>
            <a:t>La socializzazione di genere alla nascita</a:t>
          </a:r>
          <a:endParaRPr lang="it-IT"/>
        </a:p>
      </dgm:t>
    </dgm:pt>
    <dgm:pt modelId="{39EFB134-9291-8F47-9E68-270923F39232}" type="parTrans" cxnId="{DD2F3A24-1267-C748-BF20-43929EC99209}">
      <dgm:prSet/>
      <dgm:spPr/>
      <dgm:t>
        <a:bodyPr/>
        <a:lstStyle/>
        <a:p>
          <a:endParaRPr lang="it-IT"/>
        </a:p>
      </dgm:t>
    </dgm:pt>
    <dgm:pt modelId="{18974A84-4865-1041-A27F-0A6C98618379}" type="sibTrans" cxnId="{DD2F3A24-1267-C748-BF20-43929EC99209}">
      <dgm:prSet/>
      <dgm:spPr/>
      <dgm:t>
        <a:bodyPr/>
        <a:lstStyle/>
        <a:p>
          <a:endParaRPr lang="it-IT"/>
        </a:p>
      </dgm:t>
    </dgm:pt>
    <dgm:pt modelId="{C5014837-5134-9A4D-855B-5BC58A49B943}">
      <dgm:prSet/>
      <dgm:spPr/>
      <dgm:t>
        <a:bodyPr/>
        <a:lstStyle/>
        <a:p>
          <a:r>
            <a:rPr lang="en-US"/>
            <a:t>Socializzazione di genere nell’infanzia</a:t>
          </a:r>
          <a:endParaRPr lang="it-IT"/>
        </a:p>
      </dgm:t>
    </dgm:pt>
    <dgm:pt modelId="{1230B46C-8EAE-F74A-AAF6-459A958FEA7B}" type="parTrans" cxnId="{374A6FD8-D6C5-284B-BC54-B9E46EA96D51}">
      <dgm:prSet/>
      <dgm:spPr/>
      <dgm:t>
        <a:bodyPr/>
        <a:lstStyle/>
        <a:p>
          <a:endParaRPr lang="it-IT"/>
        </a:p>
      </dgm:t>
    </dgm:pt>
    <dgm:pt modelId="{8C7D9B8A-DADA-4249-8147-EE883D5B975E}" type="sibTrans" cxnId="{374A6FD8-D6C5-284B-BC54-B9E46EA96D51}">
      <dgm:prSet/>
      <dgm:spPr/>
      <dgm:t>
        <a:bodyPr/>
        <a:lstStyle/>
        <a:p>
          <a:endParaRPr lang="it-IT"/>
        </a:p>
      </dgm:t>
    </dgm:pt>
    <dgm:pt modelId="{BA3E2D59-B28A-EC49-B143-F0E67B2C9F69}">
      <dgm:prSet/>
      <dgm:spPr/>
      <dgm:t>
        <a:bodyPr/>
        <a:lstStyle/>
        <a:p>
          <a:r>
            <a:rPr lang="en-US"/>
            <a:t>Insegnare il genere a scuola</a:t>
          </a:r>
          <a:endParaRPr lang="it-IT"/>
        </a:p>
      </dgm:t>
    </dgm:pt>
    <dgm:pt modelId="{615427AA-454D-8A4A-A3E0-2C4E7108886A}" type="parTrans" cxnId="{BD666A14-4115-4548-A099-D1E062936343}">
      <dgm:prSet/>
      <dgm:spPr/>
      <dgm:t>
        <a:bodyPr/>
        <a:lstStyle/>
        <a:p>
          <a:endParaRPr lang="it-IT"/>
        </a:p>
      </dgm:t>
    </dgm:pt>
    <dgm:pt modelId="{1A4DD3BC-6195-BD47-925F-49C93BB81244}" type="sibTrans" cxnId="{BD666A14-4115-4548-A099-D1E062936343}">
      <dgm:prSet/>
      <dgm:spPr/>
      <dgm:t>
        <a:bodyPr/>
        <a:lstStyle/>
        <a:p>
          <a:endParaRPr lang="it-IT"/>
        </a:p>
      </dgm:t>
    </dgm:pt>
    <dgm:pt modelId="{04B45089-AEDD-DA45-B727-2890FB24BAA1}">
      <dgm:prSet/>
      <dgm:spPr/>
      <dgm:t>
        <a:bodyPr/>
        <a:lstStyle/>
        <a:p>
          <a:r>
            <a:rPr lang="en-US"/>
            <a:t>Imparare il genere dai propri pari</a:t>
          </a:r>
          <a:endParaRPr lang="it-IT"/>
        </a:p>
      </dgm:t>
    </dgm:pt>
    <dgm:pt modelId="{2F8A47DB-65EA-9148-8FA2-D6A4FFEB695A}" type="parTrans" cxnId="{4E2FD722-4FEC-2945-A7E3-647C26EEDB36}">
      <dgm:prSet/>
      <dgm:spPr/>
      <dgm:t>
        <a:bodyPr/>
        <a:lstStyle/>
        <a:p>
          <a:endParaRPr lang="it-IT"/>
        </a:p>
      </dgm:t>
    </dgm:pt>
    <dgm:pt modelId="{FA72339E-2CC5-4C49-9B52-A6DF7642494E}" type="sibTrans" cxnId="{4E2FD722-4FEC-2945-A7E3-647C26EEDB36}">
      <dgm:prSet/>
      <dgm:spPr/>
      <dgm:t>
        <a:bodyPr/>
        <a:lstStyle/>
        <a:p>
          <a:endParaRPr lang="it-IT"/>
        </a:p>
      </dgm:t>
    </dgm:pt>
    <dgm:pt modelId="{E7D6B99F-4214-F24C-8BE8-922AE108E93E}">
      <dgm:prSet/>
      <dgm:spPr/>
      <dgm:t>
        <a:bodyPr/>
        <a:lstStyle/>
        <a:p>
          <a:r>
            <a:rPr lang="en-US"/>
            <a:t>Media e genere</a:t>
          </a:r>
          <a:endParaRPr lang="it-IT"/>
        </a:p>
      </dgm:t>
    </dgm:pt>
    <dgm:pt modelId="{0E56A5B4-576B-B04A-9E4E-A8172FA197B7}" type="parTrans" cxnId="{C48B974E-0F94-4A46-8EC2-4288C2A3E579}">
      <dgm:prSet/>
      <dgm:spPr/>
      <dgm:t>
        <a:bodyPr/>
        <a:lstStyle/>
        <a:p>
          <a:endParaRPr lang="it-IT"/>
        </a:p>
      </dgm:t>
    </dgm:pt>
    <dgm:pt modelId="{F57E6114-04C4-9E43-B6A9-6EBAE246B3D7}" type="sibTrans" cxnId="{C48B974E-0F94-4A46-8EC2-4288C2A3E579}">
      <dgm:prSet/>
      <dgm:spPr/>
      <dgm:t>
        <a:bodyPr/>
        <a:lstStyle/>
        <a:p>
          <a:endParaRPr lang="it-IT"/>
        </a:p>
      </dgm:t>
    </dgm:pt>
    <dgm:pt modelId="{4C7E7DFE-06CA-E14D-A4EC-B0F5E0098C82}" type="pres">
      <dgm:prSet presAssocID="{86A27AF6-ED79-EA42-98FB-8336C9715117}" presName="linear" presStyleCnt="0">
        <dgm:presLayoutVars>
          <dgm:animLvl val="lvl"/>
          <dgm:resizeHandles val="exact"/>
        </dgm:presLayoutVars>
      </dgm:prSet>
      <dgm:spPr/>
    </dgm:pt>
    <dgm:pt modelId="{44D9B2E6-8EA0-5E45-A304-BE14B87C11C8}" type="pres">
      <dgm:prSet presAssocID="{17D9678D-B1D2-114D-8B31-6515E1CD791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90DF1D3-6D00-F947-9189-23D53961C094}" type="pres">
      <dgm:prSet presAssocID="{17D9678D-B1D2-114D-8B31-6515E1CD791B}" presName="childText" presStyleLbl="revTx" presStyleIdx="0" presStyleCnt="1">
        <dgm:presLayoutVars>
          <dgm:bulletEnabled val="1"/>
        </dgm:presLayoutVars>
      </dgm:prSet>
      <dgm:spPr/>
    </dgm:pt>
    <dgm:pt modelId="{BFF9E8E1-3FBA-7D43-B757-16A620AC3309}" type="pres">
      <dgm:prSet presAssocID="{BA3E2D59-B28A-EC49-B143-F0E67B2C9F6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DC22228-5B8A-F848-BF68-BF3F9B9228C0}" type="pres">
      <dgm:prSet presAssocID="{1A4DD3BC-6195-BD47-925F-49C93BB81244}" presName="spacer" presStyleCnt="0"/>
      <dgm:spPr/>
    </dgm:pt>
    <dgm:pt modelId="{E97F0F5C-AEFC-F14C-921B-135821BF711F}" type="pres">
      <dgm:prSet presAssocID="{04B45089-AEDD-DA45-B727-2890FB24BAA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C1007EE-AC04-074F-8ADA-4CAF98CE1AB5}" type="pres">
      <dgm:prSet presAssocID="{FA72339E-2CC5-4C49-9B52-A6DF7642494E}" presName="spacer" presStyleCnt="0"/>
      <dgm:spPr/>
    </dgm:pt>
    <dgm:pt modelId="{3B5D02F8-8DC1-DE48-AADD-CE4676EB270B}" type="pres">
      <dgm:prSet presAssocID="{E7D6B99F-4214-F24C-8BE8-922AE108E93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D666A14-4115-4548-A099-D1E062936343}" srcId="{86A27AF6-ED79-EA42-98FB-8336C9715117}" destId="{BA3E2D59-B28A-EC49-B143-F0E67B2C9F69}" srcOrd="1" destOrd="0" parTransId="{615427AA-454D-8A4A-A3E0-2C4E7108886A}" sibTransId="{1A4DD3BC-6195-BD47-925F-49C93BB81244}"/>
    <dgm:cxn modelId="{B5491A16-AA56-CF41-A094-4B023C222EB8}" type="presOf" srcId="{6787837E-BF5A-CC43-A74B-C31BC6DEE6CB}" destId="{390DF1D3-6D00-F947-9189-23D53961C094}" srcOrd="0" destOrd="0" presId="urn:microsoft.com/office/officeart/2005/8/layout/vList2"/>
    <dgm:cxn modelId="{B020E521-F30A-924F-8534-34FFF9C6AAAB}" srcId="{86A27AF6-ED79-EA42-98FB-8336C9715117}" destId="{17D9678D-B1D2-114D-8B31-6515E1CD791B}" srcOrd="0" destOrd="0" parTransId="{3504C2F2-7FF7-4B42-A8D6-F32D93D967E8}" sibTransId="{5DC75F11-16FC-C343-8DAB-B12C7190E67A}"/>
    <dgm:cxn modelId="{4E2FD722-4FEC-2945-A7E3-647C26EEDB36}" srcId="{86A27AF6-ED79-EA42-98FB-8336C9715117}" destId="{04B45089-AEDD-DA45-B727-2890FB24BAA1}" srcOrd="2" destOrd="0" parTransId="{2F8A47DB-65EA-9148-8FA2-D6A4FFEB695A}" sibTransId="{FA72339E-2CC5-4C49-9B52-A6DF7642494E}"/>
    <dgm:cxn modelId="{DD2F3A24-1267-C748-BF20-43929EC99209}" srcId="{17D9678D-B1D2-114D-8B31-6515E1CD791B}" destId="{6787837E-BF5A-CC43-A74B-C31BC6DEE6CB}" srcOrd="0" destOrd="0" parTransId="{39EFB134-9291-8F47-9E68-270923F39232}" sibTransId="{18974A84-4865-1041-A27F-0A6C98618379}"/>
    <dgm:cxn modelId="{18591E31-019A-474B-BB1F-DC7F2A0CE30E}" type="presOf" srcId="{C5014837-5134-9A4D-855B-5BC58A49B943}" destId="{390DF1D3-6D00-F947-9189-23D53961C094}" srcOrd="0" destOrd="1" presId="urn:microsoft.com/office/officeart/2005/8/layout/vList2"/>
    <dgm:cxn modelId="{C48B974E-0F94-4A46-8EC2-4288C2A3E579}" srcId="{86A27AF6-ED79-EA42-98FB-8336C9715117}" destId="{E7D6B99F-4214-F24C-8BE8-922AE108E93E}" srcOrd="3" destOrd="0" parTransId="{0E56A5B4-576B-B04A-9E4E-A8172FA197B7}" sibTransId="{F57E6114-04C4-9E43-B6A9-6EBAE246B3D7}"/>
    <dgm:cxn modelId="{05960258-08B9-434D-AF98-11EC4228E467}" type="presOf" srcId="{E7D6B99F-4214-F24C-8BE8-922AE108E93E}" destId="{3B5D02F8-8DC1-DE48-AADD-CE4676EB270B}" srcOrd="0" destOrd="0" presId="urn:microsoft.com/office/officeart/2005/8/layout/vList2"/>
    <dgm:cxn modelId="{070B2966-674C-5441-87FD-04F5A51EAF22}" type="presOf" srcId="{04B45089-AEDD-DA45-B727-2890FB24BAA1}" destId="{E97F0F5C-AEFC-F14C-921B-135821BF711F}" srcOrd="0" destOrd="0" presId="urn:microsoft.com/office/officeart/2005/8/layout/vList2"/>
    <dgm:cxn modelId="{CD7C49A8-98E3-2745-9FB8-EA88C49FACA8}" type="presOf" srcId="{17D9678D-B1D2-114D-8B31-6515E1CD791B}" destId="{44D9B2E6-8EA0-5E45-A304-BE14B87C11C8}" srcOrd="0" destOrd="0" presId="urn:microsoft.com/office/officeart/2005/8/layout/vList2"/>
    <dgm:cxn modelId="{443440B3-1ECD-4A48-AA81-F43863D151A2}" type="presOf" srcId="{BA3E2D59-B28A-EC49-B143-F0E67B2C9F69}" destId="{BFF9E8E1-3FBA-7D43-B757-16A620AC3309}" srcOrd="0" destOrd="0" presId="urn:microsoft.com/office/officeart/2005/8/layout/vList2"/>
    <dgm:cxn modelId="{374A6FD8-D6C5-284B-BC54-B9E46EA96D51}" srcId="{17D9678D-B1D2-114D-8B31-6515E1CD791B}" destId="{C5014837-5134-9A4D-855B-5BC58A49B943}" srcOrd="1" destOrd="0" parTransId="{1230B46C-8EAE-F74A-AAF6-459A958FEA7B}" sibTransId="{8C7D9B8A-DADA-4249-8147-EE883D5B975E}"/>
    <dgm:cxn modelId="{4F9D94E6-FDC8-1440-8ED7-78B2BB626043}" type="presOf" srcId="{86A27AF6-ED79-EA42-98FB-8336C9715117}" destId="{4C7E7DFE-06CA-E14D-A4EC-B0F5E0098C82}" srcOrd="0" destOrd="0" presId="urn:microsoft.com/office/officeart/2005/8/layout/vList2"/>
    <dgm:cxn modelId="{0FF53A00-A2E5-C94C-BB5A-80A5583DDB0B}" type="presParOf" srcId="{4C7E7DFE-06CA-E14D-A4EC-B0F5E0098C82}" destId="{44D9B2E6-8EA0-5E45-A304-BE14B87C11C8}" srcOrd="0" destOrd="0" presId="urn:microsoft.com/office/officeart/2005/8/layout/vList2"/>
    <dgm:cxn modelId="{0CAD1BC3-D3C0-BE4E-851F-26C9A2C9CC4C}" type="presParOf" srcId="{4C7E7DFE-06CA-E14D-A4EC-B0F5E0098C82}" destId="{390DF1D3-6D00-F947-9189-23D53961C094}" srcOrd="1" destOrd="0" presId="urn:microsoft.com/office/officeart/2005/8/layout/vList2"/>
    <dgm:cxn modelId="{107E6AFC-AA8B-C84F-AAC1-D7DC2A5C97E9}" type="presParOf" srcId="{4C7E7DFE-06CA-E14D-A4EC-B0F5E0098C82}" destId="{BFF9E8E1-3FBA-7D43-B757-16A620AC3309}" srcOrd="2" destOrd="0" presId="urn:microsoft.com/office/officeart/2005/8/layout/vList2"/>
    <dgm:cxn modelId="{F1A15381-0BD7-BB47-82BA-C0C4AD6E5129}" type="presParOf" srcId="{4C7E7DFE-06CA-E14D-A4EC-B0F5E0098C82}" destId="{4DC22228-5B8A-F848-BF68-BF3F9B9228C0}" srcOrd="3" destOrd="0" presId="urn:microsoft.com/office/officeart/2005/8/layout/vList2"/>
    <dgm:cxn modelId="{B36F6ADC-2DB4-BE4D-9491-C498D4EFE202}" type="presParOf" srcId="{4C7E7DFE-06CA-E14D-A4EC-B0F5E0098C82}" destId="{E97F0F5C-AEFC-F14C-921B-135821BF711F}" srcOrd="4" destOrd="0" presId="urn:microsoft.com/office/officeart/2005/8/layout/vList2"/>
    <dgm:cxn modelId="{14F2F296-5673-674C-8B30-681547C63DDE}" type="presParOf" srcId="{4C7E7DFE-06CA-E14D-A4EC-B0F5E0098C82}" destId="{8C1007EE-AC04-074F-8ADA-4CAF98CE1AB5}" srcOrd="5" destOrd="0" presId="urn:microsoft.com/office/officeart/2005/8/layout/vList2"/>
    <dgm:cxn modelId="{9572934F-6784-8A4A-8157-CEBBFEBD3F8B}" type="presParOf" srcId="{4C7E7DFE-06CA-E14D-A4EC-B0F5E0098C82}" destId="{3B5D02F8-8DC1-DE48-AADD-CE4676EB270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97BDE8-9271-684F-A3DE-B807ED0EC395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CFDED7C-A2F5-544C-A930-82177DAF58CE}">
      <dgm:prSet/>
      <dgm:spPr/>
      <dgm:t>
        <a:bodyPr/>
        <a:lstStyle/>
        <a:p>
          <a:r>
            <a:rPr lang="en-US" b="1"/>
            <a:t>La difficile conciliazione tra vita e lavoro</a:t>
          </a:r>
          <a:endParaRPr lang="it-IT"/>
        </a:p>
      </dgm:t>
    </dgm:pt>
    <dgm:pt modelId="{01A624ED-3E7D-314F-8EE6-F9BCECC74A5F}" type="parTrans" cxnId="{7B0AAE50-F9A3-5942-B913-253429A4906F}">
      <dgm:prSet/>
      <dgm:spPr/>
      <dgm:t>
        <a:bodyPr/>
        <a:lstStyle/>
        <a:p>
          <a:endParaRPr lang="it-IT"/>
        </a:p>
      </dgm:t>
    </dgm:pt>
    <dgm:pt modelId="{8EE5E139-95E7-E749-B99C-83352D19BD05}" type="sibTrans" cxnId="{7B0AAE50-F9A3-5942-B913-253429A4906F}">
      <dgm:prSet/>
      <dgm:spPr/>
      <dgm:t>
        <a:bodyPr/>
        <a:lstStyle/>
        <a:p>
          <a:endParaRPr lang="it-IT"/>
        </a:p>
      </dgm:t>
    </dgm:pt>
    <dgm:pt modelId="{946DACCD-ED05-264D-821E-A78D9EF4AEFC}">
      <dgm:prSet/>
      <dgm:spPr/>
      <dgm:t>
        <a:bodyPr/>
        <a:lstStyle/>
        <a:p>
          <a:r>
            <a:rPr lang="en-US" i="1" dirty="0"/>
            <a:t>Doppia </a:t>
          </a:r>
          <a:r>
            <a:rPr lang="en-US" i="1" dirty="0" err="1"/>
            <a:t>presenza</a:t>
          </a:r>
          <a:r>
            <a:rPr lang="en-US" i="1" dirty="0"/>
            <a:t>/secondo </a:t>
          </a:r>
          <a:r>
            <a:rPr lang="en-US" i="1" dirty="0" err="1"/>
            <a:t>turno</a:t>
          </a:r>
          <a:r>
            <a:rPr lang="en-US" i="1" dirty="0"/>
            <a:t>: </a:t>
          </a:r>
          <a:r>
            <a:rPr lang="en-US" dirty="0"/>
            <a:t>la </a:t>
          </a:r>
          <a:r>
            <a:rPr lang="en-US" dirty="0" err="1"/>
            <a:t>condizione</a:t>
          </a:r>
          <a:r>
            <a:rPr lang="en-US" dirty="0"/>
            <a:t> in cui </a:t>
          </a:r>
          <a:r>
            <a:rPr lang="en-US" dirty="0" err="1"/>
            <a:t>si</a:t>
          </a:r>
          <a:r>
            <a:rPr lang="en-US" dirty="0"/>
            <a:t> </a:t>
          </a:r>
          <a:r>
            <a:rPr lang="en-US" dirty="0" err="1"/>
            <a:t>trovano</a:t>
          </a:r>
          <a:r>
            <a:rPr lang="en-US" dirty="0"/>
            <a:t> le </a:t>
          </a:r>
          <a:r>
            <a:rPr lang="en-US" dirty="0" err="1"/>
            <a:t>donne</a:t>
          </a:r>
          <a:r>
            <a:rPr lang="en-US" dirty="0"/>
            <a:t> </a:t>
          </a:r>
          <a:r>
            <a:rPr lang="en-US" dirty="0" err="1"/>
            <a:t>occupate</a:t>
          </a:r>
          <a:r>
            <a:rPr lang="en-US" dirty="0"/>
            <a:t> </a:t>
          </a:r>
          <a:r>
            <a:rPr lang="en-US" dirty="0" err="1"/>
            <a:t>che</a:t>
          </a:r>
          <a:r>
            <a:rPr lang="en-US" dirty="0"/>
            <a:t> </a:t>
          </a:r>
          <a:r>
            <a:rPr lang="en-US" dirty="0" err="1"/>
            <a:t>hanno</a:t>
          </a:r>
          <a:r>
            <a:rPr lang="en-US" dirty="0"/>
            <a:t> </a:t>
          </a:r>
          <a:r>
            <a:rPr lang="en-US" dirty="0" err="1"/>
            <a:t>ancora</a:t>
          </a:r>
          <a:r>
            <a:rPr lang="en-US" dirty="0"/>
            <a:t> la </a:t>
          </a:r>
          <a:r>
            <a:rPr lang="en-US" dirty="0" err="1"/>
            <a:t>responsabilità</a:t>
          </a:r>
          <a:r>
            <a:rPr lang="en-US" dirty="0"/>
            <a:t> </a:t>
          </a:r>
          <a:r>
            <a:rPr lang="en-US" dirty="0" err="1"/>
            <a:t>della</a:t>
          </a:r>
          <a:r>
            <a:rPr lang="en-US" dirty="0"/>
            <a:t> </a:t>
          </a:r>
          <a:r>
            <a:rPr lang="en-US" dirty="0" err="1"/>
            <a:t>cura</a:t>
          </a:r>
          <a:r>
            <a:rPr lang="en-US" dirty="0"/>
            <a:t> domestica e </a:t>
          </a:r>
          <a:r>
            <a:rPr lang="en-US" dirty="0" err="1"/>
            <a:t>dei</a:t>
          </a:r>
          <a:r>
            <a:rPr lang="en-US" dirty="0"/>
            <a:t> </a:t>
          </a:r>
          <a:r>
            <a:rPr lang="en-US" dirty="0" err="1"/>
            <a:t>figli</a:t>
          </a:r>
          <a:r>
            <a:rPr lang="en-US" dirty="0"/>
            <a:t>. </a:t>
          </a:r>
          <a:endParaRPr lang="it-IT" dirty="0"/>
        </a:p>
      </dgm:t>
    </dgm:pt>
    <dgm:pt modelId="{0B35D615-6AB7-5E4D-AE5C-1FF39057503D}" type="parTrans" cxnId="{FEAC9C81-08A6-2344-8F7B-9506E10B8EA8}">
      <dgm:prSet/>
      <dgm:spPr/>
      <dgm:t>
        <a:bodyPr/>
        <a:lstStyle/>
        <a:p>
          <a:endParaRPr lang="it-IT"/>
        </a:p>
      </dgm:t>
    </dgm:pt>
    <dgm:pt modelId="{D3CC8BEA-1AB4-D948-92FC-17685036C202}" type="sibTrans" cxnId="{FEAC9C81-08A6-2344-8F7B-9506E10B8EA8}">
      <dgm:prSet/>
      <dgm:spPr/>
      <dgm:t>
        <a:bodyPr/>
        <a:lstStyle/>
        <a:p>
          <a:endParaRPr lang="it-IT"/>
        </a:p>
      </dgm:t>
    </dgm:pt>
    <dgm:pt modelId="{EC8740E0-03D0-614F-BDD7-92187FFF81A8}">
      <dgm:prSet/>
      <dgm:spPr/>
      <dgm:t>
        <a:bodyPr/>
        <a:lstStyle/>
        <a:p>
          <a:r>
            <a:rPr lang="en-US" b="1" dirty="0" err="1"/>
            <a:t>Conciliazione</a:t>
          </a:r>
          <a:r>
            <a:rPr lang="en-US" b="1" dirty="0"/>
            <a:t> e </a:t>
          </a:r>
          <a:r>
            <a:rPr lang="en-US" b="1" dirty="0" err="1"/>
            <a:t>riconciliazione</a:t>
          </a:r>
          <a:r>
            <a:rPr lang="en-US" b="1" dirty="0"/>
            <a:t> </a:t>
          </a:r>
          <a:r>
            <a:rPr lang="en-US" b="1" dirty="0" err="1"/>
            <a:t>tra</a:t>
          </a:r>
          <a:r>
            <a:rPr lang="en-US" b="1" dirty="0"/>
            <a:t> </a:t>
          </a:r>
          <a:r>
            <a:rPr lang="en-US" b="1" dirty="0" err="1"/>
            <a:t>i</a:t>
          </a:r>
          <a:r>
            <a:rPr lang="en-US" b="1" dirty="0"/>
            <a:t> </a:t>
          </a:r>
          <a:r>
            <a:rPr lang="en-US" b="1" dirty="0" err="1"/>
            <a:t>generi</a:t>
          </a:r>
          <a:endParaRPr lang="it-IT" dirty="0"/>
        </a:p>
      </dgm:t>
    </dgm:pt>
    <dgm:pt modelId="{628B9F5B-3228-6249-A1BB-E0BA6EBD34AF}" type="parTrans" cxnId="{8895E6FA-B0C3-F44B-A8D2-CAFF9469EBE2}">
      <dgm:prSet/>
      <dgm:spPr/>
      <dgm:t>
        <a:bodyPr/>
        <a:lstStyle/>
        <a:p>
          <a:endParaRPr lang="it-IT"/>
        </a:p>
      </dgm:t>
    </dgm:pt>
    <dgm:pt modelId="{172343F7-CFF2-8A4A-9849-537C36947921}" type="sibTrans" cxnId="{8895E6FA-B0C3-F44B-A8D2-CAFF9469EBE2}">
      <dgm:prSet/>
      <dgm:spPr/>
      <dgm:t>
        <a:bodyPr/>
        <a:lstStyle/>
        <a:p>
          <a:endParaRPr lang="it-IT"/>
        </a:p>
      </dgm:t>
    </dgm:pt>
    <dgm:pt modelId="{135CCDC9-8180-9E4C-8106-68FF149B8886}">
      <dgm:prSet/>
      <dgm:spPr/>
      <dgm:t>
        <a:bodyPr/>
        <a:lstStyle/>
        <a:p>
          <a:r>
            <a:rPr lang="it-IT" i="1" dirty="0"/>
            <a:t>Condivisione</a:t>
          </a:r>
          <a:r>
            <a:rPr lang="it-IT" dirty="0"/>
            <a:t>. Con questo termine si intende un processo tramite il quale sia le donne sia gli uomini vengono messi in condizione di assumersi i compiti di cura, soprattutto per quanto riguarda i figli</a:t>
          </a:r>
        </a:p>
      </dgm:t>
    </dgm:pt>
    <dgm:pt modelId="{23331BD8-FB65-7C4F-8986-AA101F1EC0B9}" type="parTrans" cxnId="{AA0D692E-AF38-0B4B-A1B9-EE16950B9C60}">
      <dgm:prSet/>
      <dgm:spPr/>
      <dgm:t>
        <a:bodyPr/>
        <a:lstStyle/>
        <a:p>
          <a:endParaRPr lang="it-IT"/>
        </a:p>
      </dgm:t>
    </dgm:pt>
    <dgm:pt modelId="{730D3A5C-3996-7A4C-8D06-D767ACF6E39D}" type="sibTrans" cxnId="{AA0D692E-AF38-0B4B-A1B9-EE16950B9C60}">
      <dgm:prSet/>
      <dgm:spPr/>
      <dgm:t>
        <a:bodyPr/>
        <a:lstStyle/>
        <a:p>
          <a:endParaRPr lang="it-IT"/>
        </a:p>
      </dgm:t>
    </dgm:pt>
    <dgm:pt modelId="{2D0AC0EE-5217-4840-8870-8658A92CBC0F}">
      <dgm:prSet/>
      <dgm:spPr/>
      <dgm:t>
        <a:bodyPr/>
        <a:lstStyle/>
        <a:p>
          <a:r>
            <a:rPr lang="it-IT" i="1" dirty="0"/>
            <a:t>Gender </a:t>
          </a:r>
          <a:r>
            <a:rPr lang="it-IT" i="1" dirty="0" err="1"/>
            <a:t>mainstreaming</a:t>
          </a:r>
          <a:r>
            <a:rPr lang="it-IT" dirty="0"/>
            <a:t>. Approccio promosso dall’Unione Europea per calibrare tutte le politiche pubbliche tenendo conto della dimensione di genere</a:t>
          </a:r>
        </a:p>
      </dgm:t>
    </dgm:pt>
    <dgm:pt modelId="{CAE3CCC2-9BC4-CC4F-B0C5-FF2D04582B0C}" type="parTrans" cxnId="{5A2B202F-A1E0-D448-8060-19B0DEE5202B}">
      <dgm:prSet/>
      <dgm:spPr/>
      <dgm:t>
        <a:bodyPr/>
        <a:lstStyle/>
        <a:p>
          <a:endParaRPr lang="it-IT"/>
        </a:p>
      </dgm:t>
    </dgm:pt>
    <dgm:pt modelId="{32F8B23C-EA4E-3E45-8E9E-8D0196556777}" type="sibTrans" cxnId="{5A2B202F-A1E0-D448-8060-19B0DEE5202B}">
      <dgm:prSet/>
      <dgm:spPr/>
      <dgm:t>
        <a:bodyPr/>
        <a:lstStyle/>
        <a:p>
          <a:endParaRPr lang="it-IT"/>
        </a:p>
      </dgm:t>
    </dgm:pt>
    <dgm:pt modelId="{B37ABAD3-A5E6-8B41-AF2F-864D0E577129}" type="pres">
      <dgm:prSet presAssocID="{D897BDE8-9271-684F-A3DE-B807ED0EC395}" presName="vert0" presStyleCnt="0">
        <dgm:presLayoutVars>
          <dgm:dir/>
          <dgm:animOne val="branch"/>
          <dgm:animLvl val="lvl"/>
        </dgm:presLayoutVars>
      </dgm:prSet>
      <dgm:spPr/>
    </dgm:pt>
    <dgm:pt modelId="{CD520DCE-FFC2-074A-AFC4-AFE9E0A703A1}" type="pres">
      <dgm:prSet presAssocID="{5CFDED7C-A2F5-544C-A930-82177DAF58CE}" presName="thickLine" presStyleLbl="alignNode1" presStyleIdx="0" presStyleCnt="2"/>
      <dgm:spPr/>
    </dgm:pt>
    <dgm:pt modelId="{FCADE960-8489-9146-978C-580716D79C38}" type="pres">
      <dgm:prSet presAssocID="{5CFDED7C-A2F5-544C-A930-82177DAF58CE}" presName="horz1" presStyleCnt="0"/>
      <dgm:spPr/>
    </dgm:pt>
    <dgm:pt modelId="{66AAC378-5792-D046-9E85-3B05555EF86C}" type="pres">
      <dgm:prSet presAssocID="{5CFDED7C-A2F5-544C-A930-82177DAF58CE}" presName="tx1" presStyleLbl="revTx" presStyleIdx="0" presStyleCnt="5"/>
      <dgm:spPr/>
    </dgm:pt>
    <dgm:pt modelId="{099ADEB1-F428-B14B-9835-FD7338EF6253}" type="pres">
      <dgm:prSet presAssocID="{5CFDED7C-A2F5-544C-A930-82177DAF58CE}" presName="vert1" presStyleCnt="0"/>
      <dgm:spPr/>
    </dgm:pt>
    <dgm:pt modelId="{16C639F4-2940-1B4A-9219-0F882978733A}" type="pres">
      <dgm:prSet presAssocID="{946DACCD-ED05-264D-821E-A78D9EF4AEFC}" presName="vertSpace2a" presStyleCnt="0"/>
      <dgm:spPr/>
    </dgm:pt>
    <dgm:pt modelId="{3C3AF17D-DB75-084F-8ADC-45CB125A3CFA}" type="pres">
      <dgm:prSet presAssocID="{946DACCD-ED05-264D-821E-A78D9EF4AEFC}" presName="horz2" presStyleCnt="0"/>
      <dgm:spPr/>
    </dgm:pt>
    <dgm:pt modelId="{7B668642-98E9-D342-81CB-825EFF46A499}" type="pres">
      <dgm:prSet presAssocID="{946DACCD-ED05-264D-821E-A78D9EF4AEFC}" presName="horzSpace2" presStyleCnt="0"/>
      <dgm:spPr/>
    </dgm:pt>
    <dgm:pt modelId="{0CE31A67-9BE8-E343-9A38-18D6922127BD}" type="pres">
      <dgm:prSet presAssocID="{946DACCD-ED05-264D-821E-A78D9EF4AEFC}" presName="tx2" presStyleLbl="revTx" presStyleIdx="1" presStyleCnt="5"/>
      <dgm:spPr/>
    </dgm:pt>
    <dgm:pt modelId="{C0E299B2-D9C6-C848-B37F-3A02C41ED9CD}" type="pres">
      <dgm:prSet presAssocID="{946DACCD-ED05-264D-821E-A78D9EF4AEFC}" presName="vert2" presStyleCnt="0"/>
      <dgm:spPr/>
    </dgm:pt>
    <dgm:pt modelId="{634721C1-6BF5-CA44-94E7-18FFED3747C5}" type="pres">
      <dgm:prSet presAssocID="{946DACCD-ED05-264D-821E-A78D9EF4AEFC}" presName="thinLine2b" presStyleLbl="callout" presStyleIdx="0" presStyleCnt="3"/>
      <dgm:spPr/>
    </dgm:pt>
    <dgm:pt modelId="{0853EAF2-F67F-DB4C-944E-2C06DCB3B621}" type="pres">
      <dgm:prSet presAssocID="{946DACCD-ED05-264D-821E-A78D9EF4AEFC}" presName="vertSpace2b" presStyleCnt="0"/>
      <dgm:spPr/>
    </dgm:pt>
    <dgm:pt modelId="{13D0688D-FA39-DC46-AAD7-B5FB4E6A0C50}" type="pres">
      <dgm:prSet presAssocID="{EC8740E0-03D0-614F-BDD7-92187FFF81A8}" presName="thickLine" presStyleLbl="alignNode1" presStyleIdx="1" presStyleCnt="2" custLinFactNeighborY="-15164"/>
      <dgm:spPr/>
    </dgm:pt>
    <dgm:pt modelId="{FFEDC23A-428D-744F-9D94-AB05CBCD518B}" type="pres">
      <dgm:prSet presAssocID="{EC8740E0-03D0-614F-BDD7-92187FFF81A8}" presName="horz1" presStyleCnt="0"/>
      <dgm:spPr/>
    </dgm:pt>
    <dgm:pt modelId="{6284C3ED-14F3-9C46-9632-D7670066B525}" type="pres">
      <dgm:prSet presAssocID="{EC8740E0-03D0-614F-BDD7-92187FFF81A8}" presName="tx1" presStyleLbl="revTx" presStyleIdx="2" presStyleCnt="5" custScaleX="130000" custLinFactNeighborY="-304"/>
      <dgm:spPr/>
    </dgm:pt>
    <dgm:pt modelId="{CA1915B7-5EE4-134B-996D-5FF09BE68052}" type="pres">
      <dgm:prSet presAssocID="{EC8740E0-03D0-614F-BDD7-92187FFF81A8}" presName="vert1" presStyleCnt="0"/>
      <dgm:spPr/>
    </dgm:pt>
    <dgm:pt modelId="{53C2FB69-C06A-BB40-A21D-0DACE52088FE}" type="pres">
      <dgm:prSet presAssocID="{135CCDC9-8180-9E4C-8106-68FF149B8886}" presName="vertSpace2a" presStyleCnt="0"/>
      <dgm:spPr/>
    </dgm:pt>
    <dgm:pt modelId="{5CF56FA9-19AF-1547-896F-01B4A365C009}" type="pres">
      <dgm:prSet presAssocID="{135CCDC9-8180-9E4C-8106-68FF149B8886}" presName="horz2" presStyleCnt="0"/>
      <dgm:spPr/>
    </dgm:pt>
    <dgm:pt modelId="{2EA20632-D287-604E-A6C6-09B17FD094B5}" type="pres">
      <dgm:prSet presAssocID="{135CCDC9-8180-9E4C-8106-68FF149B8886}" presName="horzSpace2" presStyleCnt="0"/>
      <dgm:spPr/>
    </dgm:pt>
    <dgm:pt modelId="{63BF822B-54F6-164C-B4AC-9A49689F8D71}" type="pres">
      <dgm:prSet presAssocID="{135CCDC9-8180-9E4C-8106-68FF149B8886}" presName="tx2" presStyleLbl="revTx" presStyleIdx="3" presStyleCnt="5"/>
      <dgm:spPr/>
    </dgm:pt>
    <dgm:pt modelId="{73FF9896-079D-E741-AA80-778B2D0D905F}" type="pres">
      <dgm:prSet presAssocID="{135CCDC9-8180-9E4C-8106-68FF149B8886}" presName="vert2" presStyleCnt="0"/>
      <dgm:spPr/>
    </dgm:pt>
    <dgm:pt modelId="{33999FC9-B7C1-F047-9773-97E854133A88}" type="pres">
      <dgm:prSet presAssocID="{135CCDC9-8180-9E4C-8106-68FF149B8886}" presName="thinLine2b" presStyleLbl="callout" presStyleIdx="1" presStyleCnt="3"/>
      <dgm:spPr/>
    </dgm:pt>
    <dgm:pt modelId="{8E60C4DC-B084-0A47-B3AA-2D7687998E39}" type="pres">
      <dgm:prSet presAssocID="{135CCDC9-8180-9E4C-8106-68FF149B8886}" presName="vertSpace2b" presStyleCnt="0"/>
      <dgm:spPr/>
    </dgm:pt>
    <dgm:pt modelId="{33E58D2F-1B79-A24D-BCB0-95CF4509092D}" type="pres">
      <dgm:prSet presAssocID="{2D0AC0EE-5217-4840-8870-8658A92CBC0F}" presName="horz2" presStyleCnt="0"/>
      <dgm:spPr/>
    </dgm:pt>
    <dgm:pt modelId="{175B66ED-C6C8-9C42-9E9E-8D7238DE228E}" type="pres">
      <dgm:prSet presAssocID="{2D0AC0EE-5217-4840-8870-8658A92CBC0F}" presName="horzSpace2" presStyleCnt="0"/>
      <dgm:spPr/>
    </dgm:pt>
    <dgm:pt modelId="{58344668-343B-1547-9B05-0E29070AF121}" type="pres">
      <dgm:prSet presAssocID="{2D0AC0EE-5217-4840-8870-8658A92CBC0F}" presName="tx2" presStyleLbl="revTx" presStyleIdx="4" presStyleCnt="5"/>
      <dgm:spPr/>
    </dgm:pt>
    <dgm:pt modelId="{9B8BAAA9-745E-364B-A615-C7A69EF33FE5}" type="pres">
      <dgm:prSet presAssocID="{2D0AC0EE-5217-4840-8870-8658A92CBC0F}" presName="vert2" presStyleCnt="0"/>
      <dgm:spPr/>
    </dgm:pt>
    <dgm:pt modelId="{68095D22-F644-7D40-973C-FD7435913484}" type="pres">
      <dgm:prSet presAssocID="{2D0AC0EE-5217-4840-8870-8658A92CBC0F}" presName="thinLine2b" presStyleLbl="callout" presStyleIdx="2" presStyleCnt="3"/>
      <dgm:spPr/>
    </dgm:pt>
    <dgm:pt modelId="{A0FE8B46-9064-7F49-84C4-C521E58C0254}" type="pres">
      <dgm:prSet presAssocID="{2D0AC0EE-5217-4840-8870-8658A92CBC0F}" presName="vertSpace2b" presStyleCnt="0"/>
      <dgm:spPr/>
    </dgm:pt>
  </dgm:ptLst>
  <dgm:cxnLst>
    <dgm:cxn modelId="{1114902A-8B6B-944C-9DCE-7F7D0DEE6DDD}" type="presOf" srcId="{5CFDED7C-A2F5-544C-A930-82177DAF58CE}" destId="{66AAC378-5792-D046-9E85-3B05555EF86C}" srcOrd="0" destOrd="0" presId="urn:microsoft.com/office/officeart/2008/layout/LinedList"/>
    <dgm:cxn modelId="{AA0D692E-AF38-0B4B-A1B9-EE16950B9C60}" srcId="{EC8740E0-03D0-614F-BDD7-92187FFF81A8}" destId="{135CCDC9-8180-9E4C-8106-68FF149B8886}" srcOrd="0" destOrd="0" parTransId="{23331BD8-FB65-7C4F-8986-AA101F1EC0B9}" sibTransId="{730D3A5C-3996-7A4C-8D06-D767ACF6E39D}"/>
    <dgm:cxn modelId="{5A2B202F-A1E0-D448-8060-19B0DEE5202B}" srcId="{EC8740E0-03D0-614F-BDD7-92187FFF81A8}" destId="{2D0AC0EE-5217-4840-8870-8658A92CBC0F}" srcOrd="1" destOrd="0" parTransId="{CAE3CCC2-9BC4-CC4F-B0C5-FF2D04582B0C}" sibTransId="{32F8B23C-EA4E-3E45-8E9E-8D0196556777}"/>
    <dgm:cxn modelId="{D5244D39-1F3C-A54D-9833-E58B441801E2}" type="presOf" srcId="{946DACCD-ED05-264D-821E-A78D9EF4AEFC}" destId="{0CE31A67-9BE8-E343-9A38-18D6922127BD}" srcOrd="0" destOrd="0" presId="urn:microsoft.com/office/officeart/2008/layout/LinedList"/>
    <dgm:cxn modelId="{7B0AAE50-F9A3-5942-B913-253429A4906F}" srcId="{D897BDE8-9271-684F-A3DE-B807ED0EC395}" destId="{5CFDED7C-A2F5-544C-A930-82177DAF58CE}" srcOrd="0" destOrd="0" parTransId="{01A624ED-3E7D-314F-8EE6-F9BCECC74A5F}" sibTransId="{8EE5E139-95E7-E749-B99C-83352D19BD05}"/>
    <dgm:cxn modelId="{6A765F69-49ED-F845-B1F4-7D72A51BABEC}" type="presOf" srcId="{EC8740E0-03D0-614F-BDD7-92187FFF81A8}" destId="{6284C3ED-14F3-9C46-9632-D7670066B525}" srcOrd="0" destOrd="0" presId="urn:microsoft.com/office/officeart/2008/layout/LinedList"/>
    <dgm:cxn modelId="{FEAC9C81-08A6-2344-8F7B-9506E10B8EA8}" srcId="{5CFDED7C-A2F5-544C-A930-82177DAF58CE}" destId="{946DACCD-ED05-264D-821E-A78D9EF4AEFC}" srcOrd="0" destOrd="0" parTransId="{0B35D615-6AB7-5E4D-AE5C-1FF39057503D}" sibTransId="{D3CC8BEA-1AB4-D948-92FC-17685036C202}"/>
    <dgm:cxn modelId="{14214E90-25DD-FE45-9DFB-B7383CB21F0A}" type="presOf" srcId="{2D0AC0EE-5217-4840-8870-8658A92CBC0F}" destId="{58344668-343B-1547-9B05-0E29070AF121}" srcOrd="0" destOrd="0" presId="urn:microsoft.com/office/officeart/2008/layout/LinedList"/>
    <dgm:cxn modelId="{E55A15BD-F7D5-4146-ABFE-5EB2C92CD1A8}" type="presOf" srcId="{135CCDC9-8180-9E4C-8106-68FF149B8886}" destId="{63BF822B-54F6-164C-B4AC-9A49689F8D71}" srcOrd="0" destOrd="0" presId="urn:microsoft.com/office/officeart/2008/layout/LinedList"/>
    <dgm:cxn modelId="{98D208F6-F2D3-0B4C-9BC5-F3E4D599042C}" type="presOf" srcId="{D897BDE8-9271-684F-A3DE-B807ED0EC395}" destId="{B37ABAD3-A5E6-8B41-AF2F-864D0E577129}" srcOrd="0" destOrd="0" presId="urn:microsoft.com/office/officeart/2008/layout/LinedList"/>
    <dgm:cxn modelId="{8895E6FA-B0C3-F44B-A8D2-CAFF9469EBE2}" srcId="{D897BDE8-9271-684F-A3DE-B807ED0EC395}" destId="{EC8740E0-03D0-614F-BDD7-92187FFF81A8}" srcOrd="1" destOrd="0" parTransId="{628B9F5B-3228-6249-A1BB-E0BA6EBD34AF}" sibTransId="{172343F7-CFF2-8A4A-9849-537C36947921}"/>
    <dgm:cxn modelId="{F0EBA3A1-3A3A-AF44-9030-28B4A7728C0F}" type="presParOf" srcId="{B37ABAD3-A5E6-8B41-AF2F-864D0E577129}" destId="{CD520DCE-FFC2-074A-AFC4-AFE9E0A703A1}" srcOrd="0" destOrd="0" presId="urn:microsoft.com/office/officeart/2008/layout/LinedList"/>
    <dgm:cxn modelId="{C1C4E63E-E761-E042-B946-5F5954905750}" type="presParOf" srcId="{B37ABAD3-A5E6-8B41-AF2F-864D0E577129}" destId="{FCADE960-8489-9146-978C-580716D79C38}" srcOrd="1" destOrd="0" presId="urn:microsoft.com/office/officeart/2008/layout/LinedList"/>
    <dgm:cxn modelId="{DDF1E1A6-3487-8D49-8D93-6BA28BD44885}" type="presParOf" srcId="{FCADE960-8489-9146-978C-580716D79C38}" destId="{66AAC378-5792-D046-9E85-3B05555EF86C}" srcOrd="0" destOrd="0" presId="urn:microsoft.com/office/officeart/2008/layout/LinedList"/>
    <dgm:cxn modelId="{5280F8C2-19CD-BA4E-BD3C-38881327D2A2}" type="presParOf" srcId="{FCADE960-8489-9146-978C-580716D79C38}" destId="{099ADEB1-F428-B14B-9835-FD7338EF6253}" srcOrd="1" destOrd="0" presId="urn:microsoft.com/office/officeart/2008/layout/LinedList"/>
    <dgm:cxn modelId="{8997A1F3-34E7-EB4E-AF7D-B0D6A128EB4B}" type="presParOf" srcId="{099ADEB1-F428-B14B-9835-FD7338EF6253}" destId="{16C639F4-2940-1B4A-9219-0F882978733A}" srcOrd="0" destOrd="0" presId="urn:microsoft.com/office/officeart/2008/layout/LinedList"/>
    <dgm:cxn modelId="{3AD56BF0-4073-0749-9B44-1413BB042C48}" type="presParOf" srcId="{099ADEB1-F428-B14B-9835-FD7338EF6253}" destId="{3C3AF17D-DB75-084F-8ADC-45CB125A3CFA}" srcOrd="1" destOrd="0" presId="urn:microsoft.com/office/officeart/2008/layout/LinedList"/>
    <dgm:cxn modelId="{2D510965-4D6F-A240-97EB-8AAD30DAA92A}" type="presParOf" srcId="{3C3AF17D-DB75-084F-8ADC-45CB125A3CFA}" destId="{7B668642-98E9-D342-81CB-825EFF46A499}" srcOrd="0" destOrd="0" presId="urn:microsoft.com/office/officeart/2008/layout/LinedList"/>
    <dgm:cxn modelId="{75F23F38-488C-4949-910B-4BC6AA2E80B7}" type="presParOf" srcId="{3C3AF17D-DB75-084F-8ADC-45CB125A3CFA}" destId="{0CE31A67-9BE8-E343-9A38-18D6922127BD}" srcOrd="1" destOrd="0" presId="urn:microsoft.com/office/officeart/2008/layout/LinedList"/>
    <dgm:cxn modelId="{8B0CFF0F-0ADD-8640-8BF6-75E1633E811F}" type="presParOf" srcId="{3C3AF17D-DB75-084F-8ADC-45CB125A3CFA}" destId="{C0E299B2-D9C6-C848-B37F-3A02C41ED9CD}" srcOrd="2" destOrd="0" presId="urn:microsoft.com/office/officeart/2008/layout/LinedList"/>
    <dgm:cxn modelId="{F7BE2EDD-18C7-8F47-A242-7D21F58CD53E}" type="presParOf" srcId="{099ADEB1-F428-B14B-9835-FD7338EF6253}" destId="{634721C1-6BF5-CA44-94E7-18FFED3747C5}" srcOrd="2" destOrd="0" presId="urn:microsoft.com/office/officeart/2008/layout/LinedList"/>
    <dgm:cxn modelId="{65FAF62D-6296-A24F-9010-01FECA3606EA}" type="presParOf" srcId="{099ADEB1-F428-B14B-9835-FD7338EF6253}" destId="{0853EAF2-F67F-DB4C-944E-2C06DCB3B621}" srcOrd="3" destOrd="0" presId="urn:microsoft.com/office/officeart/2008/layout/LinedList"/>
    <dgm:cxn modelId="{95168977-5E04-D547-8D50-1DA86812D8B1}" type="presParOf" srcId="{B37ABAD3-A5E6-8B41-AF2F-864D0E577129}" destId="{13D0688D-FA39-DC46-AAD7-B5FB4E6A0C50}" srcOrd="2" destOrd="0" presId="urn:microsoft.com/office/officeart/2008/layout/LinedList"/>
    <dgm:cxn modelId="{DCF36E38-F7BF-D54B-B3EC-3F223690A788}" type="presParOf" srcId="{B37ABAD3-A5E6-8B41-AF2F-864D0E577129}" destId="{FFEDC23A-428D-744F-9D94-AB05CBCD518B}" srcOrd="3" destOrd="0" presId="urn:microsoft.com/office/officeart/2008/layout/LinedList"/>
    <dgm:cxn modelId="{8EADB68F-5FFE-074C-BD8B-37037440A805}" type="presParOf" srcId="{FFEDC23A-428D-744F-9D94-AB05CBCD518B}" destId="{6284C3ED-14F3-9C46-9632-D7670066B525}" srcOrd="0" destOrd="0" presId="urn:microsoft.com/office/officeart/2008/layout/LinedList"/>
    <dgm:cxn modelId="{CFF3F323-0164-704D-9E22-C2EF52B044F5}" type="presParOf" srcId="{FFEDC23A-428D-744F-9D94-AB05CBCD518B}" destId="{CA1915B7-5EE4-134B-996D-5FF09BE68052}" srcOrd="1" destOrd="0" presId="urn:microsoft.com/office/officeart/2008/layout/LinedList"/>
    <dgm:cxn modelId="{E2B2F43C-95EB-9247-838C-46FC5213D777}" type="presParOf" srcId="{CA1915B7-5EE4-134B-996D-5FF09BE68052}" destId="{53C2FB69-C06A-BB40-A21D-0DACE52088FE}" srcOrd="0" destOrd="0" presId="urn:microsoft.com/office/officeart/2008/layout/LinedList"/>
    <dgm:cxn modelId="{AD61A225-0D34-3F4B-9E2A-027B0B54F960}" type="presParOf" srcId="{CA1915B7-5EE4-134B-996D-5FF09BE68052}" destId="{5CF56FA9-19AF-1547-896F-01B4A365C009}" srcOrd="1" destOrd="0" presId="urn:microsoft.com/office/officeart/2008/layout/LinedList"/>
    <dgm:cxn modelId="{0EFC9B95-32EE-EE48-A049-4A79CFA93919}" type="presParOf" srcId="{5CF56FA9-19AF-1547-896F-01B4A365C009}" destId="{2EA20632-D287-604E-A6C6-09B17FD094B5}" srcOrd="0" destOrd="0" presId="urn:microsoft.com/office/officeart/2008/layout/LinedList"/>
    <dgm:cxn modelId="{0FC8752F-AF6B-7249-81F7-2F4F23A9647F}" type="presParOf" srcId="{5CF56FA9-19AF-1547-896F-01B4A365C009}" destId="{63BF822B-54F6-164C-B4AC-9A49689F8D71}" srcOrd="1" destOrd="0" presId="urn:microsoft.com/office/officeart/2008/layout/LinedList"/>
    <dgm:cxn modelId="{3CBCFA14-48CE-0646-AD6E-7954B072AE03}" type="presParOf" srcId="{5CF56FA9-19AF-1547-896F-01B4A365C009}" destId="{73FF9896-079D-E741-AA80-778B2D0D905F}" srcOrd="2" destOrd="0" presId="urn:microsoft.com/office/officeart/2008/layout/LinedList"/>
    <dgm:cxn modelId="{5CD16310-3F34-0744-B804-19B7FCDDB72A}" type="presParOf" srcId="{CA1915B7-5EE4-134B-996D-5FF09BE68052}" destId="{33999FC9-B7C1-F047-9773-97E854133A88}" srcOrd="2" destOrd="0" presId="urn:microsoft.com/office/officeart/2008/layout/LinedList"/>
    <dgm:cxn modelId="{C148E1A5-1B06-B540-990A-9737652B7514}" type="presParOf" srcId="{CA1915B7-5EE4-134B-996D-5FF09BE68052}" destId="{8E60C4DC-B084-0A47-B3AA-2D7687998E39}" srcOrd="3" destOrd="0" presId="urn:microsoft.com/office/officeart/2008/layout/LinedList"/>
    <dgm:cxn modelId="{0E1F97C7-DBA2-B148-A72B-BB3EE69954A1}" type="presParOf" srcId="{CA1915B7-5EE4-134B-996D-5FF09BE68052}" destId="{33E58D2F-1B79-A24D-BCB0-95CF4509092D}" srcOrd="4" destOrd="0" presId="urn:microsoft.com/office/officeart/2008/layout/LinedList"/>
    <dgm:cxn modelId="{B4512B34-F234-6B45-B7C1-B1DFD9C87856}" type="presParOf" srcId="{33E58D2F-1B79-A24D-BCB0-95CF4509092D}" destId="{175B66ED-C6C8-9C42-9E9E-8D7238DE228E}" srcOrd="0" destOrd="0" presId="urn:microsoft.com/office/officeart/2008/layout/LinedList"/>
    <dgm:cxn modelId="{A9F368CB-4FED-A544-B49B-ABC7F092F78A}" type="presParOf" srcId="{33E58D2F-1B79-A24D-BCB0-95CF4509092D}" destId="{58344668-343B-1547-9B05-0E29070AF121}" srcOrd="1" destOrd="0" presId="urn:microsoft.com/office/officeart/2008/layout/LinedList"/>
    <dgm:cxn modelId="{1034826C-3994-7A4D-A7CA-E66D012ED8BE}" type="presParOf" srcId="{33E58D2F-1B79-A24D-BCB0-95CF4509092D}" destId="{9B8BAAA9-745E-364B-A615-C7A69EF33FE5}" srcOrd="2" destOrd="0" presId="urn:microsoft.com/office/officeart/2008/layout/LinedList"/>
    <dgm:cxn modelId="{E3C6F1CF-5D67-4E40-9651-EA861A92401C}" type="presParOf" srcId="{CA1915B7-5EE4-134B-996D-5FF09BE68052}" destId="{68095D22-F644-7D40-973C-FD7435913484}" srcOrd="5" destOrd="0" presId="urn:microsoft.com/office/officeart/2008/layout/LinedList"/>
    <dgm:cxn modelId="{BE527A33-3770-4649-BD04-E94A4DBA33E0}" type="presParOf" srcId="{CA1915B7-5EE4-134B-996D-5FF09BE68052}" destId="{A0FE8B46-9064-7F49-84C4-C521E58C025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1249BD-21A3-5C40-925C-7DDA86A6CEE5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547AC719-D91E-8844-A751-BAFC14D75F25}">
      <dgm:prSet/>
      <dgm:spPr/>
      <dgm:t>
        <a:bodyPr/>
        <a:lstStyle/>
        <a:p>
          <a:r>
            <a:rPr lang="en-US"/>
            <a:t>Il potere politico e il genere</a:t>
          </a:r>
          <a:endParaRPr lang="it-IT"/>
        </a:p>
      </dgm:t>
    </dgm:pt>
    <dgm:pt modelId="{DD0D59E3-DE5B-804B-8EB8-33E1A1370AD0}" type="parTrans" cxnId="{9CEE74F5-26A0-6942-B571-B0630736D814}">
      <dgm:prSet/>
      <dgm:spPr/>
      <dgm:t>
        <a:bodyPr/>
        <a:lstStyle/>
        <a:p>
          <a:endParaRPr lang="it-IT"/>
        </a:p>
      </dgm:t>
    </dgm:pt>
    <dgm:pt modelId="{D7DD03C4-C377-A946-BFB3-965935C0E9D0}" type="sibTrans" cxnId="{9CEE74F5-26A0-6942-B571-B0630736D814}">
      <dgm:prSet/>
      <dgm:spPr/>
      <dgm:t>
        <a:bodyPr/>
        <a:lstStyle/>
        <a:p>
          <a:endParaRPr lang="it-IT"/>
        </a:p>
      </dgm:t>
    </dgm:pt>
    <dgm:pt modelId="{12FC83E8-E79E-FE4C-BF2A-5D24F8D38E28}">
      <dgm:prSet/>
      <dgm:spPr/>
      <dgm:t>
        <a:bodyPr/>
        <a:lstStyle/>
        <a:p>
          <a:r>
            <a:rPr lang="it-IT" dirty="0"/>
            <a:t>Nel 2021 le donne occupano il 29% circa dei seggi parlamentari nel mondo</a:t>
          </a:r>
        </a:p>
      </dgm:t>
    </dgm:pt>
    <dgm:pt modelId="{8D886AE1-ACD8-084E-8F57-F6D795443478}" type="parTrans" cxnId="{3CBDD93D-9D61-FA46-9B3D-D7D79E7230EB}">
      <dgm:prSet/>
      <dgm:spPr/>
      <dgm:t>
        <a:bodyPr/>
        <a:lstStyle/>
        <a:p>
          <a:endParaRPr lang="it-IT"/>
        </a:p>
      </dgm:t>
    </dgm:pt>
    <dgm:pt modelId="{E24C5B2D-89C5-3548-8BFC-F0551B4796F1}" type="sibTrans" cxnId="{3CBDD93D-9D61-FA46-9B3D-D7D79E7230EB}">
      <dgm:prSet/>
      <dgm:spPr/>
      <dgm:t>
        <a:bodyPr/>
        <a:lstStyle/>
        <a:p>
          <a:endParaRPr lang="it-IT"/>
        </a:p>
      </dgm:t>
    </dgm:pt>
    <dgm:pt modelId="{EF58B03C-934D-B84C-AE19-8018CED4799D}">
      <dgm:prSet/>
      <dgm:spPr/>
      <dgm:t>
        <a:bodyPr/>
        <a:lstStyle/>
        <a:p>
          <a:r>
            <a:rPr lang="it-IT"/>
            <a:t>Nel 2021 la presenza femminile ai vertici delle istituzioni politiche italiane si attestava al 35,7%, in una posizione intermedia rispetto ad altri Paesi europei comparabili per popolazione come, a un estremo, Germania (31,5%) e Regno Unito (34%) e, all’altro, Francia (39,5%) e Spagna (44%).</a:t>
          </a:r>
        </a:p>
      </dgm:t>
    </dgm:pt>
    <dgm:pt modelId="{223DA679-CC60-1645-AABF-BB22ED00F52C}" type="parTrans" cxnId="{12E37E5B-1EFD-6541-903A-C6FEB8B3710F}">
      <dgm:prSet/>
      <dgm:spPr/>
      <dgm:t>
        <a:bodyPr/>
        <a:lstStyle/>
        <a:p>
          <a:endParaRPr lang="it-IT"/>
        </a:p>
      </dgm:t>
    </dgm:pt>
    <dgm:pt modelId="{A38E72DD-91BB-7448-B290-F659A80F94B5}" type="sibTrans" cxnId="{12E37E5B-1EFD-6541-903A-C6FEB8B3710F}">
      <dgm:prSet/>
      <dgm:spPr/>
      <dgm:t>
        <a:bodyPr/>
        <a:lstStyle/>
        <a:p>
          <a:endParaRPr lang="it-IT"/>
        </a:p>
      </dgm:t>
    </dgm:pt>
    <dgm:pt modelId="{9794B6C8-CFA8-3243-8DD4-2C7C0993B1E7}" type="pres">
      <dgm:prSet presAssocID="{EB1249BD-21A3-5C40-925C-7DDA86A6CEE5}" presName="linear" presStyleCnt="0">
        <dgm:presLayoutVars>
          <dgm:animLvl val="lvl"/>
          <dgm:resizeHandles val="exact"/>
        </dgm:presLayoutVars>
      </dgm:prSet>
      <dgm:spPr/>
    </dgm:pt>
    <dgm:pt modelId="{6A1A9840-8C44-DD42-B4F7-D23991ECC41C}" type="pres">
      <dgm:prSet presAssocID="{547AC719-D91E-8844-A751-BAFC14D75F2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35F03AA-64BB-1E49-8751-542B8D40EC75}" type="pres">
      <dgm:prSet presAssocID="{547AC719-D91E-8844-A751-BAFC14D75F2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CBDD93D-9D61-FA46-9B3D-D7D79E7230EB}" srcId="{547AC719-D91E-8844-A751-BAFC14D75F25}" destId="{12FC83E8-E79E-FE4C-BF2A-5D24F8D38E28}" srcOrd="0" destOrd="0" parTransId="{8D886AE1-ACD8-084E-8F57-F6D795443478}" sibTransId="{E24C5B2D-89C5-3548-8BFC-F0551B4796F1}"/>
    <dgm:cxn modelId="{12E37E5B-1EFD-6541-903A-C6FEB8B3710F}" srcId="{547AC719-D91E-8844-A751-BAFC14D75F25}" destId="{EF58B03C-934D-B84C-AE19-8018CED4799D}" srcOrd="1" destOrd="0" parTransId="{223DA679-CC60-1645-AABF-BB22ED00F52C}" sibTransId="{A38E72DD-91BB-7448-B290-F659A80F94B5}"/>
    <dgm:cxn modelId="{3C973763-C6D4-0849-8BA7-EF61B8411171}" type="presOf" srcId="{EF58B03C-934D-B84C-AE19-8018CED4799D}" destId="{135F03AA-64BB-1E49-8751-542B8D40EC75}" srcOrd="0" destOrd="1" presId="urn:microsoft.com/office/officeart/2005/8/layout/vList2"/>
    <dgm:cxn modelId="{CFABF981-DE2F-0949-AD44-9173732B9406}" type="presOf" srcId="{547AC719-D91E-8844-A751-BAFC14D75F25}" destId="{6A1A9840-8C44-DD42-B4F7-D23991ECC41C}" srcOrd="0" destOrd="0" presId="urn:microsoft.com/office/officeart/2005/8/layout/vList2"/>
    <dgm:cxn modelId="{BE310CBF-5CE9-BE4D-A7FF-9A54B1AFA290}" type="presOf" srcId="{EB1249BD-21A3-5C40-925C-7DDA86A6CEE5}" destId="{9794B6C8-CFA8-3243-8DD4-2C7C0993B1E7}" srcOrd="0" destOrd="0" presId="urn:microsoft.com/office/officeart/2005/8/layout/vList2"/>
    <dgm:cxn modelId="{CFB544DF-5B3E-4048-8FD4-9A557B060544}" type="presOf" srcId="{12FC83E8-E79E-FE4C-BF2A-5D24F8D38E28}" destId="{135F03AA-64BB-1E49-8751-542B8D40EC75}" srcOrd="0" destOrd="0" presId="urn:microsoft.com/office/officeart/2005/8/layout/vList2"/>
    <dgm:cxn modelId="{9CEE74F5-26A0-6942-B571-B0630736D814}" srcId="{EB1249BD-21A3-5C40-925C-7DDA86A6CEE5}" destId="{547AC719-D91E-8844-A751-BAFC14D75F25}" srcOrd="0" destOrd="0" parTransId="{DD0D59E3-DE5B-804B-8EB8-33E1A1370AD0}" sibTransId="{D7DD03C4-C377-A946-BFB3-965935C0E9D0}"/>
    <dgm:cxn modelId="{01DF6550-0E11-124F-B74C-5958A7DF748F}" type="presParOf" srcId="{9794B6C8-CFA8-3243-8DD4-2C7C0993B1E7}" destId="{6A1A9840-8C44-DD42-B4F7-D23991ECC41C}" srcOrd="0" destOrd="0" presId="urn:microsoft.com/office/officeart/2005/8/layout/vList2"/>
    <dgm:cxn modelId="{E3B1BD3F-EB8F-714E-8268-2A07D351E05C}" type="presParOf" srcId="{9794B6C8-CFA8-3243-8DD4-2C7C0993B1E7}" destId="{135F03AA-64BB-1E49-8751-542B8D40EC7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84068-895F-0E49-B5DB-DE800032D6D2}">
      <dsp:nvSpPr>
        <dsp:cNvPr id="0" name=""/>
        <dsp:cNvSpPr/>
      </dsp:nvSpPr>
      <dsp:spPr>
        <a:xfrm>
          <a:off x="3390900" y="1133860"/>
          <a:ext cx="1369833" cy="475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739"/>
              </a:lnTo>
              <a:lnTo>
                <a:pt x="1369833" y="237739"/>
              </a:lnTo>
              <a:lnTo>
                <a:pt x="1369833" y="475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3EBC2-FB09-C948-8A71-08DD4B1D5F3C}">
      <dsp:nvSpPr>
        <dsp:cNvPr id="0" name=""/>
        <dsp:cNvSpPr/>
      </dsp:nvSpPr>
      <dsp:spPr>
        <a:xfrm>
          <a:off x="2021066" y="1133860"/>
          <a:ext cx="1369833" cy="475479"/>
        </a:xfrm>
        <a:custGeom>
          <a:avLst/>
          <a:gdLst/>
          <a:ahLst/>
          <a:cxnLst/>
          <a:rect l="0" t="0" r="0" b="0"/>
          <a:pathLst>
            <a:path>
              <a:moveTo>
                <a:pt x="1369833" y="0"/>
              </a:moveTo>
              <a:lnTo>
                <a:pt x="1369833" y="237739"/>
              </a:lnTo>
              <a:lnTo>
                <a:pt x="0" y="237739"/>
              </a:lnTo>
              <a:lnTo>
                <a:pt x="0" y="475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EB4F6-691F-9241-A5E8-88F8C7135819}">
      <dsp:nvSpPr>
        <dsp:cNvPr id="0" name=""/>
        <dsp:cNvSpPr/>
      </dsp:nvSpPr>
      <dsp:spPr>
        <a:xfrm>
          <a:off x="2258806" y="1766"/>
          <a:ext cx="2264187" cy="11320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Il genere come costruzione sociale:</a:t>
          </a:r>
          <a:endParaRPr lang="it-IT" sz="2600" kern="1200"/>
        </a:p>
      </dsp:txBody>
      <dsp:txXfrm>
        <a:off x="2258806" y="1766"/>
        <a:ext cx="2264187" cy="1132093"/>
      </dsp:txXfrm>
    </dsp:sp>
    <dsp:sp modelId="{630817BB-E5A9-7045-9DB6-51F9350F7009}">
      <dsp:nvSpPr>
        <dsp:cNvPr id="0" name=""/>
        <dsp:cNvSpPr/>
      </dsp:nvSpPr>
      <dsp:spPr>
        <a:xfrm>
          <a:off x="888972" y="1609339"/>
          <a:ext cx="2264187" cy="11320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Il genere nelle diverse epoche storiche</a:t>
          </a:r>
          <a:endParaRPr lang="it-IT" sz="2600" kern="1200"/>
        </a:p>
      </dsp:txBody>
      <dsp:txXfrm>
        <a:off x="888972" y="1609339"/>
        <a:ext cx="2264187" cy="1132093"/>
      </dsp:txXfrm>
    </dsp:sp>
    <dsp:sp modelId="{C50DF0CF-60BF-D84E-8040-A06A17D71F19}">
      <dsp:nvSpPr>
        <dsp:cNvPr id="0" name=""/>
        <dsp:cNvSpPr/>
      </dsp:nvSpPr>
      <dsp:spPr>
        <a:xfrm>
          <a:off x="3628639" y="1609339"/>
          <a:ext cx="2264187" cy="11320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Il genere nelle differenti culture</a:t>
          </a:r>
          <a:endParaRPr lang="it-IT" sz="2600" kern="1200"/>
        </a:p>
      </dsp:txBody>
      <dsp:txXfrm>
        <a:off x="3628639" y="1609339"/>
        <a:ext cx="2264187" cy="11320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9B2E6-8EA0-5E45-A304-BE14B87C11C8}">
      <dsp:nvSpPr>
        <dsp:cNvPr id="0" name=""/>
        <dsp:cNvSpPr/>
      </dsp:nvSpPr>
      <dsp:spPr>
        <a:xfrm>
          <a:off x="0" y="32540"/>
          <a:ext cx="6858000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Genere e famiglia</a:t>
          </a:r>
          <a:endParaRPr lang="it-IT" sz="2500" kern="1200"/>
        </a:p>
      </dsp:txBody>
      <dsp:txXfrm>
        <a:off x="29271" y="61811"/>
        <a:ext cx="6799458" cy="541083"/>
      </dsp:txXfrm>
    </dsp:sp>
    <dsp:sp modelId="{390DF1D3-6D00-F947-9189-23D53961C094}">
      <dsp:nvSpPr>
        <dsp:cNvPr id="0" name=""/>
        <dsp:cNvSpPr/>
      </dsp:nvSpPr>
      <dsp:spPr>
        <a:xfrm>
          <a:off x="0" y="632165"/>
          <a:ext cx="6858000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742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La socializzazione di genere alla nascita</a:t>
          </a:r>
          <a:endParaRPr lang="it-IT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Socializzazione di genere nell’infanzia</a:t>
          </a:r>
          <a:endParaRPr lang="it-IT" sz="2000" kern="1200"/>
        </a:p>
      </dsp:txBody>
      <dsp:txXfrm>
        <a:off x="0" y="632165"/>
        <a:ext cx="6858000" cy="685687"/>
      </dsp:txXfrm>
    </dsp:sp>
    <dsp:sp modelId="{BFF9E8E1-3FBA-7D43-B757-16A620AC3309}">
      <dsp:nvSpPr>
        <dsp:cNvPr id="0" name=""/>
        <dsp:cNvSpPr/>
      </dsp:nvSpPr>
      <dsp:spPr>
        <a:xfrm>
          <a:off x="0" y="1317852"/>
          <a:ext cx="6858000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Insegnare il genere a scuola</a:t>
          </a:r>
          <a:endParaRPr lang="it-IT" sz="2500" kern="1200"/>
        </a:p>
      </dsp:txBody>
      <dsp:txXfrm>
        <a:off x="29271" y="1347123"/>
        <a:ext cx="6799458" cy="541083"/>
      </dsp:txXfrm>
    </dsp:sp>
    <dsp:sp modelId="{E97F0F5C-AEFC-F14C-921B-135821BF711F}">
      <dsp:nvSpPr>
        <dsp:cNvPr id="0" name=""/>
        <dsp:cNvSpPr/>
      </dsp:nvSpPr>
      <dsp:spPr>
        <a:xfrm>
          <a:off x="0" y="1989477"/>
          <a:ext cx="6858000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Imparare il genere dai propri pari</a:t>
          </a:r>
          <a:endParaRPr lang="it-IT" sz="2500" kern="1200"/>
        </a:p>
      </dsp:txBody>
      <dsp:txXfrm>
        <a:off x="29271" y="2018748"/>
        <a:ext cx="6799458" cy="541083"/>
      </dsp:txXfrm>
    </dsp:sp>
    <dsp:sp modelId="{3B5D02F8-8DC1-DE48-AADD-CE4676EB270B}">
      <dsp:nvSpPr>
        <dsp:cNvPr id="0" name=""/>
        <dsp:cNvSpPr/>
      </dsp:nvSpPr>
      <dsp:spPr>
        <a:xfrm>
          <a:off x="0" y="2661102"/>
          <a:ext cx="6858000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Media e genere</a:t>
          </a:r>
          <a:endParaRPr lang="it-IT" sz="2500" kern="1200"/>
        </a:p>
      </dsp:txBody>
      <dsp:txXfrm>
        <a:off x="29271" y="2690373"/>
        <a:ext cx="6799458" cy="5410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20DCE-FFC2-074A-AFC4-AFE9E0A703A1}">
      <dsp:nvSpPr>
        <dsp:cNvPr id="0" name=""/>
        <dsp:cNvSpPr/>
      </dsp:nvSpPr>
      <dsp:spPr>
        <a:xfrm>
          <a:off x="0" y="0"/>
          <a:ext cx="76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AC378-5792-D046-9E85-3B05555EF86C}">
      <dsp:nvSpPr>
        <dsp:cNvPr id="0" name=""/>
        <dsp:cNvSpPr/>
      </dsp:nvSpPr>
      <dsp:spPr>
        <a:xfrm>
          <a:off x="0" y="0"/>
          <a:ext cx="1524000" cy="2051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La difficile conciliazione tra vita e lavoro</a:t>
          </a:r>
          <a:endParaRPr lang="it-IT" sz="1900" kern="1200"/>
        </a:p>
      </dsp:txBody>
      <dsp:txXfrm>
        <a:off x="0" y="0"/>
        <a:ext cx="1524000" cy="2051159"/>
      </dsp:txXfrm>
    </dsp:sp>
    <dsp:sp modelId="{0CE31A67-9BE8-E343-9A38-18D6922127BD}">
      <dsp:nvSpPr>
        <dsp:cNvPr id="0" name=""/>
        <dsp:cNvSpPr/>
      </dsp:nvSpPr>
      <dsp:spPr>
        <a:xfrm>
          <a:off x="1638299" y="93143"/>
          <a:ext cx="5981700" cy="1862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Doppia </a:t>
          </a:r>
          <a:r>
            <a:rPr lang="en-US" sz="1600" i="1" kern="1200" dirty="0" err="1"/>
            <a:t>presenza</a:t>
          </a:r>
          <a:r>
            <a:rPr lang="en-US" sz="1600" i="1" kern="1200" dirty="0"/>
            <a:t>/secondo </a:t>
          </a:r>
          <a:r>
            <a:rPr lang="en-US" sz="1600" i="1" kern="1200" dirty="0" err="1"/>
            <a:t>turno</a:t>
          </a:r>
          <a:r>
            <a:rPr lang="en-US" sz="1600" i="1" kern="1200" dirty="0"/>
            <a:t>: </a:t>
          </a:r>
          <a:r>
            <a:rPr lang="en-US" sz="1600" kern="1200" dirty="0"/>
            <a:t>la </a:t>
          </a:r>
          <a:r>
            <a:rPr lang="en-US" sz="1600" kern="1200" dirty="0" err="1"/>
            <a:t>condizione</a:t>
          </a:r>
          <a:r>
            <a:rPr lang="en-US" sz="1600" kern="1200" dirty="0"/>
            <a:t> in cui </a:t>
          </a:r>
          <a:r>
            <a:rPr lang="en-US" sz="1600" kern="1200" dirty="0" err="1"/>
            <a:t>si</a:t>
          </a:r>
          <a:r>
            <a:rPr lang="en-US" sz="1600" kern="1200" dirty="0"/>
            <a:t> </a:t>
          </a:r>
          <a:r>
            <a:rPr lang="en-US" sz="1600" kern="1200" dirty="0" err="1"/>
            <a:t>trovano</a:t>
          </a:r>
          <a:r>
            <a:rPr lang="en-US" sz="1600" kern="1200" dirty="0"/>
            <a:t> le </a:t>
          </a:r>
          <a:r>
            <a:rPr lang="en-US" sz="1600" kern="1200" dirty="0" err="1"/>
            <a:t>donne</a:t>
          </a:r>
          <a:r>
            <a:rPr lang="en-US" sz="1600" kern="1200" dirty="0"/>
            <a:t> </a:t>
          </a:r>
          <a:r>
            <a:rPr lang="en-US" sz="1600" kern="1200" dirty="0" err="1"/>
            <a:t>occupate</a:t>
          </a:r>
          <a:r>
            <a:rPr lang="en-US" sz="1600" kern="1200" dirty="0"/>
            <a:t> </a:t>
          </a:r>
          <a:r>
            <a:rPr lang="en-US" sz="1600" kern="1200" dirty="0" err="1"/>
            <a:t>che</a:t>
          </a:r>
          <a:r>
            <a:rPr lang="en-US" sz="1600" kern="1200" dirty="0"/>
            <a:t> </a:t>
          </a:r>
          <a:r>
            <a:rPr lang="en-US" sz="1600" kern="1200" dirty="0" err="1"/>
            <a:t>hanno</a:t>
          </a:r>
          <a:r>
            <a:rPr lang="en-US" sz="1600" kern="1200" dirty="0"/>
            <a:t> </a:t>
          </a:r>
          <a:r>
            <a:rPr lang="en-US" sz="1600" kern="1200" dirty="0" err="1"/>
            <a:t>ancora</a:t>
          </a:r>
          <a:r>
            <a:rPr lang="en-US" sz="1600" kern="1200" dirty="0"/>
            <a:t> la </a:t>
          </a:r>
          <a:r>
            <a:rPr lang="en-US" sz="1600" kern="1200" dirty="0" err="1"/>
            <a:t>responsabilità</a:t>
          </a:r>
          <a:r>
            <a:rPr lang="en-US" sz="1600" kern="1200" dirty="0"/>
            <a:t> </a:t>
          </a:r>
          <a:r>
            <a:rPr lang="en-US" sz="1600" kern="1200" dirty="0" err="1"/>
            <a:t>della</a:t>
          </a:r>
          <a:r>
            <a:rPr lang="en-US" sz="1600" kern="1200" dirty="0"/>
            <a:t> </a:t>
          </a:r>
          <a:r>
            <a:rPr lang="en-US" sz="1600" kern="1200" dirty="0" err="1"/>
            <a:t>cura</a:t>
          </a:r>
          <a:r>
            <a:rPr lang="en-US" sz="1600" kern="1200" dirty="0"/>
            <a:t> domestica e </a:t>
          </a:r>
          <a:r>
            <a:rPr lang="en-US" sz="1600" kern="1200" dirty="0" err="1"/>
            <a:t>dei</a:t>
          </a:r>
          <a:r>
            <a:rPr lang="en-US" sz="1600" kern="1200" dirty="0"/>
            <a:t> </a:t>
          </a:r>
          <a:r>
            <a:rPr lang="en-US" sz="1600" kern="1200" dirty="0" err="1"/>
            <a:t>figli</a:t>
          </a:r>
          <a:r>
            <a:rPr lang="en-US" sz="1600" kern="1200" dirty="0"/>
            <a:t>. </a:t>
          </a:r>
          <a:endParaRPr lang="it-IT" sz="1600" kern="1200" dirty="0"/>
        </a:p>
      </dsp:txBody>
      <dsp:txXfrm>
        <a:off x="1638299" y="93143"/>
        <a:ext cx="5981700" cy="1862869"/>
      </dsp:txXfrm>
    </dsp:sp>
    <dsp:sp modelId="{634721C1-6BF5-CA44-94E7-18FFED3747C5}">
      <dsp:nvSpPr>
        <dsp:cNvPr id="0" name=""/>
        <dsp:cNvSpPr/>
      </dsp:nvSpPr>
      <dsp:spPr>
        <a:xfrm>
          <a:off x="1523999" y="1956013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0688D-FA39-DC46-AAD7-B5FB4E6A0C50}">
      <dsp:nvSpPr>
        <dsp:cNvPr id="0" name=""/>
        <dsp:cNvSpPr/>
      </dsp:nvSpPr>
      <dsp:spPr>
        <a:xfrm>
          <a:off x="0" y="1740122"/>
          <a:ext cx="76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4C3ED-14F3-9C46-9632-D7670066B525}">
      <dsp:nvSpPr>
        <dsp:cNvPr id="0" name=""/>
        <dsp:cNvSpPr/>
      </dsp:nvSpPr>
      <dsp:spPr>
        <a:xfrm>
          <a:off x="0" y="2044924"/>
          <a:ext cx="1868983" cy="2051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/>
            <a:t>Conciliazione</a:t>
          </a:r>
          <a:r>
            <a:rPr lang="en-US" sz="1900" b="1" kern="1200" dirty="0"/>
            <a:t> e </a:t>
          </a:r>
          <a:r>
            <a:rPr lang="en-US" sz="1900" b="1" kern="1200" dirty="0" err="1"/>
            <a:t>riconciliazione</a:t>
          </a:r>
          <a:r>
            <a:rPr lang="en-US" sz="1900" b="1" kern="1200" dirty="0"/>
            <a:t> </a:t>
          </a:r>
          <a:r>
            <a:rPr lang="en-US" sz="1900" b="1" kern="1200" dirty="0" err="1"/>
            <a:t>tra</a:t>
          </a:r>
          <a:r>
            <a:rPr lang="en-US" sz="1900" b="1" kern="1200" dirty="0"/>
            <a:t> </a:t>
          </a:r>
          <a:r>
            <a:rPr lang="en-US" sz="1900" b="1" kern="1200" dirty="0" err="1"/>
            <a:t>i</a:t>
          </a:r>
          <a:r>
            <a:rPr lang="en-US" sz="1900" b="1" kern="1200" dirty="0"/>
            <a:t> </a:t>
          </a:r>
          <a:r>
            <a:rPr lang="en-US" sz="1900" b="1" kern="1200" dirty="0" err="1"/>
            <a:t>generi</a:t>
          </a:r>
          <a:endParaRPr lang="it-IT" sz="1900" kern="1200" dirty="0"/>
        </a:p>
      </dsp:txBody>
      <dsp:txXfrm>
        <a:off x="0" y="2044924"/>
        <a:ext cx="1868983" cy="2051159"/>
      </dsp:txXfrm>
    </dsp:sp>
    <dsp:sp modelId="{63BF822B-54F6-164C-B4AC-9A49689F8D71}">
      <dsp:nvSpPr>
        <dsp:cNvPr id="0" name=""/>
        <dsp:cNvSpPr/>
      </dsp:nvSpPr>
      <dsp:spPr>
        <a:xfrm>
          <a:off x="1976809" y="2098833"/>
          <a:ext cx="5642892" cy="953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i="1" kern="1200" dirty="0"/>
            <a:t>Condivisione</a:t>
          </a:r>
          <a:r>
            <a:rPr lang="it-IT" sz="1600" kern="1200" dirty="0"/>
            <a:t>. Con questo termine si intende un processo tramite il quale sia le donne sia gli uomini vengono messi in condizione di assumersi i compiti di cura, soprattutto per quanto riguarda i figli</a:t>
          </a:r>
        </a:p>
      </dsp:txBody>
      <dsp:txXfrm>
        <a:off x="1976809" y="2098833"/>
        <a:ext cx="5642892" cy="953468"/>
      </dsp:txXfrm>
    </dsp:sp>
    <dsp:sp modelId="{33999FC9-B7C1-F047-9773-97E854133A88}">
      <dsp:nvSpPr>
        <dsp:cNvPr id="0" name=""/>
        <dsp:cNvSpPr/>
      </dsp:nvSpPr>
      <dsp:spPr>
        <a:xfrm>
          <a:off x="1868983" y="3052302"/>
          <a:ext cx="57507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44668-343B-1547-9B05-0E29070AF121}">
      <dsp:nvSpPr>
        <dsp:cNvPr id="0" name=""/>
        <dsp:cNvSpPr/>
      </dsp:nvSpPr>
      <dsp:spPr>
        <a:xfrm>
          <a:off x="1976809" y="3099975"/>
          <a:ext cx="5642892" cy="953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i="1" kern="1200" dirty="0"/>
            <a:t>Gender </a:t>
          </a:r>
          <a:r>
            <a:rPr lang="it-IT" sz="1600" i="1" kern="1200" dirty="0" err="1"/>
            <a:t>mainstreaming</a:t>
          </a:r>
          <a:r>
            <a:rPr lang="it-IT" sz="1600" kern="1200" dirty="0"/>
            <a:t>. Approccio promosso dall’Unione Europea per calibrare tutte le politiche pubbliche tenendo conto della dimensione di genere</a:t>
          </a:r>
        </a:p>
      </dsp:txBody>
      <dsp:txXfrm>
        <a:off x="1976809" y="3099975"/>
        <a:ext cx="5642892" cy="953468"/>
      </dsp:txXfrm>
    </dsp:sp>
    <dsp:sp modelId="{68095D22-F644-7D40-973C-FD7435913484}">
      <dsp:nvSpPr>
        <dsp:cNvPr id="0" name=""/>
        <dsp:cNvSpPr/>
      </dsp:nvSpPr>
      <dsp:spPr>
        <a:xfrm>
          <a:off x="1868983" y="4053444"/>
          <a:ext cx="57507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A9840-8C44-DD42-B4F7-D23991ECC41C}">
      <dsp:nvSpPr>
        <dsp:cNvPr id="0" name=""/>
        <dsp:cNvSpPr/>
      </dsp:nvSpPr>
      <dsp:spPr>
        <a:xfrm>
          <a:off x="0" y="198526"/>
          <a:ext cx="7620000" cy="6715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Il potere politico e il genere</a:t>
          </a:r>
          <a:endParaRPr lang="it-IT" sz="2800" kern="1200"/>
        </a:p>
      </dsp:txBody>
      <dsp:txXfrm>
        <a:off x="32784" y="231310"/>
        <a:ext cx="7554432" cy="606012"/>
      </dsp:txXfrm>
    </dsp:sp>
    <dsp:sp modelId="{135F03AA-64BB-1E49-8751-542B8D40EC75}">
      <dsp:nvSpPr>
        <dsp:cNvPr id="0" name=""/>
        <dsp:cNvSpPr/>
      </dsp:nvSpPr>
      <dsp:spPr>
        <a:xfrm>
          <a:off x="0" y="870106"/>
          <a:ext cx="7620000" cy="231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35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200" kern="1200" dirty="0"/>
            <a:t>Nel 2021 le donne occupano il 29% circa dei seggi parlamentari nel mondo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200" kern="1200"/>
            <a:t>Nel 2021 la presenza femminile ai vertici delle istituzioni politiche italiane si attestava al 35,7%, in una posizione intermedia rispetto ad altri Paesi europei comparabili per popolazione come, a un estremo, Germania (31,5%) e Regno Unito (34%) e, all’altro, Francia (39,5%) e Spagna (44%).</a:t>
          </a:r>
        </a:p>
      </dsp:txBody>
      <dsp:txXfrm>
        <a:off x="0" y="870106"/>
        <a:ext cx="7620000" cy="231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188B5A-35C3-44FA-98CE-7DB3E5042C1C}" type="datetimeFigureOut">
              <a:rPr lang="en-US"/>
              <a:pPr>
                <a:defRPr/>
              </a:pPr>
              <a:t>11/18/22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74E30C-D05C-4A7A-8953-D3DED1BF6ACA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83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AEC75-A91C-44DF-9E35-08323199C3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E1DEA-A37D-4F66-9BC4-DD61C124B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E08E1-C7A6-40B3-A0F9-CAEBF5C8A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A7F09A-FB11-4AB3-97CB-8B0AF70C8452}" type="datetime1">
              <a:rPr lang="en-US" smtClean="0"/>
              <a:pPr>
                <a:defRPr/>
              </a:pPr>
              <a:t>11/18/22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282A-0158-4CD9-B298-EAFC7F4E1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7C291-F7CD-4E8B-AAA0-B347F02F0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F637B-D6D4-4BF2-9D47-1FCE87A6F51C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9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45C3-AA8A-480B-8271-7E2CB0680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AAB559-11CE-4F18-8BEB-244AC1B87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6C390-F5BF-4CC7-83CD-801A953AF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1CE21E-4665-4D59-81B5-958F5C4FBDDF}" type="datetime1">
              <a:rPr lang="en-US" smtClean="0"/>
              <a:pPr>
                <a:defRPr/>
              </a:pPr>
              <a:t>11/18/22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83EA2-8883-4A81-9148-F988EFBD8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FBE66-616A-4CBF-89BC-FF426092E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B4D2E-03EE-4B6E-85D4-AB184AA1BF88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24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D6016A-EB30-4C2E-AD65-CF08E615F6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7AC8A1-E5DD-408D-A518-6F6321A25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999BE-3761-46FF-A7CA-A45C292B6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30A054-3515-493D-A860-82759B1D2C63}" type="datetime1">
              <a:rPr lang="en-US" smtClean="0"/>
              <a:pPr>
                <a:defRPr/>
              </a:pPr>
              <a:t>11/18/22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22601-5DE8-4986-902A-215429CA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08F9B-26D7-4229-B2A9-D2B4CED9F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6D37B-7D2E-4163-B62A-4A1EC703551D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9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7AAB9-0C3A-423A-9033-666E32D0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C7074-9A82-4B06-9609-E371363C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98C6A-41DA-4F79-9B61-F3ECFDC42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02F27E-CEA5-4BDC-B2EF-CBC6D8B0CB23}" type="datetime1">
              <a:rPr lang="en-US" smtClean="0"/>
              <a:pPr>
                <a:defRPr/>
              </a:pPr>
              <a:t>11/18/22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E70C9-9922-46B9-B9CE-B21089C21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642C8-A9DC-4587-9186-982D201B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AC8ED-76A6-460F-8F91-A72DD1DEA079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3BE11ED-A53C-4162-A5B4-F411D3865E2F}"/>
              </a:ext>
            </a:extLst>
          </p:cNvPr>
          <p:cNvSpPr txBox="1"/>
          <p:nvPr userDrawn="1"/>
        </p:nvSpPr>
        <p:spPr>
          <a:xfrm>
            <a:off x="-1" y="0"/>
            <a:ext cx="7765141" cy="461665"/>
          </a:xfrm>
          <a:prstGeom prst="rect">
            <a:avLst/>
          </a:prstGeom>
          <a:solidFill>
            <a:srgbClr val="01B6AD"/>
          </a:solidFill>
        </p:spPr>
        <p:txBody>
          <a:bodyPr wrap="square">
            <a:spAutoFit/>
          </a:bodyPr>
          <a:lstStyle/>
          <a:p>
            <a:pPr algn="l"/>
            <a:r>
              <a:rPr lang="it-IT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Genere e sessualità</a:t>
            </a:r>
            <a:endParaRPr lang="it-IT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BCF8F57-6692-4943-BA47-4808AC1F95D6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461665"/>
            <a:ext cx="78087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5374598C-7AF0-48B2-8B7F-31E0C60D1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5140" y="4554"/>
            <a:ext cx="1375420" cy="193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7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DF56A-F395-4D49-8733-75D4C9242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705D1-D5D2-4DDA-8CA0-EF85645F7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3A691-690A-44D1-9CA5-528BFB6C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6DC381-77AE-43E5-86CD-11B1C32013CF}" type="datetime1">
              <a:rPr lang="en-US" smtClean="0"/>
              <a:pPr>
                <a:defRPr/>
              </a:pPr>
              <a:t>11/18/22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2842A-AFEA-4F9E-8E70-DEAB39B52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369F4-4258-4435-92D4-91892253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BBF7F-D6DF-43A2-AF50-263D46B85F3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6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52CF2-913E-4C3E-8FAA-C3A7D5774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AE9FB-DEED-4D68-95D4-FB3253A10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8EEAD-0C80-4267-A1BC-DF15CBA7D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0DC92-F2A5-4477-9A19-80169AEE5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7037DA-6D65-4A26-A855-A5DFA972B1F0}" type="datetime1">
              <a:rPr lang="en-US" smtClean="0"/>
              <a:pPr>
                <a:defRPr/>
              </a:pPr>
              <a:t>11/18/22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54B47-2B16-4AFC-A0A6-9B2FD5A6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97C53-C21A-4940-977D-E3C643AC0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25BDB-1107-4E14-BC99-42679E9DA354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3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E0530-B92D-4B81-9517-4DBC50B5B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A9D89-15F5-489A-AAB3-8B206B65D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B30C90-3BF8-4497-B340-B251525DA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EB4BD3-1422-4254-8F14-796CD1EB4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BBBDE1-57AD-4BA8-AC96-813ABAD69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4E10CE-B582-4911-98CC-5E07B6F02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4F9980-FEBF-4718-AC14-C03CEAAF1A1F}" type="datetime1">
              <a:rPr lang="en-US" smtClean="0"/>
              <a:pPr>
                <a:defRPr/>
              </a:pPr>
              <a:t>11/18/22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F067D5-76D4-403B-9D2B-D89F26D02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BD577E-6F09-42F3-9D1F-7E09EF606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764D6-C677-49D1-A4D9-9B2B14AD88AB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5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EB82F-4E81-4DD0-87B2-F9D213E9C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B81811-5193-49D7-86C7-4CAC1AE9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83ACBA-52A4-45B6-A561-6FF09E5749D8}" type="datetime1">
              <a:rPr lang="en-US" smtClean="0"/>
              <a:pPr>
                <a:defRPr/>
              </a:pPr>
              <a:t>11/18/22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0E568-29F4-4DAD-8FC3-81547B242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A7E6D-7EBE-4CED-8073-974A06A2C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9EC0F-819C-4A19-8219-7246781F3D27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5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E8CFAC-A87C-4542-B87A-5A1A5A1AF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80E4F1-E91F-4772-930F-38C7FBF91AFA}" type="datetime1">
              <a:rPr lang="en-US" smtClean="0"/>
              <a:pPr>
                <a:defRPr/>
              </a:pPr>
              <a:t>11/18/22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C6FFEF-6120-4EB1-8CED-D02D7FD0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C61F9-146C-4A8C-BE9E-050EBA45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6405A-78D2-453C-BB05-4193D39123F1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30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FD24E-BFCE-4B78-A6D9-1471BA60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C18AE-8E71-4A4E-9ABA-7249E78E7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79AA1-5C4C-4E28-B8DA-D82CED663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B4208-6CC9-4D01-B966-602FFE511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2FB63B-4CEA-4001-A09A-E686054E785A}" type="datetime1">
              <a:rPr lang="en-US" smtClean="0"/>
              <a:pPr>
                <a:defRPr/>
              </a:pPr>
              <a:t>11/18/22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264E9-2CEF-46CD-AFF5-03672FC4F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CA3C1-6E84-4E18-853F-2179A20B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86417-F7ED-4FF4-89AD-51F955FEBAB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81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FB3F-A083-48E6-A780-EBA6A7728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11CCB1-6482-423A-8543-0E6A6254E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90B9E-758B-488F-A6CB-AC98762E6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BD1D2-67CA-4F99-B13B-B088AFCF7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ED60C6-344D-46FB-9C26-8C1537C42E05}" type="datetime1">
              <a:rPr lang="en-US" smtClean="0"/>
              <a:pPr>
                <a:defRPr/>
              </a:pPr>
              <a:t>11/18/22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83DC1-BF67-495E-AC85-ADE2BB23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C13EE-D5B7-46DD-BE59-B4E83D6F0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AC699-3D8E-4B6D-83F6-EB06692D3E81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4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AC5556-97C1-477F-A4F1-1F2E58A6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43011-9A9B-4D1E-9EF3-FB97E2015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B2C86-7E4D-48D0-949E-8665678E4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960112-1520-4DAB-8B27-C81922AA6923}" type="datetime1">
              <a:rPr lang="en-US" smtClean="0"/>
              <a:pPr>
                <a:defRPr/>
              </a:pPr>
              <a:t>11/18/22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B5371-115A-4584-954D-7B6C093CB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24823-A39F-440A-963A-B6281E574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46ED6C-347D-40BA-9E24-FD23A61FBFF2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B07C77F-703C-462F-84A0-199DE3A3AF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53335"/>
            <a:ext cx="9144000" cy="431653"/>
          </a:xfrm>
          <a:prstGeom prst="rect">
            <a:avLst/>
          </a:prstGeom>
          <a:solidFill>
            <a:srgbClr val="01B6AD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it-IT" alt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F596915B-059C-4C26-90DA-39A8C40540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8434" y="6472387"/>
            <a:ext cx="4733988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it-IT" altLang="it-IT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Sociologia generale. Teorie, metodo, concetti  – Terza edizione</a:t>
            </a:r>
            <a:br>
              <a:rPr lang="it-IT" altLang="it-IT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altLang="it-IT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David </a:t>
            </a:r>
            <a:r>
              <a:rPr lang="it-IT" altLang="it-IT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Croteau</a:t>
            </a:r>
            <a:r>
              <a:rPr lang="it-IT" altLang="it-IT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William </a:t>
            </a:r>
            <a:r>
              <a:rPr lang="it-IT" altLang="it-IT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Hoynes</a:t>
            </a:r>
            <a:r>
              <a:rPr lang="it-IT" altLang="it-IT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cura di Francesco Antonelli e Emanuele Rossi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A11695A3-D930-41B9-9F7B-BE0E8EF985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56176" y="6453336"/>
            <a:ext cx="249932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it-IT" altLang="it-IT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Copyright © 2022</a:t>
            </a:r>
          </a:p>
          <a:p>
            <a:pPr algn="r">
              <a:defRPr/>
            </a:pPr>
            <a:r>
              <a:rPr lang="it-IT" altLang="it-IT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McGraw-Hill </a:t>
            </a:r>
            <a:r>
              <a:rPr lang="it-IT" altLang="it-IT" sz="1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</a:t>
            </a:r>
            <a:r>
              <a:rPr lang="it-IT" altLang="it-IT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it-IT" altLang="it-IT" sz="1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Italy</a:t>
            </a:r>
            <a:r>
              <a:rPr lang="it-IT" altLang="it-IT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S.r.l. </a:t>
            </a:r>
          </a:p>
        </p:txBody>
      </p:sp>
      <p:pic>
        <p:nvPicPr>
          <p:cNvPr id="10" name="Immagine 15" descr="Immagine che contiene segnale, arresto, disegnando, camion&#10;&#10;Descrizione generata automaticamente">
            <a:extLst>
              <a:ext uri="{FF2B5EF4-FFF2-40B4-BE49-F238E27FC236}">
                <a16:creationId xmlns:a16="http://schemas.microsoft.com/office/drawing/2014/main" id="{4949F6DF-CBBC-4F33-B03F-CB8897C0B6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574" y="6359575"/>
            <a:ext cx="520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5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2235200"/>
            <a:ext cx="4038600" cy="2387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Capitolo 8: </a:t>
            </a:r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GENERE E SESSUALITA’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10F0CF-FF84-4DCB-9236-BB6BBFD71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22734"/>
            <a:ext cx="3700593" cy="52125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797148" y="762000"/>
            <a:ext cx="4552950" cy="1325563"/>
          </a:xfrm>
        </p:spPr>
        <p:txBody>
          <a:bodyPr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Biologia</a:t>
            </a:r>
            <a:r>
              <a:rPr lang="en-US" sz="4000" b="1" dirty="0">
                <a:solidFill>
                  <a:srgbClr val="FF0000"/>
                </a:solidFill>
              </a:rPr>
              <a:t> and </a:t>
            </a:r>
            <a:r>
              <a:rPr lang="en-US" sz="4000" b="1" dirty="0" err="1">
                <a:solidFill>
                  <a:srgbClr val="FF0000"/>
                </a:solidFill>
              </a:rPr>
              <a:t>Cultura</a:t>
            </a:r>
            <a:r>
              <a:rPr lang="en-US" sz="4000" b="1" dirty="0">
                <a:solidFill>
                  <a:srgbClr val="FF0000"/>
                </a:solidFill>
              </a:rPr>
              <a:t>: 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 err="1">
                <a:solidFill>
                  <a:srgbClr val="FF0000"/>
                </a:solidFill>
              </a:rPr>
              <a:t>Sesso</a:t>
            </a:r>
            <a:r>
              <a:rPr lang="en-US" sz="4000" b="1" dirty="0">
                <a:solidFill>
                  <a:srgbClr val="FF0000"/>
                </a:solidFill>
              </a:rPr>
              <a:t> e </a:t>
            </a:r>
            <a:r>
              <a:rPr lang="en-US" sz="4000" b="1" dirty="0" err="1">
                <a:solidFill>
                  <a:srgbClr val="FF0000"/>
                </a:solidFill>
              </a:rPr>
              <a:t>Genere</a:t>
            </a:r>
            <a:r>
              <a:rPr lang="en-US" sz="4000" b="1" dirty="0">
                <a:solidFill>
                  <a:srgbClr val="FF0000"/>
                </a:solidFill>
              </a:rPr>
              <a:t> (4)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2000" y="2315650"/>
            <a:ext cx="4114800" cy="1146175"/>
          </a:xfrm>
        </p:spPr>
        <p:txBody>
          <a:bodyPr/>
          <a:lstStyle/>
          <a:p>
            <a:r>
              <a:rPr lang="en-US" dirty="0" err="1"/>
              <a:t>Maschilità</a:t>
            </a:r>
            <a:endParaRPr lang="en-US" dirty="0"/>
          </a:p>
          <a:p>
            <a:r>
              <a:rPr lang="en-US" dirty="0"/>
              <a:t>Differenze di </a:t>
            </a:r>
            <a:r>
              <a:rPr lang="en-US" dirty="0" err="1"/>
              <a:t>genere</a:t>
            </a:r>
            <a:r>
              <a:rPr lang="en-US" dirty="0"/>
              <a:t> e potere</a:t>
            </a:r>
          </a:p>
          <a:p>
            <a:pPr lvl="1"/>
            <a:r>
              <a:rPr lang="en-US" dirty="0" err="1"/>
              <a:t>Sessismo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3886200"/>
            <a:ext cx="548640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Sessismo</a:t>
            </a:r>
            <a:endParaRPr lang="en-US" b="1" dirty="0"/>
          </a:p>
          <a:p>
            <a:pPr>
              <a:defRPr/>
            </a:pPr>
            <a:r>
              <a:rPr lang="en-US" dirty="0" err="1"/>
              <a:t>L’ideologia</a:t>
            </a:r>
            <a:r>
              <a:rPr lang="en-US" dirty="0"/>
              <a:t> secondo la quale un </a:t>
            </a:r>
            <a:r>
              <a:rPr lang="en-US" dirty="0" err="1"/>
              <a:t>sesso</a:t>
            </a:r>
            <a:r>
              <a:rPr lang="en-US" dirty="0"/>
              <a:t> è </a:t>
            </a:r>
            <a:r>
              <a:rPr lang="en-US" dirty="0" err="1"/>
              <a:t>superiore</a:t>
            </a:r>
            <a:r>
              <a:rPr lang="en-US" dirty="0"/>
              <a:t> all’altro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28650" y="731837"/>
            <a:ext cx="6686550" cy="13255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La </a:t>
            </a:r>
            <a:r>
              <a:rPr lang="en-US" sz="4000" b="1" dirty="0" err="1">
                <a:solidFill>
                  <a:srgbClr val="FF0000"/>
                </a:solidFill>
              </a:rPr>
              <a:t>socializzazione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genere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nel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contesto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culturale</a:t>
            </a:r>
            <a:r>
              <a:rPr lang="en-US" sz="4000" b="1" dirty="0">
                <a:solidFill>
                  <a:srgbClr val="FF0000"/>
                </a:solidFill>
              </a:rPr>
              <a:t> (1)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3400" y="2322512"/>
            <a:ext cx="8077199" cy="2401888"/>
          </a:xfrm>
        </p:spPr>
        <p:txBody>
          <a:bodyPr>
            <a:normAutofit/>
          </a:bodyPr>
          <a:lstStyle/>
          <a:p>
            <a:r>
              <a:rPr lang="en-US" sz="2500" dirty="0" err="1"/>
              <a:t>Apprendere</a:t>
            </a:r>
            <a:r>
              <a:rPr lang="en-US" sz="2500" dirty="0"/>
              <a:t> il </a:t>
            </a:r>
            <a:r>
              <a:rPr lang="en-US" sz="2500" dirty="0" err="1"/>
              <a:t>genere</a:t>
            </a:r>
            <a:r>
              <a:rPr lang="en-US" sz="2500" dirty="0"/>
              <a:t>: </a:t>
            </a:r>
            <a:r>
              <a:rPr lang="en-US" sz="2500" dirty="0" err="1"/>
              <a:t>socializzazione</a:t>
            </a:r>
            <a:r>
              <a:rPr lang="en-US" sz="2500" dirty="0"/>
              <a:t> e </a:t>
            </a:r>
            <a:r>
              <a:rPr lang="en-US" sz="2500" dirty="0" err="1"/>
              <a:t>ruoli</a:t>
            </a:r>
            <a:r>
              <a:rPr lang="en-US" sz="2500" dirty="0"/>
              <a:t> di </a:t>
            </a:r>
            <a:r>
              <a:rPr lang="en-US" sz="2500" dirty="0" err="1"/>
              <a:t>genere</a:t>
            </a:r>
            <a:endParaRPr lang="en-US" sz="2500" dirty="0"/>
          </a:p>
          <a:p>
            <a:pPr lvl="2"/>
            <a:r>
              <a:rPr lang="en-US" sz="2000" dirty="0"/>
              <a:t>I </a:t>
            </a:r>
            <a:r>
              <a:rPr lang="en-US" sz="2000" dirty="0" err="1"/>
              <a:t>ruoli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genere</a:t>
            </a:r>
            <a:r>
              <a:rPr lang="en-US" sz="2000" dirty="0"/>
              <a:t> </a:t>
            </a:r>
            <a:r>
              <a:rPr lang="en-US" sz="2000" dirty="0" err="1"/>
              <a:t>influenzano</a:t>
            </a:r>
            <a:r>
              <a:rPr lang="en-US" sz="2000" dirty="0"/>
              <a:t> </a:t>
            </a:r>
            <a:r>
              <a:rPr lang="en-US" sz="2000" dirty="0" err="1"/>
              <a:t>alcune</a:t>
            </a:r>
            <a:r>
              <a:rPr lang="en-US" sz="2000" dirty="0"/>
              <a:t> </a:t>
            </a:r>
            <a:r>
              <a:rPr lang="en-US" sz="2000" dirty="0" err="1"/>
              <a:t>caratteristiche</a:t>
            </a:r>
            <a:r>
              <a:rPr lang="en-US" sz="2000" dirty="0"/>
              <a:t> come:</a:t>
            </a:r>
          </a:p>
          <a:p>
            <a:pPr lvl="3"/>
            <a:r>
              <a:rPr lang="en-US" sz="1700" dirty="0" err="1"/>
              <a:t>L’apparenza</a:t>
            </a:r>
            <a:endParaRPr lang="en-US" sz="1700" dirty="0"/>
          </a:p>
          <a:p>
            <a:pPr lvl="3"/>
            <a:r>
              <a:rPr lang="en-US" sz="1700" dirty="0"/>
              <a:t>Le attività sociali</a:t>
            </a:r>
          </a:p>
          <a:p>
            <a:pPr lvl="3"/>
            <a:r>
              <a:rPr lang="en-US" sz="1700" dirty="0"/>
              <a:t>I comportamenti e le </a:t>
            </a:r>
            <a:r>
              <a:rPr lang="en-US" sz="1700" dirty="0" err="1"/>
              <a:t>emozioni</a:t>
            </a:r>
            <a:endParaRPr lang="en-US" sz="1700" dirty="0"/>
          </a:p>
          <a:p>
            <a:pPr lvl="3"/>
            <a:r>
              <a:rPr lang="en-US" sz="1700" dirty="0"/>
              <a:t>Le </a:t>
            </a:r>
            <a:r>
              <a:rPr lang="en-US" sz="1700" dirty="0" err="1"/>
              <a:t>aspirazioni</a:t>
            </a:r>
            <a:endParaRPr lang="en-US" sz="17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4724400"/>
            <a:ext cx="5105400" cy="11918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/>
              <a:t>Ruolo</a:t>
            </a:r>
            <a:r>
              <a:rPr lang="en-US" sz="1600" b="1" dirty="0"/>
              <a:t> </a:t>
            </a:r>
            <a:r>
              <a:rPr lang="en-US" sz="1600" b="1" dirty="0" err="1"/>
              <a:t>di</a:t>
            </a:r>
            <a:r>
              <a:rPr lang="en-US" sz="1600" b="1" dirty="0"/>
              <a:t> </a:t>
            </a:r>
            <a:r>
              <a:rPr lang="en-US" sz="1600" b="1" dirty="0" err="1"/>
              <a:t>genere</a:t>
            </a:r>
            <a:endParaRPr lang="en-US" sz="1600" b="1" dirty="0"/>
          </a:p>
          <a:p>
            <a:pPr>
              <a:defRPr/>
            </a:pPr>
            <a:r>
              <a:rPr lang="en-US" sz="1600" dirty="0"/>
              <a:t>Un insieme di aspettative sociali relative al comportamento e </a:t>
            </a:r>
            <a:r>
              <a:rPr lang="en-US" sz="1600" dirty="0" err="1"/>
              <a:t>agli</a:t>
            </a:r>
            <a:r>
              <a:rPr lang="en-US" sz="1600" dirty="0"/>
              <a:t> </a:t>
            </a:r>
            <a:r>
              <a:rPr lang="en-US" sz="1600" dirty="0" err="1"/>
              <a:t>atteggiamenti</a:t>
            </a:r>
            <a:r>
              <a:rPr lang="en-US" sz="1600" dirty="0"/>
              <a:t> </a:t>
            </a:r>
            <a:r>
              <a:rPr lang="en-US" sz="1600" dirty="0" err="1"/>
              <a:t>corretti</a:t>
            </a:r>
            <a:r>
              <a:rPr lang="en-US" sz="1600" dirty="0"/>
              <a:t> da tenere in base al </a:t>
            </a:r>
            <a:r>
              <a:rPr lang="en-US" sz="1600" dirty="0" err="1"/>
              <a:t>sesso</a:t>
            </a:r>
            <a:r>
              <a:rPr lang="en-US" sz="1600" dirty="0"/>
              <a:t> </a:t>
            </a:r>
            <a:r>
              <a:rPr lang="en-US" sz="1600" dirty="0" err="1"/>
              <a:t>biologico</a:t>
            </a:r>
            <a:r>
              <a:rPr lang="en-US" sz="1600" dirty="0"/>
              <a:t> di una persona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181100" y="866824"/>
            <a:ext cx="58293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La </a:t>
            </a:r>
            <a:r>
              <a:rPr lang="en-US" sz="4000" b="1" dirty="0" err="1">
                <a:solidFill>
                  <a:srgbClr val="FF0000"/>
                </a:solidFill>
              </a:rPr>
              <a:t>socializzazione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genere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nel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contesto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culturale</a:t>
            </a:r>
            <a:r>
              <a:rPr lang="en-US" sz="4000" b="1" dirty="0">
                <a:solidFill>
                  <a:srgbClr val="FF0000"/>
                </a:solidFill>
              </a:rPr>
              <a:t> (2)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12775" y="2529938"/>
            <a:ext cx="7540625" cy="1695450"/>
          </a:xfrm>
        </p:spPr>
        <p:txBody>
          <a:bodyPr/>
          <a:lstStyle/>
          <a:p>
            <a:r>
              <a:rPr lang="en-US" sz="2700" dirty="0"/>
              <a:t>La costruzione </a:t>
            </a:r>
            <a:r>
              <a:rPr lang="en-US" sz="2700" dirty="0" err="1"/>
              <a:t>dell’identità</a:t>
            </a:r>
            <a:r>
              <a:rPr lang="en-US" sz="2700" dirty="0"/>
              <a:t> di </a:t>
            </a:r>
            <a:r>
              <a:rPr lang="en-US" sz="2700" dirty="0" err="1"/>
              <a:t>genere</a:t>
            </a:r>
            <a:r>
              <a:rPr lang="en-US" sz="2700" dirty="0"/>
              <a:t>: </a:t>
            </a:r>
            <a:r>
              <a:rPr lang="en-US" sz="2700" dirty="0" err="1"/>
              <a:t>interazione</a:t>
            </a:r>
            <a:r>
              <a:rPr lang="en-US" sz="2700" dirty="0"/>
              <a:t> </a:t>
            </a:r>
            <a:r>
              <a:rPr lang="en-US" sz="2700" dirty="0" err="1"/>
              <a:t>sociale</a:t>
            </a:r>
            <a:r>
              <a:rPr lang="en-US" sz="2700" dirty="0"/>
              <a:t> e potere</a:t>
            </a:r>
          </a:p>
          <a:p>
            <a:pPr lvl="1"/>
            <a:r>
              <a:rPr lang="en-US" sz="2300" dirty="0" err="1"/>
              <a:t>Interazioni</a:t>
            </a:r>
            <a:r>
              <a:rPr lang="en-US" sz="2300" dirty="0"/>
              <a:t> </a:t>
            </a:r>
            <a:r>
              <a:rPr lang="en-US" sz="2300" dirty="0" err="1"/>
              <a:t>individuali</a:t>
            </a:r>
            <a:endParaRPr lang="en-US" sz="2300" dirty="0"/>
          </a:p>
          <a:p>
            <a:pPr lvl="1"/>
            <a:r>
              <a:rPr lang="en-US" sz="2300" dirty="0" err="1"/>
              <a:t>Interazioni</a:t>
            </a:r>
            <a:r>
              <a:rPr lang="en-US" sz="2300" dirty="0"/>
              <a:t> interne alle istituzioni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4419600"/>
            <a:ext cx="43434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/>
              <a:t>Costruzione</a:t>
            </a:r>
            <a:r>
              <a:rPr lang="en-US" b="1" dirty="0"/>
              <a:t> del </a:t>
            </a:r>
            <a:r>
              <a:rPr lang="en-US" b="1" dirty="0" err="1"/>
              <a:t>genere</a:t>
            </a:r>
            <a:endParaRPr lang="en-US" b="1" dirty="0"/>
          </a:p>
          <a:p>
            <a:pPr>
              <a:defRPr/>
            </a:pPr>
            <a:r>
              <a:rPr lang="en-US" dirty="0"/>
              <a:t>Il processo attraverso cui viene </a:t>
            </a:r>
            <a:r>
              <a:rPr lang="en-US" dirty="0" err="1"/>
              <a:t>creata</a:t>
            </a:r>
            <a:r>
              <a:rPr lang="en-US" dirty="0"/>
              <a:t> </a:t>
            </a:r>
            <a:r>
              <a:rPr lang="en-US" dirty="0" err="1"/>
              <a:t>l’identità</a:t>
            </a:r>
            <a:r>
              <a:rPr lang="en-US" dirty="0"/>
              <a:t> di </a:t>
            </a:r>
            <a:r>
              <a:rPr lang="en-US" dirty="0" err="1"/>
              <a:t>genere</a:t>
            </a:r>
            <a:r>
              <a:rPr lang="en-US" dirty="0"/>
              <a:t>, mediante </a:t>
            </a:r>
            <a:r>
              <a:rPr lang="en-US" dirty="0" err="1"/>
              <a:t>l’interazione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in determinati </a:t>
            </a:r>
            <a:r>
              <a:rPr lang="en-US" dirty="0" err="1"/>
              <a:t>contesti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967740" y="1027111"/>
            <a:ext cx="6491947" cy="13255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La </a:t>
            </a:r>
            <a:r>
              <a:rPr lang="en-US" sz="4000" b="1" dirty="0" err="1">
                <a:solidFill>
                  <a:srgbClr val="FF0000"/>
                </a:solidFill>
              </a:rPr>
              <a:t>socializzazione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genere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nel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contesto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culturale</a:t>
            </a:r>
            <a:r>
              <a:rPr lang="en-US" sz="4000" b="1" dirty="0">
                <a:solidFill>
                  <a:srgbClr val="FF0000"/>
                </a:solidFill>
              </a:rPr>
              <a:t> (3)</a:t>
            </a:r>
          </a:p>
        </p:txBody>
      </p:sp>
      <p:graphicFrame>
        <p:nvGraphicFramePr>
          <p:cNvPr id="2" name="Segnaposto contenuto 1">
            <a:extLst>
              <a:ext uri="{FF2B5EF4-FFF2-40B4-BE49-F238E27FC236}">
                <a16:creationId xmlns:a16="http://schemas.microsoft.com/office/drawing/2014/main" id="{324D3E11-73CD-A549-8191-176044B56F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370306"/>
              </p:ext>
            </p:extLst>
          </p:nvPr>
        </p:nvGraphicFramePr>
        <p:xfrm>
          <a:off x="1066800" y="2590800"/>
          <a:ext cx="6858000" cy="3293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990600" y="757238"/>
            <a:ext cx="62865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Cultura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err="1">
                <a:solidFill>
                  <a:srgbClr val="FF0000"/>
                </a:solidFill>
              </a:rPr>
              <a:t>potere</a:t>
            </a:r>
            <a:r>
              <a:rPr lang="en-US" sz="4000" b="1" dirty="0">
                <a:solidFill>
                  <a:srgbClr val="FF0000"/>
                </a:solidFill>
              </a:rPr>
              <a:t> e </a:t>
            </a:r>
            <a:r>
              <a:rPr lang="en-US" sz="4000" b="1" dirty="0" err="1">
                <a:solidFill>
                  <a:srgbClr val="FF0000"/>
                </a:solidFill>
              </a:rPr>
              <a:t>disuguaglianze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genere</a:t>
            </a:r>
            <a:r>
              <a:rPr lang="en-US" sz="4000" b="1" dirty="0">
                <a:solidFill>
                  <a:srgbClr val="FF0000"/>
                </a:solidFill>
              </a:rPr>
              <a:t> (1)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990600" y="2027362"/>
            <a:ext cx="4324350" cy="990600"/>
          </a:xfrm>
        </p:spPr>
        <p:txBody>
          <a:bodyPr/>
          <a:lstStyle/>
          <a:p>
            <a:r>
              <a:rPr lang="en-US" dirty="0"/>
              <a:t>Il </a:t>
            </a:r>
            <a:r>
              <a:rPr lang="en-US" dirty="0" err="1"/>
              <a:t>sesso</a:t>
            </a:r>
            <a:r>
              <a:rPr lang="en-US" dirty="0"/>
              <a:t> e </a:t>
            </a:r>
            <a:r>
              <a:rPr lang="en-US" dirty="0" err="1"/>
              <a:t>l’origine</a:t>
            </a:r>
            <a:r>
              <a:rPr lang="en-US" dirty="0"/>
              <a:t> del </a:t>
            </a:r>
            <a:r>
              <a:rPr lang="en-US" dirty="0" err="1"/>
              <a:t>patriarcato</a:t>
            </a:r>
            <a:endParaRPr lang="en-US" dirty="0"/>
          </a:p>
          <a:p>
            <a:r>
              <a:rPr lang="en-US" dirty="0"/>
              <a:t>La cultura </a:t>
            </a:r>
            <a:r>
              <a:rPr lang="en-US" dirty="0" err="1"/>
              <a:t>prevale</a:t>
            </a:r>
            <a:r>
              <a:rPr lang="en-US" dirty="0"/>
              <a:t> sulla </a:t>
            </a:r>
            <a:r>
              <a:rPr lang="en-US" dirty="0" err="1"/>
              <a:t>biologia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3274856"/>
            <a:ext cx="487680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t-IT" b="1" dirty="0"/>
              <a:t>Stratificazione di genere</a:t>
            </a:r>
          </a:p>
          <a:p>
            <a:pPr>
              <a:defRPr/>
            </a:pPr>
            <a:r>
              <a:rPr lang="it-IT" dirty="0"/>
              <a:t>Designa la diseguale </a:t>
            </a:r>
            <a:r>
              <a:rPr lang="it-IT" dirty="0" err="1"/>
              <a:t>distribuzine</a:t>
            </a:r>
            <a:r>
              <a:rPr lang="it-IT" dirty="0"/>
              <a:t> del potere e delle risorse tra uomini e donne in una società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4859773"/>
            <a:ext cx="396240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Patriarcato</a:t>
            </a:r>
            <a:endParaRPr lang="en-US" b="1" dirty="0"/>
          </a:p>
          <a:p>
            <a:pPr>
              <a:defRPr/>
            </a:pPr>
            <a:r>
              <a:rPr lang="en-US" dirty="0"/>
              <a:t>Un sistema </a:t>
            </a:r>
            <a:r>
              <a:rPr lang="en-US" dirty="0" err="1"/>
              <a:t>sociale</a:t>
            </a:r>
            <a:r>
              <a:rPr lang="en-US" dirty="0"/>
              <a:t> (e di </a:t>
            </a:r>
            <a:r>
              <a:rPr lang="en-US" dirty="0" err="1"/>
              <a:t>stratificazione</a:t>
            </a:r>
            <a:r>
              <a:rPr lang="en-US" dirty="0"/>
              <a:t>) dominato dagli </a:t>
            </a:r>
            <a:r>
              <a:rPr lang="en-US" dirty="0" err="1"/>
              <a:t>uomini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524000" y="892810"/>
            <a:ext cx="5532999" cy="12922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Cultura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err="1">
                <a:solidFill>
                  <a:srgbClr val="FF0000"/>
                </a:solidFill>
              </a:rPr>
              <a:t>potere</a:t>
            </a:r>
            <a:r>
              <a:rPr lang="en-US" sz="4000" b="1" dirty="0">
                <a:solidFill>
                  <a:srgbClr val="FF0000"/>
                </a:solidFill>
              </a:rPr>
              <a:t> e </a:t>
            </a:r>
            <a:r>
              <a:rPr lang="en-US" sz="4000" b="1" dirty="0" err="1">
                <a:solidFill>
                  <a:srgbClr val="FF0000"/>
                </a:solidFill>
              </a:rPr>
              <a:t>disuguaglianze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genere</a:t>
            </a:r>
            <a:r>
              <a:rPr lang="en-US" sz="4000" b="1" dirty="0">
                <a:solidFill>
                  <a:srgbClr val="FF0000"/>
                </a:solidFill>
              </a:rPr>
              <a:t> (2)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4857750" cy="1377314"/>
          </a:xfrm>
        </p:spPr>
        <p:txBody>
          <a:bodyPr/>
          <a:lstStyle/>
          <a:p>
            <a:r>
              <a:rPr lang="en-US" dirty="0" err="1"/>
              <a:t>Lavoro</a:t>
            </a:r>
            <a:r>
              <a:rPr lang="en-US" dirty="0"/>
              <a:t> e istruzione</a:t>
            </a:r>
          </a:p>
          <a:p>
            <a:pPr lvl="1"/>
            <a:r>
              <a:rPr lang="en-US" dirty="0"/>
              <a:t>Educazione, </a:t>
            </a:r>
            <a:r>
              <a:rPr lang="en-US" dirty="0" err="1"/>
              <a:t>lauree</a:t>
            </a:r>
            <a:r>
              <a:rPr lang="en-US" dirty="0"/>
              <a:t> e </a:t>
            </a:r>
            <a:r>
              <a:rPr lang="en-US" dirty="0" err="1"/>
              <a:t>occupazioni</a:t>
            </a:r>
            <a:endParaRPr lang="en-US" dirty="0"/>
          </a:p>
          <a:p>
            <a:pPr lvl="1"/>
            <a:r>
              <a:rPr lang="en-US" dirty="0" err="1"/>
              <a:t>Partecipazione</a:t>
            </a:r>
            <a:r>
              <a:rPr lang="en-US" dirty="0"/>
              <a:t> alla forza </a:t>
            </a:r>
            <a:r>
              <a:rPr lang="en-US" dirty="0" err="1"/>
              <a:t>lavoro</a:t>
            </a:r>
            <a:endParaRPr lang="en-US" dirty="0"/>
          </a:p>
          <a:p>
            <a:pPr lvl="1"/>
            <a:r>
              <a:rPr lang="en-US" dirty="0"/>
              <a:t>La </a:t>
            </a:r>
            <a:r>
              <a:rPr lang="en-US" dirty="0" err="1"/>
              <a:t>discriminazione</a:t>
            </a:r>
            <a:r>
              <a:rPr lang="en-US" dirty="0"/>
              <a:t> e il </a:t>
            </a:r>
            <a:r>
              <a:rPr lang="en-US" dirty="0" err="1"/>
              <a:t>soffitto</a:t>
            </a:r>
            <a:r>
              <a:rPr lang="en-US" dirty="0"/>
              <a:t> di </a:t>
            </a:r>
            <a:r>
              <a:rPr lang="en-US" dirty="0" err="1"/>
              <a:t>cristallo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4215131"/>
            <a:ext cx="5029200" cy="16344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b="1" dirty="0"/>
              <a:t>Soffitto di cristallo</a:t>
            </a:r>
          </a:p>
          <a:p>
            <a:pPr>
              <a:defRPr/>
            </a:pPr>
            <a:r>
              <a:rPr lang="it-IT" dirty="0"/>
              <a:t>La barriera sociale creata dal sessismo individuale e\o istituzionale che impedisce alle donne più qualificate di progredire nella loro carriera ed accedere a ruoli dirigenziali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905000" y="847505"/>
            <a:ext cx="5334000" cy="14509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Cultura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err="1">
                <a:solidFill>
                  <a:srgbClr val="FF0000"/>
                </a:solidFill>
              </a:rPr>
              <a:t>potere</a:t>
            </a:r>
            <a:r>
              <a:rPr lang="en-US" sz="4000" b="1" dirty="0">
                <a:solidFill>
                  <a:srgbClr val="FF0000"/>
                </a:solidFill>
              </a:rPr>
              <a:t> e </a:t>
            </a:r>
            <a:r>
              <a:rPr lang="en-US" sz="4000" b="1" dirty="0" err="1">
                <a:solidFill>
                  <a:srgbClr val="FF0000"/>
                </a:solidFill>
              </a:rPr>
              <a:t>disuguaglianze</a:t>
            </a:r>
            <a:r>
              <a:rPr lang="en-US" sz="4000" b="1" dirty="0">
                <a:solidFill>
                  <a:srgbClr val="FF0000"/>
                </a:solidFill>
              </a:rPr>
              <a:t> di </a:t>
            </a:r>
            <a:r>
              <a:rPr lang="en-US" sz="4000" b="1" dirty="0" err="1">
                <a:solidFill>
                  <a:srgbClr val="FF0000"/>
                </a:solidFill>
              </a:rPr>
              <a:t>genere</a:t>
            </a:r>
            <a:r>
              <a:rPr lang="en-US" sz="4000" b="1" dirty="0">
                <a:solidFill>
                  <a:srgbClr val="FF0000"/>
                </a:solidFill>
              </a:rPr>
              <a:t> (3)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CFBC6860-AAB2-CD4E-88AE-DCD112200E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644056"/>
              </p:ext>
            </p:extLst>
          </p:nvPr>
        </p:nvGraphicFramePr>
        <p:xfrm>
          <a:off x="762000" y="2450880"/>
          <a:ext cx="7620000" cy="410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905000" y="847505"/>
            <a:ext cx="5334000" cy="14509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Cultura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err="1">
                <a:solidFill>
                  <a:srgbClr val="FF0000"/>
                </a:solidFill>
              </a:rPr>
              <a:t>potere</a:t>
            </a:r>
            <a:r>
              <a:rPr lang="en-US" sz="4000" b="1" dirty="0">
                <a:solidFill>
                  <a:srgbClr val="FF0000"/>
                </a:solidFill>
              </a:rPr>
              <a:t> e </a:t>
            </a:r>
            <a:r>
              <a:rPr lang="en-US" sz="4000" b="1" dirty="0" err="1">
                <a:solidFill>
                  <a:srgbClr val="FF0000"/>
                </a:solidFill>
              </a:rPr>
              <a:t>disuguaglianze</a:t>
            </a:r>
            <a:r>
              <a:rPr lang="en-US" sz="4000" b="1" dirty="0">
                <a:solidFill>
                  <a:srgbClr val="FF0000"/>
                </a:solidFill>
              </a:rPr>
              <a:t> di </a:t>
            </a:r>
            <a:r>
              <a:rPr lang="en-US" sz="4000" b="1" dirty="0" err="1">
                <a:solidFill>
                  <a:srgbClr val="FF0000"/>
                </a:solidFill>
              </a:rPr>
              <a:t>genere</a:t>
            </a:r>
            <a:r>
              <a:rPr lang="en-US" sz="4000" b="1" dirty="0">
                <a:solidFill>
                  <a:srgbClr val="FF0000"/>
                </a:solidFill>
              </a:rPr>
              <a:t> (4)</a:t>
            </a:r>
          </a:p>
        </p:txBody>
      </p:sp>
      <p:graphicFrame>
        <p:nvGraphicFramePr>
          <p:cNvPr id="2" name="Segnaposto contenuto 1">
            <a:extLst>
              <a:ext uri="{FF2B5EF4-FFF2-40B4-BE49-F238E27FC236}">
                <a16:creationId xmlns:a16="http://schemas.microsoft.com/office/drawing/2014/main" id="{8F99EDAE-75DE-C64D-8342-199BA7E267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704042"/>
              </p:ext>
            </p:extLst>
          </p:nvPr>
        </p:nvGraphicFramePr>
        <p:xfrm>
          <a:off x="762000" y="2623462"/>
          <a:ext cx="7620000" cy="3387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3791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371600" y="917575"/>
            <a:ext cx="56007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Cultura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err="1">
                <a:solidFill>
                  <a:srgbClr val="FF0000"/>
                </a:solidFill>
              </a:rPr>
              <a:t>potere</a:t>
            </a:r>
            <a:r>
              <a:rPr lang="en-US" sz="4000" b="1" dirty="0">
                <a:solidFill>
                  <a:srgbClr val="FF0000"/>
                </a:solidFill>
              </a:rPr>
              <a:t> e </a:t>
            </a:r>
            <a:r>
              <a:rPr lang="en-US" sz="4000" b="1" dirty="0" err="1">
                <a:solidFill>
                  <a:srgbClr val="FF0000"/>
                </a:solidFill>
              </a:rPr>
              <a:t>disuguaglianze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genere</a:t>
            </a:r>
            <a:r>
              <a:rPr lang="en-US" sz="4000" b="1" dirty="0">
                <a:solidFill>
                  <a:srgbClr val="FF0000"/>
                </a:solidFill>
              </a:rPr>
              <a:t> (3)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704850" y="2362200"/>
            <a:ext cx="5334000" cy="1603375"/>
          </a:xfrm>
        </p:spPr>
        <p:txBody>
          <a:bodyPr/>
          <a:lstStyle/>
          <a:p>
            <a:r>
              <a:rPr lang="it-IT" dirty="0"/>
              <a:t>La violenza contro le donne</a:t>
            </a:r>
          </a:p>
          <a:p>
            <a:pPr lvl="1"/>
            <a:r>
              <a:rPr lang="it-IT" dirty="0"/>
              <a:t>Violenza domestica e aggressione sessuale</a:t>
            </a:r>
          </a:p>
          <a:p>
            <a:pPr lvl="1"/>
            <a:r>
              <a:rPr lang="it-IT" dirty="0"/>
              <a:t>La violenza di Stato contro le donne</a:t>
            </a:r>
          </a:p>
          <a:p>
            <a:pPr lvl="1"/>
            <a:r>
              <a:rPr lang="it-IT" dirty="0"/>
              <a:t>La tratta degli esseri umani e la globalizzazione</a:t>
            </a:r>
          </a:p>
          <a:p>
            <a:pPr lvl="1"/>
            <a:r>
              <a:rPr lang="it-IT" dirty="0"/>
              <a:t>Mutilazioni genitali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4419600"/>
            <a:ext cx="53340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Violenza</a:t>
            </a:r>
            <a:r>
              <a:rPr lang="en-US" b="1" dirty="0"/>
              <a:t> </a:t>
            </a:r>
            <a:r>
              <a:rPr lang="en-US" b="1" dirty="0" err="1"/>
              <a:t>domestica</a:t>
            </a:r>
            <a:endParaRPr lang="en-US" b="1" dirty="0"/>
          </a:p>
          <a:p>
            <a:r>
              <a:rPr lang="it-IT" dirty="0"/>
              <a:t>un comportamento violento che viene usato da una persona per acquisire o mantenere il potere</a:t>
            </a:r>
          </a:p>
          <a:p>
            <a:r>
              <a:rPr lang="it-IT" dirty="0"/>
              <a:t>e il controllo sul proprio partner, sessuale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590800" y="850898"/>
            <a:ext cx="3562350" cy="79533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La </a:t>
            </a:r>
            <a:r>
              <a:rPr lang="en-US" b="1" dirty="0" err="1">
                <a:solidFill>
                  <a:srgbClr val="FF0000"/>
                </a:solidFill>
              </a:rPr>
              <a:t>sessualità</a:t>
            </a:r>
            <a:r>
              <a:rPr lang="en-US" b="1" dirty="0">
                <a:solidFill>
                  <a:srgbClr val="FF0000"/>
                </a:solidFill>
              </a:rPr>
              <a:t> (1)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09600" y="2027869"/>
            <a:ext cx="4629150" cy="888207"/>
          </a:xfrm>
        </p:spPr>
        <p:txBody>
          <a:bodyPr/>
          <a:lstStyle/>
          <a:p>
            <a:r>
              <a:rPr lang="en-US" dirty="0" err="1"/>
              <a:t>Biologia</a:t>
            </a:r>
            <a:r>
              <a:rPr lang="en-US" dirty="0"/>
              <a:t>, cultura e </a:t>
            </a:r>
            <a:r>
              <a:rPr lang="en-US" dirty="0" err="1"/>
              <a:t>sessualità</a:t>
            </a:r>
            <a:endParaRPr lang="en-US" dirty="0"/>
          </a:p>
          <a:p>
            <a:r>
              <a:rPr lang="en-US" dirty="0"/>
              <a:t>La </a:t>
            </a:r>
            <a:r>
              <a:rPr lang="en-US" dirty="0" err="1"/>
              <a:t>sessualità</a:t>
            </a:r>
            <a:r>
              <a:rPr lang="en-US" dirty="0"/>
              <a:t> come costruzione </a:t>
            </a:r>
            <a:r>
              <a:rPr lang="en-US" dirty="0" err="1"/>
              <a:t>sociale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3581400"/>
            <a:ext cx="548640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Sessualità</a:t>
            </a:r>
            <a:endParaRPr lang="en-US" b="1" dirty="0"/>
          </a:p>
          <a:p>
            <a:r>
              <a:rPr lang="it-IT" dirty="0"/>
              <a:t>I desideri, dei comportamenti e l’identità sessuale</a:t>
            </a:r>
          </a:p>
          <a:p>
            <a:r>
              <a:rPr lang="it-IT" dirty="0"/>
              <a:t>di una persona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057400" y="752395"/>
            <a:ext cx="4629150" cy="1325563"/>
          </a:xfrm>
        </p:spPr>
        <p:txBody>
          <a:bodyPr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Biologia</a:t>
            </a:r>
            <a:r>
              <a:rPr lang="en-US" sz="4000" b="1" dirty="0">
                <a:solidFill>
                  <a:srgbClr val="FF0000"/>
                </a:solidFill>
              </a:rPr>
              <a:t> and </a:t>
            </a:r>
            <a:r>
              <a:rPr lang="en-US" sz="4000" b="1" dirty="0" err="1">
                <a:solidFill>
                  <a:srgbClr val="FF0000"/>
                </a:solidFill>
              </a:rPr>
              <a:t>Cultura</a:t>
            </a:r>
            <a:r>
              <a:rPr lang="en-US" sz="4000" b="1" dirty="0">
                <a:solidFill>
                  <a:srgbClr val="FF0000"/>
                </a:solidFill>
              </a:rPr>
              <a:t>: 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 err="1">
                <a:solidFill>
                  <a:srgbClr val="FF0000"/>
                </a:solidFill>
              </a:rPr>
              <a:t>Sesso</a:t>
            </a:r>
            <a:r>
              <a:rPr lang="en-US" sz="4000" b="1" dirty="0">
                <a:solidFill>
                  <a:srgbClr val="FF0000"/>
                </a:solidFill>
              </a:rPr>
              <a:t> e </a:t>
            </a:r>
            <a:r>
              <a:rPr lang="en-US" sz="4000" b="1" dirty="0" err="1">
                <a:solidFill>
                  <a:srgbClr val="FF0000"/>
                </a:solidFill>
              </a:rPr>
              <a:t>Genere</a:t>
            </a:r>
            <a:r>
              <a:rPr lang="en-US" sz="4000" b="1" dirty="0">
                <a:solidFill>
                  <a:srgbClr val="FF0000"/>
                </a:solidFill>
              </a:rPr>
              <a:t> (1)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28650" y="2104481"/>
            <a:ext cx="6534150" cy="1400719"/>
          </a:xfrm>
        </p:spPr>
        <p:txBody>
          <a:bodyPr>
            <a:noAutofit/>
          </a:bodyPr>
          <a:lstStyle/>
          <a:p>
            <a:r>
              <a:rPr lang="en-US" sz="2000" dirty="0"/>
              <a:t>Il </a:t>
            </a:r>
            <a:r>
              <a:rPr lang="en-US" sz="2000" dirty="0" err="1"/>
              <a:t>sesso</a:t>
            </a:r>
            <a:r>
              <a:rPr lang="en-US" sz="2000" dirty="0"/>
              <a:t> (</a:t>
            </a:r>
            <a:r>
              <a:rPr lang="en-US" sz="2000" dirty="0" err="1"/>
              <a:t>biologico</a:t>
            </a:r>
            <a:r>
              <a:rPr lang="en-US" sz="2000" dirty="0"/>
              <a:t>)</a:t>
            </a:r>
          </a:p>
          <a:p>
            <a:pPr lvl="2"/>
            <a:r>
              <a:rPr lang="en-US" sz="2000" dirty="0" err="1"/>
              <a:t>Caratteri</a:t>
            </a:r>
            <a:r>
              <a:rPr lang="en-US" sz="2000" dirty="0"/>
              <a:t> </a:t>
            </a:r>
            <a:r>
              <a:rPr lang="en-US" sz="2000" dirty="0" err="1"/>
              <a:t>sessuali</a:t>
            </a:r>
            <a:r>
              <a:rPr lang="en-US" sz="2000" dirty="0"/>
              <a:t> </a:t>
            </a:r>
            <a:r>
              <a:rPr lang="en-US" sz="2000" dirty="0" err="1"/>
              <a:t>primari</a:t>
            </a:r>
            <a:r>
              <a:rPr lang="en-US" sz="2000" dirty="0"/>
              <a:t> — direttamente coinvolti nella </a:t>
            </a:r>
            <a:r>
              <a:rPr lang="en-US" sz="2000" dirty="0" err="1"/>
              <a:t>riproduzione</a:t>
            </a:r>
            <a:endParaRPr lang="en-US" sz="2000" dirty="0"/>
          </a:p>
          <a:p>
            <a:pPr lvl="2"/>
            <a:r>
              <a:rPr lang="en-US" sz="2000" dirty="0" err="1"/>
              <a:t>Caratteri</a:t>
            </a:r>
            <a:r>
              <a:rPr lang="en-US" sz="2000" dirty="0"/>
              <a:t> </a:t>
            </a:r>
            <a:r>
              <a:rPr lang="en-US" sz="2000" dirty="0" err="1"/>
              <a:t>sessuali</a:t>
            </a:r>
            <a:r>
              <a:rPr lang="en-US" sz="2000" dirty="0"/>
              <a:t> </a:t>
            </a:r>
            <a:r>
              <a:rPr lang="en-US" sz="2000" dirty="0" err="1"/>
              <a:t>secondari</a:t>
            </a:r>
            <a:endParaRPr lang="en-US" sz="2000" dirty="0"/>
          </a:p>
          <a:p>
            <a:pPr lvl="2"/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 limiti della </a:t>
            </a:r>
            <a:r>
              <a:rPr lang="en-US" sz="2000" dirty="0" err="1"/>
              <a:t>biologia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350938"/>
            <a:ext cx="4876800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Sesso</a:t>
            </a:r>
            <a:endParaRPr lang="en-US" b="1" dirty="0"/>
          </a:p>
          <a:p>
            <a:pPr>
              <a:defRPr/>
            </a:pPr>
            <a:r>
              <a:rPr lang="en-US" dirty="0"/>
              <a:t>La distinzione </a:t>
            </a:r>
            <a:r>
              <a:rPr lang="en-US" dirty="0" err="1"/>
              <a:t>biologica</a:t>
            </a:r>
            <a:r>
              <a:rPr lang="en-US" dirty="0"/>
              <a:t> tra </a:t>
            </a:r>
            <a:r>
              <a:rPr lang="en-US" dirty="0" err="1"/>
              <a:t>maschi</a:t>
            </a:r>
            <a:r>
              <a:rPr lang="en-US" dirty="0"/>
              <a:t> e </a:t>
            </a:r>
            <a:r>
              <a:rPr lang="en-US" dirty="0" err="1"/>
              <a:t>femmine</a:t>
            </a:r>
            <a:endParaRPr lang="en-US" dirty="0"/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F579E230-9D00-A7A1-11FE-A4D577C859E0}"/>
              </a:ext>
            </a:extLst>
          </p:cNvPr>
          <p:cNvSpPr txBox="1"/>
          <p:nvPr/>
        </p:nvSpPr>
        <p:spPr>
          <a:xfrm>
            <a:off x="5867400" y="4350938"/>
            <a:ext cx="25908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Persone</a:t>
            </a:r>
            <a:r>
              <a:rPr lang="en-US" b="1" dirty="0"/>
              <a:t> </a:t>
            </a:r>
            <a:r>
              <a:rPr lang="en-US" b="1" dirty="0" err="1"/>
              <a:t>intersessuate</a:t>
            </a:r>
            <a:endParaRPr lang="en-US" b="1" dirty="0"/>
          </a:p>
          <a:p>
            <a:pPr>
              <a:defRPr/>
            </a:pPr>
            <a:r>
              <a:rPr lang="en-US" dirty="0"/>
              <a:t>Persone </a:t>
            </a:r>
            <a:r>
              <a:rPr lang="en-US" dirty="0" err="1"/>
              <a:t>nate</a:t>
            </a:r>
            <a:r>
              <a:rPr lang="en-US" dirty="0"/>
              <a:t> con </a:t>
            </a:r>
            <a:r>
              <a:rPr lang="en-US" dirty="0" err="1"/>
              <a:t>un’anatomia</a:t>
            </a:r>
            <a:r>
              <a:rPr lang="en-US" dirty="0"/>
              <a:t> </a:t>
            </a:r>
            <a:r>
              <a:rPr lang="en-US" dirty="0" err="1"/>
              <a:t>sessuale</a:t>
            </a:r>
            <a:r>
              <a:rPr lang="en-US" dirty="0"/>
              <a:t> o </a:t>
            </a:r>
            <a:r>
              <a:rPr lang="en-US" dirty="0" err="1"/>
              <a:t>riproduttiva</a:t>
            </a:r>
            <a:r>
              <a:rPr lang="en-US" dirty="0"/>
              <a:t> </a:t>
            </a:r>
            <a:r>
              <a:rPr lang="en-US" dirty="0" err="1"/>
              <a:t>ambigua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819400" y="872333"/>
            <a:ext cx="3105150" cy="77787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La </a:t>
            </a:r>
            <a:r>
              <a:rPr lang="en-US" b="1" dirty="0" err="1">
                <a:solidFill>
                  <a:srgbClr val="FF0000"/>
                </a:solidFill>
              </a:rPr>
              <a:t>sessualità</a:t>
            </a:r>
            <a:r>
              <a:rPr lang="en-US" b="1" dirty="0">
                <a:solidFill>
                  <a:srgbClr val="FF0000"/>
                </a:solidFill>
              </a:rPr>
              <a:t> (2)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2724150" cy="1942464"/>
          </a:xfrm>
        </p:spPr>
        <p:txBody>
          <a:bodyPr>
            <a:normAutofit/>
          </a:bodyPr>
          <a:lstStyle/>
          <a:p>
            <a:r>
              <a:rPr lang="it-IT" sz="1800" dirty="0"/>
              <a:t>Le identità sessuali</a:t>
            </a:r>
          </a:p>
          <a:p>
            <a:pPr lvl="2"/>
            <a:r>
              <a:rPr lang="it-IT" sz="1800" dirty="0"/>
              <a:t>Eterosessuali</a:t>
            </a:r>
          </a:p>
          <a:p>
            <a:pPr lvl="2"/>
            <a:r>
              <a:rPr lang="it-IT" sz="1800" dirty="0"/>
              <a:t>Omosessuali</a:t>
            </a:r>
          </a:p>
          <a:p>
            <a:pPr lvl="2"/>
            <a:r>
              <a:rPr lang="it-IT" sz="1800" dirty="0"/>
              <a:t>Bisessuali</a:t>
            </a:r>
          </a:p>
          <a:p>
            <a:pPr lvl="2"/>
            <a:r>
              <a:rPr lang="it-IT" sz="1800" dirty="0"/>
              <a:t>Asessuali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2133600"/>
            <a:ext cx="4343400" cy="16344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Identità</a:t>
            </a:r>
            <a:r>
              <a:rPr lang="en-US" b="1" dirty="0"/>
              <a:t> </a:t>
            </a:r>
            <a:r>
              <a:rPr lang="en-US" b="1" dirty="0" err="1"/>
              <a:t>sessuale</a:t>
            </a:r>
            <a:r>
              <a:rPr lang="en-US" b="1" dirty="0"/>
              <a:t> </a:t>
            </a:r>
            <a:r>
              <a:rPr lang="en-US" dirty="0"/>
              <a:t>(o </a:t>
            </a:r>
            <a:r>
              <a:rPr lang="en-US" i="1" dirty="0" err="1"/>
              <a:t>orientamento</a:t>
            </a:r>
            <a:r>
              <a:rPr lang="en-US" i="1" dirty="0"/>
              <a:t> </a:t>
            </a:r>
            <a:r>
              <a:rPr lang="en-US" i="1" dirty="0" err="1"/>
              <a:t>sessuale</a:t>
            </a:r>
            <a:r>
              <a:rPr lang="en-US" i="1" dirty="0"/>
              <a:t>)</a:t>
            </a:r>
            <a:endParaRPr lang="en-US" b="1" dirty="0"/>
          </a:p>
          <a:p>
            <a:r>
              <a:rPr lang="it-IT" dirty="0"/>
              <a:t>Designa il nostro Sé in relazione al tipo di attrazione sessuale che proviamo nei confronti degli altri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1DC78D-5713-4E43-B94E-6CD1446C0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40" y="4009786"/>
            <a:ext cx="7816669" cy="21048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667000" y="922289"/>
            <a:ext cx="3486150" cy="70167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La </a:t>
            </a:r>
            <a:r>
              <a:rPr lang="en-US" b="1" dirty="0" err="1">
                <a:solidFill>
                  <a:srgbClr val="FF0000"/>
                </a:solidFill>
              </a:rPr>
              <a:t>sessualità</a:t>
            </a:r>
            <a:r>
              <a:rPr lang="en-US" b="1" dirty="0">
                <a:solidFill>
                  <a:srgbClr val="FF0000"/>
                </a:solidFill>
              </a:rPr>
              <a:t> (3)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762750" cy="1849040"/>
          </a:xfrm>
        </p:spPr>
        <p:txBody>
          <a:bodyPr>
            <a:normAutofit lnSpcReduction="10000"/>
          </a:bodyPr>
          <a:lstStyle/>
          <a:p>
            <a:r>
              <a:rPr lang="it-IT" sz="2400" dirty="0"/>
              <a:t>L’invenzione degli eterosessuali e degli omosessuali</a:t>
            </a:r>
          </a:p>
          <a:p>
            <a:r>
              <a:rPr lang="it-IT" sz="2400" dirty="0"/>
              <a:t>Bisessualità e asessualità</a:t>
            </a:r>
          </a:p>
          <a:p>
            <a:r>
              <a:rPr lang="it-IT" sz="2400" dirty="0"/>
              <a:t>Identità sessuali e disuguaglianze</a:t>
            </a:r>
          </a:p>
          <a:p>
            <a:pPr lvl="2"/>
            <a:r>
              <a:rPr lang="it-IT" sz="1800" dirty="0"/>
              <a:t>Eterosessismo</a:t>
            </a:r>
          </a:p>
          <a:p>
            <a:pPr lvl="2"/>
            <a:r>
              <a:rPr lang="it-IT" sz="1800" dirty="0"/>
              <a:t>Omofobia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37F7E0F-B5EA-4231-90BB-14F9680C6AA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3886200"/>
            <a:ext cx="5486400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/>
              <a:t>Eterosessismo</a:t>
            </a:r>
            <a:endParaRPr lang="en-US" sz="1600" b="1" dirty="0"/>
          </a:p>
          <a:p>
            <a:r>
              <a:rPr lang="it-IT" sz="1600" dirty="0"/>
              <a:t>Un insieme di atteggiamenti e di comportamenti che indica la convinzione che tutti siano eterosessuali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4985068"/>
            <a:ext cx="5486400" cy="11918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/>
              <a:t>Omofobia</a:t>
            </a:r>
            <a:endParaRPr lang="en-US" sz="1600" b="1" dirty="0"/>
          </a:p>
          <a:p>
            <a:r>
              <a:rPr lang="en-US" sz="1600" dirty="0"/>
              <a:t>D</a:t>
            </a:r>
            <a:r>
              <a:rPr lang="it-IT" sz="1600" dirty="0" err="1"/>
              <a:t>isapprovazione</a:t>
            </a:r>
            <a:r>
              <a:rPr lang="it-IT" sz="1600" dirty="0"/>
              <a:t> e paura nei confronti</a:t>
            </a:r>
          </a:p>
          <a:p>
            <a:r>
              <a:rPr lang="it-IT" sz="1600" dirty="0"/>
              <a:t>delle persone LGBT, che sfocia spesso in ostilità e discriminazione</a:t>
            </a:r>
            <a:endParaRPr lang="en-US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828675" y="796339"/>
            <a:ext cx="6400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</a:rPr>
              <a:t>Contrastare</a:t>
            </a:r>
            <a:r>
              <a:rPr lang="en-US" sz="3400" b="1" dirty="0">
                <a:solidFill>
                  <a:srgbClr val="FF0000"/>
                </a:solidFill>
              </a:rPr>
              <a:t> le </a:t>
            </a:r>
            <a:r>
              <a:rPr lang="en-US" sz="3400" b="1" dirty="0" err="1">
                <a:solidFill>
                  <a:srgbClr val="FF0000"/>
                </a:solidFill>
              </a:rPr>
              <a:t>disuguaglianze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basate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sul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genere</a:t>
            </a:r>
            <a:r>
              <a:rPr lang="en-US" sz="3400" b="1" dirty="0">
                <a:solidFill>
                  <a:srgbClr val="FF0000"/>
                </a:solidFill>
              </a:rPr>
              <a:t> e </a:t>
            </a:r>
            <a:r>
              <a:rPr lang="en-US" sz="3400" b="1" dirty="0" err="1">
                <a:solidFill>
                  <a:srgbClr val="FF0000"/>
                </a:solidFill>
              </a:rPr>
              <a:t>sull’orientamento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sessuale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00075" y="2219251"/>
            <a:ext cx="7448550" cy="2060575"/>
          </a:xfrm>
        </p:spPr>
        <p:txBody>
          <a:bodyPr/>
          <a:lstStyle/>
          <a:p>
            <a:r>
              <a:rPr lang="it-IT" dirty="0"/>
              <a:t>Il genere in sociologia</a:t>
            </a:r>
          </a:p>
          <a:p>
            <a:pPr lvl="1"/>
            <a:r>
              <a:rPr lang="it-IT" sz="2400" dirty="0"/>
              <a:t>La stratificazione di genere come elemento funzionale</a:t>
            </a:r>
          </a:p>
          <a:p>
            <a:pPr lvl="1"/>
            <a:r>
              <a:rPr lang="it-IT" sz="2400" dirty="0"/>
              <a:t>La teoria femminista</a:t>
            </a:r>
          </a:p>
          <a:p>
            <a:r>
              <a:rPr lang="it-IT" dirty="0"/>
              <a:t>L’attivismo delle donne</a:t>
            </a:r>
          </a:p>
          <a:p>
            <a:r>
              <a:rPr lang="it-IT" dirty="0"/>
              <a:t>L’attivismo LGBT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4350" y="4427171"/>
            <a:ext cx="360045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/>
              <a:t>Femminismo</a:t>
            </a:r>
            <a:endParaRPr lang="en-US" b="1" dirty="0"/>
          </a:p>
          <a:p>
            <a:r>
              <a:rPr lang="it-IT" dirty="0"/>
              <a:t>Una filosofia che promuove l’eguaglianza sociale, politica</a:t>
            </a:r>
          </a:p>
          <a:p>
            <a:r>
              <a:rPr lang="it-IT" dirty="0"/>
              <a:t>ed economica tra uomini e donne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057400" y="752395"/>
            <a:ext cx="4629150" cy="1325563"/>
          </a:xfrm>
        </p:spPr>
        <p:txBody>
          <a:bodyPr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Biologia</a:t>
            </a:r>
            <a:r>
              <a:rPr lang="en-US" sz="4000" b="1" dirty="0">
                <a:solidFill>
                  <a:srgbClr val="FF0000"/>
                </a:solidFill>
              </a:rPr>
              <a:t> and </a:t>
            </a:r>
            <a:r>
              <a:rPr lang="en-US" sz="4000" b="1" dirty="0" err="1">
                <a:solidFill>
                  <a:srgbClr val="FF0000"/>
                </a:solidFill>
              </a:rPr>
              <a:t>Cultura</a:t>
            </a:r>
            <a:r>
              <a:rPr lang="en-US" sz="4000" b="1" dirty="0">
                <a:solidFill>
                  <a:srgbClr val="FF0000"/>
                </a:solidFill>
              </a:rPr>
              <a:t>: 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 err="1">
                <a:solidFill>
                  <a:srgbClr val="FF0000"/>
                </a:solidFill>
              </a:rPr>
              <a:t>Sesso</a:t>
            </a:r>
            <a:r>
              <a:rPr lang="en-US" sz="4000" b="1" dirty="0">
                <a:solidFill>
                  <a:srgbClr val="FF0000"/>
                </a:solidFill>
              </a:rPr>
              <a:t> e </a:t>
            </a:r>
            <a:r>
              <a:rPr lang="en-US" sz="4000" b="1" dirty="0" err="1">
                <a:solidFill>
                  <a:srgbClr val="FF0000"/>
                </a:solidFill>
              </a:rPr>
              <a:t>Genere</a:t>
            </a:r>
            <a:r>
              <a:rPr lang="en-US" sz="4000" b="1" dirty="0">
                <a:solidFill>
                  <a:srgbClr val="FF0000"/>
                </a:solidFill>
              </a:rPr>
              <a:t> (1)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3124200"/>
            <a:ext cx="2362200" cy="19409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/>
              <a:t>Genere</a:t>
            </a:r>
            <a:endParaRPr lang="en-US" b="1" dirty="0"/>
          </a:p>
          <a:p>
            <a:pPr>
              <a:defRPr/>
            </a:pPr>
            <a:r>
              <a:rPr lang="en-US" dirty="0"/>
              <a:t>Le aspettative </a:t>
            </a:r>
            <a:r>
              <a:rPr lang="en-US" dirty="0" err="1"/>
              <a:t>culturali</a:t>
            </a:r>
            <a:r>
              <a:rPr lang="en-US" dirty="0"/>
              <a:t> </a:t>
            </a:r>
            <a:r>
              <a:rPr lang="en-US" dirty="0" err="1"/>
              <a:t>socialmente</a:t>
            </a:r>
            <a:r>
              <a:rPr lang="en-US" dirty="0"/>
              <a:t> </a:t>
            </a:r>
            <a:r>
              <a:rPr lang="en-US" dirty="0" err="1"/>
              <a:t>costruite</a:t>
            </a:r>
            <a:r>
              <a:rPr lang="en-US" dirty="0"/>
              <a:t>, associate </a:t>
            </a:r>
            <a:r>
              <a:rPr lang="en-US" dirty="0" err="1"/>
              <a:t>all’essere</a:t>
            </a:r>
            <a:r>
              <a:rPr lang="en-US" dirty="0"/>
              <a:t> </a:t>
            </a:r>
            <a:r>
              <a:rPr lang="en-US" dirty="0" err="1"/>
              <a:t>uomo</a:t>
            </a:r>
            <a:r>
              <a:rPr lang="en-US" dirty="0"/>
              <a:t> o donna</a:t>
            </a:r>
          </a:p>
        </p:txBody>
      </p:sp>
      <p:pic>
        <p:nvPicPr>
          <p:cNvPr id="4" name="Immagine 3" descr="Schermata 2020-04-18 alle 11.24.12.png">
            <a:extLst>
              <a:ext uri="{FF2B5EF4-FFF2-40B4-BE49-F238E27FC236}">
                <a16:creationId xmlns:a16="http://schemas.microsoft.com/office/drawing/2014/main" id="{8EB81471-5C87-9C0D-CE52-37AE4893B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100443"/>
            <a:ext cx="4572000" cy="458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1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81200" y="990600"/>
            <a:ext cx="4781550" cy="1393336"/>
          </a:xfrm>
        </p:spPr>
        <p:txBody>
          <a:bodyPr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Biologia</a:t>
            </a:r>
            <a:r>
              <a:rPr lang="en-US" sz="4000" b="1" dirty="0">
                <a:solidFill>
                  <a:srgbClr val="FF0000"/>
                </a:solidFill>
              </a:rPr>
              <a:t> and </a:t>
            </a:r>
            <a:r>
              <a:rPr lang="en-US" sz="4000" b="1" dirty="0" err="1">
                <a:solidFill>
                  <a:srgbClr val="FF0000"/>
                </a:solidFill>
              </a:rPr>
              <a:t>Cultura</a:t>
            </a:r>
            <a:r>
              <a:rPr lang="en-US" sz="4000" b="1" dirty="0">
                <a:solidFill>
                  <a:srgbClr val="FF0000"/>
                </a:solidFill>
              </a:rPr>
              <a:t>: 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 err="1">
                <a:solidFill>
                  <a:srgbClr val="FF0000"/>
                </a:solidFill>
              </a:rPr>
              <a:t>Sesso</a:t>
            </a:r>
            <a:r>
              <a:rPr lang="en-US" sz="4000" b="1" dirty="0">
                <a:solidFill>
                  <a:srgbClr val="FF0000"/>
                </a:solidFill>
              </a:rPr>
              <a:t> e </a:t>
            </a:r>
            <a:r>
              <a:rPr lang="en-US" sz="4000" b="1" dirty="0" err="1">
                <a:solidFill>
                  <a:srgbClr val="FF0000"/>
                </a:solidFill>
              </a:rPr>
              <a:t>Genere</a:t>
            </a:r>
            <a:r>
              <a:rPr lang="en-US" sz="4000" b="1" dirty="0">
                <a:solidFill>
                  <a:srgbClr val="FF0000"/>
                </a:solidFill>
              </a:rPr>
              <a:t> (1)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18D0EC30-4378-1743-8A32-1E56E87816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248309"/>
              </p:ext>
            </p:extLst>
          </p:nvPr>
        </p:nvGraphicFramePr>
        <p:xfrm>
          <a:off x="1371600" y="2971800"/>
          <a:ext cx="67818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F79AD76-B9B8-9C47-ACA2-B64F880FB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58497" cy="6858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9D326D1-C1E2-CA42-9111-3FC9EB4B0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497" y="0"/>
            <a:ext cx="4534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36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FB6E622B-E53C-1640-BC84-0AA25EF6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16287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6">
            <a:extLst>
              <a:ext uri="{FF2B5EF4-FFF2-40B4-BE49-F238E27FC236}">
                <a16:creationId xmlns:a16="http://schemas.microsoft.com/office/drawing/2014/main" id="{8450F239-D5F3-FB4C-A89D-268F961BA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73" y="1417228"/>
            <a:ext cx="2817265" cy="252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2">
            <a:extLst>
              <a:ext uri="{FF2B5EF4-FFF2-40B4-BE49-F238E27FC236}">
                <a16:creationId xmlns:a16="http://schemas.microsoft.com/office/drawing/2014/main" id="{50E058FA-1483-9647-8497-AB9269F12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149725"/>
            <a:ext cx="27432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32F2C58A-0EDF-234C-A420-024C79B63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57338"/>
            <a:ext cx="279082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08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0D570021-CAC9-AB42-9722-4F0CBF2FB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23907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C762C202-DC3F-AD4E-BDE9-0735B3611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92375"/>
            <a:ext cx="276225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6B0B5CDB-B022-2D45-9174-1D7D9489C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341438"/>
            <a:ext cx="31718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93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003034" y="866087"/>
            <a:ext cx="4705350" cy="11168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Biologia</a:t>
            </a:r>
            <a:r>
              <a:rPr lang="en-US" sz="4000" b="1" dirty="0">
                <a:solidFill>
                  <a:srgbClr val="FF0000"/>
                </a:solidFill>
              </a:rPr>
              <a:t> and </a:t>
            </a:r>
            <a:r>
              <a:rPr lang="en-US" sz="4000" b="1" dirty="0" err="1">
                <a:solidFill>
                  <a:srgbClr val="FF0000"/>
                </a:solidFill>
              </a:rPr>
              <a:t>Cultura</a:t>
            </a:r>
            <a:r>
              <a:rPr lang="en-US" sz="4000" b="1" dirty="0">
                <a:solidFill>
                  <a:srgbClr val="FF0000"/>
                </a:solidFill>
              </a:rPr>
              <a:t>: 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 err="1">
                <a:solidFill>
                  <a:srgbClr val="FF0000"/>
                </a:solidFill>
              </a:rPr>
              <a:t>Sesso</a:t>
            </a:r>
            <a:r>
              <a:rPr lang="en-US" sz="4000" b="1" dirty="0">
                <a:solidFill>
                  <a:srgbClr val="FF0000"/>
                </a:solidFill>
              </a:rPr>
              <a:t> e </a:t>
            </a:r>
            <a:r>
              <a:rPr lang="en-US" sz="4000" b="1" dirty="0" err="1">
                <a:solidFill>
                  <a:srgbClr val="FF0000"/>
                </a:solidFill>
              </a:rPr>
              <a:t>Genere</a:t>
            </a:r>
            <a:r>
              <a:rPr lang="en-US" sz="4000" b="1" dirty="0">
                <a:solidFill>
                  <a:srgbClr val="FF0000"/>
                </a:solidFill>
              </a:rPr>
              <a:t> (3)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12359" y="2133600"/>
            <a:ext cx="7886700" cy="119327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Identità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genere</a:t>
            </a:r>
            <a:r>
              <a:rPr lang="en-US" dirty="0"/>
              <a:t> e </a:t>
            </a:r>
            <a:r>
              <a:rPr lang="en-US" dirty="0" err="1"/>
              <a:t>persone</a:t>
            </a:r>
            <a:r>
              <a:rPr lang="en-US" dirty="0"/>
              <a:t> transgender</a:t>
            </a:r>
          </a:p>
          <a:p>
            <a:pPr lvl="2" algn="just"/>
            <a:r>
              <a:rPr lang="en-US" sz="2000" dirty="0" err="1"/>
              <a:t>Espressività</a:t>
            </a:r>
            <a:r>
              <a:rPr lang="en-US" sz="2000" dirty="0"/>
              <a:t> di </a:t>
            </a:r>
            <a:r>
              <a:rPr lang="en-US" sz="2000" dirty="0" err="1"/>
              <a:t>genere</a:t>
            </a:r>
            <a:r>
              <a:rPr lang="en-US" sz="2000" dirty="0"/>
              <a:t>: la comunicazione </a:t>
            </a:r>
            <a:r>
              <a:rPr lang="en-US" sz="2000" dirty="0" err="1"/>
              <a:t>dell’identità</a:t>
            </a:r>
            <a:r>
              <a:rPr lang="en-US" sz="2000" dirty="0"/>
              <a:t> di </a:t>
            </a:r>
            <a:r>
              <a:rPr lang="en-US" sz="2000" dirty="0" err="1"/>
              <a:t>genere</a:t>
            </a:r>
            <a:r>
              <a:rPr lang="en-US" sz="2000" dirty="0"/>
              <a:t> di una persona alle altre, attraverso comportamenti, </a:t>
            </a:r>
            <a:r>
              <a:rPr lang="en-US" sz="2000" dirty="0" err="1"/>
              <a:t>vestiti</a:t>
            </a:r>
            <a:r>
              <a:rPr lang="en-US" sz="2000" dirty="0"/>
              <a:t>, </a:t>
            </a:r>
            <a:r>
              <a:rPr lang="en-US" sz="2000" dirty="0" err="1"/>
              <a:t>acconciature</a:t>
            </a:r>
            <a:r>
              <a:rPr lang="en-US" sz="2000" dirty="0"/>
              <a:t> ed altro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7920" y="3456631"/>
            <a:ext cx="510540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Persone</a:t>
            </a:r>
            <a:r>
              <a:rPr lang="en-US" b="1" dirty="0"/>
              <a:t> transgender </a:t>
            </a:r>
          </a:p>
          <a:p>
            <a:pPr>
              <a:defRPr/>
            </a:pPr>
            <a:r>
              <a:rPr lang="en-US" dirty="0"/>
              <a:t>Individui che si </a:t>
            </a:r>
            <a:r>
              <a:rPr lang="en-US" dirty="0" err="1"/>
              <a:t>indentificano</a:t>
            </a:r>
            <a:r>
              <a:rPr lang="en-US" dirty="0"/>
              <a:t> con un </a:t>
            </a:r>
            <a:r>
              <a:rPr lang="en-US" dirty="0" err="1"/>
              <a:t>genere</a:t>
            </a:r>
            <a:r>
              <a:rPr lang="en-US" dirty="0"/>
              <a:t> diverso dal loro </a:t>
            </a:r>
            <a:r>
              <a:rPr lang="en-US" dirty="0" err="1"/>
              <a:t>sesso</a:t>
            </a:r>
            <a:r>
              <a:rPr lang="en-US" dirty="0"/>
              <a:t> </a:t>
            </a:r>
            <a:r>
              <a:rPr lang="en-US" dirty="0" err="1"/>
              <a:t>biologico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4846638"/>
            <a:ext cx="50292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Transessuale</a:t>
            </a:r>
            <a:endParaRPr lang="en-US" b="1" dirty="0"/>
          </a:p>
          <a:p>
            <a:pPr>
              <a:defRPr/>
            </a:pPr>
            <a:r>
              <a:rPr lang="en-US" dirty="0"/>
              <a:t>Persone che </a:t>
            </a:r>
            <a:r>
              <a:rPr lang="en-US" dirty="0" err="1"/>
              <a:t>ricorrono</a:t>
            </a:r>
            <a:r>
              <a:rPr lang="en-US" dirty="0"/>
              <a:t> agli </a:t>
            </a:r>
            <a:r>
              <a:rPr lang="en-US" dirty="0" err="1"/>
              <a:t>interventi</a:t>
            </a:r>
            <a:r>
              <a:rPr lang="en-US" dirty="0"/>
              <a:t> </a:t>
            </a:r>
            <a:r>
              <a:rPr lang="en-US" dirty="0" err="1"/>
              <a:t>chirurgici</a:t>
            </a:r>
            <a:r>
              <a:rPr lang="en-US" dirty="0"/>
              <a:t> per </a:t>
            </a:r>
            <a:r>
              <a:rPr lang="en-US" dirty="0" err="1"/>
              <a:t>adeguare</a:t>
            </a:r>
            <a:r>
              <a:rPr lang="en-US" dirty="0"/>
              <a:t> il loro </a:t>
            </a:r>
            <a:r>
              <a:rPr lang="en-US" dirty="0" err="1"/>
              <a:t>sesso</a:t>
            </a:r>
            <a:r>
              <a:rPr lang="en-US" dirty="0"/>
              <a:t> </a:t>
            </a:r>
            <a:r>
              <a:rPr lang="en-US" dirty="0" err="1"/>
              <a:t>biologico</a:t>
            </a:r>
            <a:r>
              <a:rPr lang="en-US" dirty="0"/>
              <a:t> al </a:t>
            </a:r>
            <a:r>
              <a:rPr lang="en-US" dirty="0" err="1"/>
              <a:t>genere</a:t>
            </a:r>
            <a:r>
              <a:rPr lang="en-US" dirty="0"/>
              <a:t> verso il quale si </a:t>
            </a:r>
            <a:r>
              <a:rPr lang="en-US" dirty="0" err="1"/>
              <a:t>identificano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659DBA6-2723-3983-50FE-803504DD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7E34D25-D6EF-24EC-4806-326B1B7B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6405A-78D2-453C-BB05-4193D39123F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" name="Segnaposto contenuto 6">
            <a:extLst>
              <a:ext uri="{FF2B5EF4-FFF2-40B4-BE49-F238E27FC236}">
                <a16:creationId xmlns:a16="http://schemas.microsoft.com/office/drawing/2014/main" id="{82ACE128-A08A-1231-F8F0-A14B78483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3384551"/>
            <a:ext cx="8208127" cy="29718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6EA8770-FEC2-D9AC-C6AE-C81735380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6" y="681651"/>
            <a:ext cx="7772400" cy="242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450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PTER 11: &amp;#x0D;&amp;#x0A;GENDER AND SEXUALIT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Gender and Sexuality&amp;quot;&quot;/&gt;&lt;property id=&quot;20307&quot; value=&quot;271&quot;/&gt;&lt;/object&gt;&lt;object type=&quot;3&quot; unique_id=&quot;10006&quot;&gt;&lt;property id=&quot;20148&quot; value=&quot;5&quot;/&gt;&lt;property id=&quot;20300&quot; value=&quot;Slide 3 - &amp;quot;Gender and Sexuality&amp;quot;&quot;/&gt;&lt;property id=&quot;20307&quot; value=&quot;272&quot;/&gt;&lt;/object&gt;&lt;object type=&quot;3&quot; unique_id=&quot;10007&quot;&gt;&lt;property id=&quot;20148&quot; value=&quot;5&quot;/&gt;&lt;property id=&quot;20300&quot; value=&quot;Slide 4 - &amp;quot;Biology and Culture: &amp;#x0D;&amp;#x0A;Sex and Gender&amp;quot;&quot;/&gt;&lt;property id=&quot;20307&quot; value=&quot;273&quot;/&gt;&lt;/object&gt;&lt;object type=&quot;3&quot; unique_id=&quot;10008&quot;&gt;&lt;property id=&quot;20148&quot; value=&quot;5&quot;/&gt;&lt;property id=&quot;20300&quot; value=&quot;Slide 5 - &amp;quot;Biology and Culture: &amp;#x0D;&amp;#x0A;Sex and Gender&amp;quot;&quot;/&gt;&lt;property id=&quot;20307&quot; value=&quot;287&quot;/&gt;&lt;/object&gt;&lt;object type=&quot;3&quot; unique_id=&quot;10009&quot;&gt;&lt;property id=&quot;20148&quot; value=&quot;5&quot;/&gt;&lt;property id=&quot;20300&quot; value=&quot;Slide 6 - &amp;quot;Gender Roles&amp;quot;&quot;/&gt;&lt;property id=&quot;20307&quot; value=&quot;296&quot;/&gt;&lt;/object&gt;&lt;object type=&quot;3&quot; unique_id=&quot;10010&quot;&gt;&lt;property id=&quot;20148&quot; value=&quot;5&quot;/&gt;&lt;property id=&quot;20300&quot; value=&quot;Slide 7 - &amp;quot;Biology and Culture: &amp;#x0D;&amp;#x0A;Sex and Gender&amp;quot;&quot;/&gt;&lt;property id=&quot;20307&quot; value=&quot;274&quot;/&gt;&lt;/object&gt;&lt;object type=&quot;3&quot; unique_id=&quot;10011&quot;&gt;&lt;property id=&quot;20148&quot; value=&quot;5&quot;/&gt;&lt;property id=&quot;20300&quot; value=&quot;Slide 8 - &amp;quot;Biology and Culture: &amp;#x0D;&amp;#x0A;Sex and Gender&amp;quot;&quot;/&gt;&lt;property id=&quot;20307&quot; value=&quot;275&quot;/&gt;&lt;/object&gt;&lt;object type=&quot;3&quot; unique_id=&quot;10012&quot;&gt;&lt;property id=&quot;20148&quot; value=&quot;5&quot;/&gt;&lt;property id=&quot;20300&quot; value=&quot;Slide 9 - &amp;quot;Changing Role of Men&amp;quot;&quot;/&gt;&lt;property id=&quot;20307&quot; value=&quot;295&quot;/&gt;&lt;/object&gt;&lt;object type=&quot;3&quot; unique_id=&quot;10013&quot;&gt;&lt;property id=&quot;20148&quot; value=&quot;5&quot;/&gt;&lt;property id=&quot;20300&quot; value=&quot;Slide 10 - &amp;quot;Socialization in Structural Context&amp;quot;&quot;/&gt;&lt;property id=&quot;20307&quot; value=&quot;276&quot;/&gt;&lt;/object&gt;&lt;object type=&quot;3&quot; unique_id=&quot;10014&quot;&gt;&lt;property id=&quot;20148&quot; value=&quot;5&quot;/&gt;&lt;property id=&quot;20300&quot; value=&quot;Slide 11 - &amp;quot;Socialization in Structural Context&amp;quot;&quot;/&gt;&lt;property id=&quot;20307&quot; value=&quot;277&quot;/&gt;&lt;/object&gt;&lt;object type=&quot;3&quot; unique_id=&quot;10015&quot;&gt;&lt;property id=&quot;20148&quot; value=&quot;5&quot;/&gt;&lt;property id=&quot;20300&quot; value=&quot;Slide 12 - &amp;quot;Socialization in Structural Context&amp;quot;&quot;/&gt;&lt;property id=&quot;20307&quot; value=&quot;278&quot;/&gt;&lt;/object&gt;&lt;object type=&quot;3&quot; unique_id=&quot;10016&quot;&gt;&lt;property id=&quot;20148&quot; value=&quot;5&quot;/&gt;&lt;property id=&quot;20300&quot; value=&quot;Slide 13 - &amp;quot;Culture, Power, and Gender Inequality&amp;quot;&quot;/&gt;&lt;property id=&quot;20307&quot; value=&quot;279&quot;/&gt;&lt;/object&gt;&lt;object type=&quot;3&quot; unique_id=&quot;10017&quot;&gt;&lt;property id=&quot;20148&quot; value=&quot;5&quot;/&gt;&lt;property id=&quot;20300&quot; value=&quot;Slide 14 - &amp;quot;Culture, Power, and Gender Inequality&amp;quot;&quot;/&gt;&lt;property id=&quot;20307&quot; value=&quot;289&quot;/&gt;&lt;/object&gt;&lt;object type=&quot;3&quot; unique_id=&quot;10018&quot;&gt;&lt;property id=&quot;20148&quot; value=&quot;5&quot;/&gt;&lt;property id=&quot;20300&quot; value=&quot;Slide 15 - &amp;quot;Culture, Power, and Gender Inequality&amp;quot;&quot;/&gt;&lt;property id=&quot;20307&quot; value=&quot;280&quot;/&gt;&lt;/object&gt;&lt;object type=&quot;3&quot; unique_id=&quot;10019&quot;&gt;&lt;property id=&quot;20148&quot; value=&quot;5&quot;/&gt;&lt;property id=&quot;20300&quot; value=&quot;Slide 16 - &amp;quot;Culture, Power, and Gender Inequality&amp;quot;&quot;/&gt;&lt;property id=&quot;20307&quot; value=&quot;290&quot;/&gt;&lt;/object&gt;&lt;object type=&quot;3&quot; unique_id=&quot;10020&quot;&gt;&lt;property id=&quot;20148&quot; value=&quot;5&quot;/&gt;&lt;property id=&quot;20300&quot; value=&quot;Slide 17 - &amp;quot;Women On the Job&amp;quot;&quot;/&gt;&lt;property id=&quot;20307&quot; value=&quot;294&quot;/&gt;&lt;/object&gt;&lt;object type=&quot;3&quot; unique_id=&quot;10021&quot;&gt;&lt;property id=&quot;20148&quot; value=&quot;5&quot;/&gt;&lt;property id=&quot;20300&quot; value=&quot;Slide 18 - &amp;quot;Culture, Power, and Gender Inequality&amp;quot;&quot;/&gt;&lt;property id=&quot;20307&quot; value=&quot;281&quot;/&gt;&lt;/object&gt;&lt;object type=&quot;3&quot; unique_id=&quot;10022&quot;&gt;&lt;property id=&quot;20148&quot; value=&quot;5&quot;/&gt;&lt;property id=&quot;20300&quot; value=&quot;Slide 19 - &amp;quot;Culture, Power, and Gender Inequality&amp;quot;&quot;/&gt;&lt;property id=&quot;20307&quot; value=&quot;291&quot;/&gt;&lt;/object&gt;&lt;object type=&quot;3&quot; unique_id=&quot;10023&quot;&gt;&lt;property id=&quot;20148&quot; value=&quot;5&quot;/&gt;&lt;property id=&quot;20300&quot; value=&quot;Slide 20 - &amp;quot;Culture, Power, and Gender Inequality&amp;quot;&quot;/&gt;&lt;property id=&quot;20307&quot; value=&quot;282&quot;/&gt;&lt;/object&gt;&lt;object type=&quot;3&quot; unique_id=&quot;10024&quot;&gt;&lt;property id=&quot;20148&quot; value=&quot;5&quot;/&gt;&lt;property id=&quot;20300&quot; value=&quot;Slide 21 - &amp;quot;Culture, Power, and Gender Inequality&amp;quot;&quot;/&gt;&lt;property id=&quot;20307&quot; value=&quot;292&quot;/&gt;&lt;/object&gt;&lt;object type=&quot;3&quot; unique_id=&quot;10025&quot;&gt;&lt;property id=&quot;20148&quot; value=&quot;5&quot;/&gt;&lt;property id=&quot;20300&quot; value=&quot;Slide 22 - &amp;quot;Sexuality&amp;quot;&quot;/&gt;&lt;property id=&quot;20307&quot; value=&quot;283&quot;/&gt;&lt;/object&gt;&lt;object type=&quot;3&quot; unique_id=&quot;10026&quot;&gt;&lt;property id=&quot;20148&quot; value=&quot;5&quot;/&gt;&lt;property id=&quot;20300&quot; value=&quot;Slide 23 - &amp;quot;Sexuality&amp;quot;&quot;/&gt;&lt;property id=&quot;20307&quot; value=&quot;284&quot;/&gt;&lt;/object&gt;&lt;object type=&quot;3&quot; unique_id=&quot;10027&quot;&gt;&lt;property id=&quot;20148&quot; value=&quot;5&quot;/&gt;&lt;property id=&quot;20300&quot; value=&quot;Slide 24 - &amp;quot;Sexuality&amp;quot;&quot;/&gt;&lt;property id=&quot;20307&quot; value=&quot;285&quot;/&gt;&lt;/object&gt;&lt;object type=&quot;3&quot; unique_id=&quot;10028&quot;&gt;&lt;property id=&quot;20148&quot; value=&quot;5&quot;/&gt;&lt;property id=&quot;20300&quot; value=&quot;Slide 25 - &amp;quot;Sexuality&amp;quot;&quot;/&gt;&lt;property id=&quot;20307&quot; value=&quot;288&quot;/&gt;&lt;/object&gt;&lt;object type=&quot;3&quot; unique_id=&quot;10029&quot;&gt;&lt;property id=&quot;20148&quot; value=&quot;5&quot;/&gt;&lt;property id=&quot;20300&quot; value=&quot;Slide 26 - &amp;quot;Sexuality&amp;quot;&quot;/&gt;&lt;property id=&quot;20307&quot; value=&quot;293&quot;/&gt;&lt;/object&gt;&lt;object type=&quot;3&quot; unique_id=&quot;10030&quot;&gt;&lt;property id=&quot;20148&quot; value=&quot;5&quot;/&gt;&lt;property id=&quot;20300&quot; value=&quot;Slide 27 - &amp;quot;Challenging Inequality Based on Gender and Sexual Identity&amp;quot;&quot;/&gt;&lt;property id=&quot;20307&quot; value=&quot;286&quot;/&gt;&lt;/object&gt;&lt;object type=&quot;3&quot; unique_id=&quot;10031&quot;&gt;&lt;property id=&quot;20148&quot; value=&quot;5&quot;/&gt;&lt;property id=&quot;20300&quot; value=&quot;Slide 28 - &amp;quot;In Transition:&amp;quot;&quot;/&gt;&lt;property id=&quot;20307&quot; value=&quot;265&quot;/&gt;&lt;/object&gt;&lt;object type=&quot;3&quot; unique_id=&quot;10032&quot;&gt;&lt;property id=&quot;20148&quot; value=&quot;5&quot;/&gt;&lt;property id=&quot;20300&quot; value=&quot;Slide 29 - &amp;quot;Through a Sociological Lens:&amp;quot;&quot;/&gt;&lt;property id=&quot;20307&quot; value=&quot;267&quot;/&gt;&lt;/object&gt;&lt;object type=&quot;3&quot; unique_id=&quot;10033&quot;&gt;&lt;property id=&quot;20148&quot; value=&quot;5&quot;/&gt;&lt;property id=&quot;20300&quot; value=&quot;Slide 30 - &amp;quot;Sociology Matters:&amp;quot;&quot;/&gt;&lt;property id=&quot;20307&quot; value=&quot;268&quot;/&gt;&lt;/object&gt;&lt;object type=&quot;3&quot; unique_id=&quot;10034&quot;&gt;&lt;property id=&quot;20148&quot; value=&quot;5&quot;/&gt;&lt;property id=&quot;20300&quot; value=&quot;Slide 31 - &amp;quot;Sociology Works:&amp;quot;&quot;/&gt;&lt;property id=&quot;20307&quot; value=&quot;26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2730</TotalTime>
  <Words>896</Words>
  <Application>Microsoft Macintosh PowerPoint</Application>
  <PresentationFormat>Presentazione su schermo (4:3)</PresentationFormat>
  <Paragraphs>128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Tahoma</vt:lpstr>
      <vt:lpstr>Office Theme</vt:lpstr>
      <vt:lpstr>Capitolo 8:   GENERE E SESSUALITA’</vt:lpstr>
      <vt:lpstr>Biologia and Cultura:  Sesso e Genere (1)</vt:lpstr>
      <vt:lpstr>Biologia and Cultura:  Sesso e Genere (1)</vt:lpstr>
      <vt:lpstr>Biologia and Cultura:  Sesso e Genere (1)</vt:lpstr>
      <vt:lpstr>Presentazione standard di PowerPoint</vt:lpstr>
      <vt:lpstr>Presentazione standard di PowerPoint</vt:lpstr>
      <vt:lpstr>Presentazione standard di PowerPoint</vt:lpstr>
      <vt:lpstr>Biologia and Cultura:  Sesso e Genere (3)</vt:lpstr>
      <vt:lpstr>Presentazione standard di PowerPoint</vt:lpstr>
      <vt:lpstr>Biologia and Cultura:  Sesso e Genere (4)</vt:lpstr>
      <vt:lpstr>La socializzazione di genere nel contesto culturale (1)</vt:lpstr>
      <vt:lpstr>La socializzazione di genere nel contesto culturale (2)</vt:lpstr>
      <vt:lpstr>La socializzazione di genere nel contesto culturale (3)</vt:lpstr>
      <vt:lpstr>Cultura, potere e disuguaglianze di genere (1)</vt:lpstr>
      <vt:lpstr>Cultura, potere e disuguaglianze di genere (2)</vt:lpstr>
      <vt:lpstr>Cultura, potere e disuguaglianze di genere (3)</vt:lpstr>
      <vt:lpstr>Cultura, potere e disuguaglianze di genere (4)</vt:lpstr>
      <vt:lpstr>Cultura, potere e disuguaglianze di genere (3)</vt:lpstr>
      <vt:lpstr>La sessualità (1)</vt:lpstr>
      <vt:lpstr>La sessualità (2)</vt:lpstr>
      <vt:lpstr>La sessualità (3)</vt:lpstr>
      <vt:lpstr>Contrastare le disuguaglianze basate sul genere e sull’orientamento sessuale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bekbek</dc:creator>
  <cp:lastModifiedBy>Valeria Quaglia</cp:lastModifiedBy>
  <cp:revision>76</cp:revision>
  <dcterms:created xsi:type="dcterms:W3CDTF">2011-08-15T14:37:04Z</dcterms:created>
  <dcterms:modified xsi:type="dcterms:W3CDTF">2022-11-18T18:38:33Z</dcterms:modified>
</cp:coreProperties>
</file>