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8" r:id="rId1"/>
  </p:sldMasterIdLst>
  <p:notesMasterIdLst>
    <p:notesMasterId r:id="rId23"/>
  </p:notesMasterIdLst>
  <p:sldIdLst>
    <p:sldId id="256" r:id="rId2"/>
    <p:sldId id="307" r:id="rId3"/>
    <p:sldId id="319" r:id="rId4"/>
    <p:sldId id="320" r:id="rId5"/>
    <p:sldId id="309" r:id="rId6"/>
    <p:sldId id="310" r:id="rId7"/>
    <p:sldId id="311" r:id="rId8"/>
    <p:sldId id="313" r:id="rId9"/>
    <p:sldId id="314" r:id="rId10"/>
    <p:sldId id="274" r:id="rId11"/>
    <p:sldId id="277" r:id="rId12"/>
    <p:sldId id="316" r:id="rId13"/>
    <p:sldId id="317" r:id="rId14"/>
    <p:sldId id="318" r:id="rId15"/>
    <p:sldId id="283" r:id="rId16"/>
    <p:sldId id="301" r:id="rId17"/>
    <p:sldId id="302" r:id="rId18"/>
    <p:sldId id="292" r:id="rId19"/>
    <p:sldId id="284" r:id="rId20"/>
    <p:sldId id="285" r:id="rId21"/>
    <p:sldId id="293" r:id="rId22"/>
  </p:sldIdLst>
  <p:sldSz cx="9144000" cy="6858000" type="screen4x3"/>
  <p:notesSz cx="6858000" cy="9144000"/>
  <p:custDataLst>
    <p:tags r:id="rId24"/>
  </p:custData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VfCQrj6/+EBKloZS0OvK8A==" hashData="KK+xSGEQi1pkbIBovQ7DFV4ThuKFzpYsyB7mc1keYLCmaXC7T3STfHkjh1CwgHm3+h+FISZ9U0i6RJJ/QIRT2A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387EDE-DBB9-4B38-BFC9-04DFB96213E2}" v="10" dt="2021-11-10T17:34:31.6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376" autoAdjust="0"/>
    <p:restoredTop sz="95775" autoAdjust="0"/>
  </p:normalViewPr>
  <p:slideViewPr>
    <p:cSldViewPr>
      <p:cViewPr varScale="1">
        <p:scale>
          <a:sx n="105" d="100"/>
          <a:sy n="105" d="100"/>
        </p:scale>
        <p:origin x="1224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bede, Nazreth" userId="015395a0-37a0-40f3-882f-69f1a399720b" providerId="ADAL" clId="{C0387EDE-DBB9-4B38-BFC9-04DFB96213E2}"/>
    <pc:docChg chg="undo redo custSel modSld addMainMaster delMainMaster modMainMaster">
      <pc:chgData name="Kebede, Nazreth" userId="015395a0-37a0-40f3-882f-69f1a399720b" providerId="ADAL" clId="{C0387EDE-DBB9-4B38-BFC9-04DFB96213E2}" dt="2021-11-10T17:37:52.499" v="562" actId="478"/>
      <pc:docMkLst>
        <pc:docMk/>
      </pc:docMkLst>
      <pc:sldChg chg="addSp delSp modSp mod">
        <pc:chgData name="Kebede, Nazreth" userId="015395a0-37a0-40f3-882f-69f1a399720b" providerId="ADAL" clId="{C0387EDE-DBB9-4B38-BFC9-04DFB96213E2}" dt="2021-11-10T14:52:14.376" v="81" actId="20577"/>
        <pc:sldMkLst>
          <pc:docMk/>
          <pc:sldMk cId="0" sldId="256"/>
        </pc:sldMkLst>
        <pc:spChg chg="mod">
          <ac:chgData name="Kebede, Nazreth" userId="015395a0-37a0-40f3-882f-69f1a399720b" providerId="ADAL" clId="{C0387EDE-DBB9-4B38-BFC9-04DFB96213E2}" dt="2021-11-10T14:52:14.376" v="81" actId="20577"/>
          <ac:spMkLst>
            <pc:docMk/>
            <pc:sldMk cId="0" sldId="256"/>
            <ac:spMk id="2" creationId="{00000000-0000-0000-0000-000000000000}"/>
          </ac:spMkLst>
        </pc:spChg>
        <pc:spChg chg="del mod">
          <ac:chgData name="Kebede, Nazreth" userId="015395a0-37a0-40f3-882f-69f1a399720b" providerId="ADAL" clId="{C0387EDE-DBB9-4B38-BFC9-04DFB96213E2}" dt="2021-11-10T14:50:59.790" v="36" actId="478"/>
          <ac:spMkLst>
            <pc:docMk/>
            <pc:sldMk cId="0" sldId="256"/>
            <ac:spMk id="6" creationId="{00000000-0000-0000-0000-000000000000}"/>
          </ac:spMkLst>
        </pc:spChg>
        <pc:spChg chg="add del mod">
          <ac:chgData name="Kebede, Nazreth" userId="015395a0-37a0-40f3-882f-69f1a399720b" providerId="ADAL" clId="{C0387EDE-DBB9-4B38-BFC9-04DFB96213E2}" dt="2021-11-10T14:51:03.052" v="38" actId="478"/>
          <ac:spMkLst>
            <pc:docMk/>
            <pc:sldMk cId="0" sldId="256"/>
            <ac:spMk id="7" creationId="{E7F33192-E231-4338-A467-877194B86470}"/>
          </ac:spMkLst>
        </pc:spChg>
        <pc:picChg chg="add mod">
          <ac:chgData name="Kebede, Nazreth" userId="015395a0-37a0-40f3-882f-69f1a399720b" providerId="ADAL" clId="{C0387EDE-DBB9-4B38-BFC9-04DFB96213E2}" dt="2021-11-10T14:50:56.317" v="34" actId="1076"/>
          <ac:picMkLst>
            <pc:docMk/>
            <pc:sldMk cId="0" sldId="256"/>
            <ac:picMk id="3" creationId="{D30A0A4A-EB9D-49C1-A0A2-290D7EBD1EF5}"/>
          </ac:picMkLst>
        </pc:picChg>
        <pc:picChg chg="del">
          <ac:chgData name="Kebede, Nazreth" userId="015395a0-37a0-40f3-882f-69f1a399720b" providerId="ADAL" clId="{C0387EDE-DBB9-4B38-BFC9-04DFB96213E2}" dt="2021-11-10T14:50:42.473" v="32" actId="478"/>
          <ac:picMkLst>
            <pc:docMk/>
            <pc:sldMk cId="0" sldId="256"/>
            <ac:picMk id="5" creationId="{00000000-0000-0000-0000-000000000000}"/>
          </ac:picMkLst>
        </pc:picChg>
      </pc:sldChg>
      <pc:sldChg chg="delSp modSp mod">
        <pc:chgData name="Kebede, Nazreth" userId="015395a0-37a0-40f3-882f-69f1a399720b" providerId="ADAL" clId="{C0387EDE-DBB9-4B38-BFC9-04DFB96213E2}" dt="2021-11-10T14:53:41.920" v="100" actId="20577"/>
        <pc:sldMkLst>
          <pc:docMk/>
          <pc:sldMk cId="0" sldId="271"/>
        </pc:sldMkLst>
        <pc:spChg chg="del mod">
          <ac:chgData name="Kebede, Nazreth" userId="015395a0-37a0-40f3-882f-69f1a399720b" providerId="ADAL" clId="{C0387EDE-DBB9-4B38-BFC9-04DFB96213E2}" dt="2021-11-10T14:52:53.188" v="82" actId="478"/>
          <ac:spMkLst>
            <pc:docMk/>
            <pc:sldMk cId="0" sldId="271"/>
            <ac:spMk id="5" creationId="{00000000-0000-0000-0000-000000000000}"/>
          </ac:spMkLst>
        </pc:spChg>
        <pc:spChg chg="mod">
          <ac:chgData name="Kebede, Nazreth" userId="015395a0-37a0-40f3-882f-69f1a399720b" providerId="ADAL" clId="{C0387EDE-DBB9-4B38-BFC9-04DFB96213E2}" dt="2021-11-10T14:53:23.755" v="93" actId="14100"/>
          <ac:spMkLst>
            <pc:docMk/>
            <pc:sldMk cId="0" sldId="271"/>
            <ac:spMk id="10242" creationId="{00000000-0000-0000-0000-000000000000}"/>
          </ac:spMkLst>
        </pc:spChg>
        <pc:spChg chg="mod">
          <ac:chgData name="Kebede, Nazreth" userId="015395a0-37a0-40f3-882f-69f1a399720b" providerId="ADAL" clId="{C0387EDE-DBB9-4B38-BFC9-04DFB96213E2}" dt="2021-11-10T14:53:41.920" v="100" actId="20577"/>
          <ac:spMkLst>
            <pc:docMk/>
            <pc:sldMk cId="0" sldId="271"/>
            <ac:spMk id="10243" creationId="{00000000-0000-0000-0000-000000000000}"/>
          </ac:spMkLst>
        </pc:spChg>
      </pc:sldChg>
      <pc:sldChg chg="delSp modSp mod">
        <pc:chgData name="Kebede, Nazreth" userId="015395a0-37a0-40f3-882f-69f1a399720b" providerId="ADAL" clId="{C0387EDE-DBB9-4B38-BFC9-04DFB96213E2}" dt="2021-11-10T16:00:35.339" v="268" actId="20577"/>
        <pc:sldMkLst>
          <pc:docMk/>
          <pc:sldMk cId="0" sldId="274"/>
        </pc:sldMkLst>
        <pc:spChg chg="del mod">
          <ac:chgData name="Kebede, Nazreth" userId="015395a0-37a0-40f3-882f-69f1a399720b" providerId="ADAL" clId="{C0387EDE-DBB9-4B38-BFC9-04DFB96213E2}" dt="2021-11-10T15:59:58.301" v="255" actId="478"/>
          <ac:spMkLst>
            <pc:docMk/>
            <pc:sldMk cId="0" sldId="274"/>
            <ac:spMk id="5" creationId="{00000000-0000-0000-0000-000000000000}"/>
          </ac:spMkLst>
        </pc:spChg>
        <pc:spChg chg="mod">
          <ac:chgData name="Kebede, Nazreth" userId="015395a0-37a0-40f3-882f-69f1a399720b" providerId="ADAL" clId="{C0387EDE-DBB9-4B38-BFC9-04DFB96213E2}" dt="2021-11-10T16:00:16.483" v="263" actId="1076"/>
          <ac:spMkLst>
            <pc:docMk/>
            <pc:sldMk cId="0" sldId="274"/>
            <ac:spMk id="13314" creationId="{00000000-0000-0000-0000-000000000000}"/>
          </ac:spMkLst>
        </pc:spChg>
        <pc:spChg chg="mod">
          <ac:chgData name="Kebede, Nazreth" userId="015395a0-37a0-40f3-882f-69f1a399720b" providerId="ADAL" clId="{C0387EDE-DBB9-4B38-BFC9-04DFB96213E2}" dt="2021-11-10T16:00:35.339" v="268" actId="20577"/>
          <ac:spMkLst>
            <pc:docMk/>
            <pc:sldMk cId="0" sldId="274"/>
            <ac:spMk id="13315" creationId="{00000000-0000-0000-0000-000000000000}"/>
          </ac:spMkLst>
        </pc:spChg>
      </pc:sldChg>
      <pc:sldChg chg="delSp modSp mod">
        <pc:chgData name="Kebede, Nazreth" userId="015395a0-37a0-40f3-882f-69f1a399720b" providerId="ADAL" clId="{C0387EDE-DBB9-4B38-BFC9-04DFB96213E2}" dt="2021-11-10T16:04:07.553" v="312" actId="122"/>
        <pc:sldMkLst>
          <pc:docMk/>
          <pc:sldMk cId="0" sldId="277"/>
        </pc:sldMkLst>
        <pc:spChg chg="del mod">
          <ac:chgData name="Kebede, Nazreth" userId="015395a0-37a0-40f3-882f-69f1a399720b" providerId="ADAL" clId="{C0387EDE-DBB9-4B38-BFC9-04DFB96213E2}" dt="2021-11-10T16:03:14.681" v="303" actId="478"/>
          <ac:spMkLst>
            <pc:docMk/>
            <pc:sldMk cId="0" sldId="277"/>
            <ac:spMk id="5" creationId="{00000000-0000-0000-0000-000000000000}"/>
          </ac:spMkLst>
        </pc:spChg>
        <pc:spChg chg="mod">
          <ac:chgData name="Kebede, Nazreth" userId="015395a0-37a0-40f3-882f-69f1a399720b" providerId="ADAL" clId="{C0387EDE-DBB9-4B38-BFC9-04DFB96213E2}" dt="2021-11-10T16:03:22.176" v="305" actId="20577"/>
          <ac:spMkLst>
            <pc:docMk/>
            <pc:sldMk cId="0" sldId="277"/>
            <ac:spMk id="6" creationId="{00000000-0000-0000-0000-000000000000}"/>
          </ac:spMkLst>
        </pc:spChg>
        <pc:spChg chg="mod">
          <ac:chgData name="Kebede, Nazreth" userId="015395a0-37a0-40f3-882f-69f1a399720b" providerId="ADAL" clId="{C0387EDE-DBB9-4B38-BFC9-04DFB96213E2}" dt="2021-11-10T16:03:54.219" v="310" actId="122"/>
          <ac:spMkLst>
            <pc:docMk/>
            <pc:sldMk cId="0" sldId="277"/>
            <ac:spMk id="7" creationId="{00000000-0000-0000-0000-000000000000}"/>
          </ac:spMkLst>
        </pc:spChg>
        <pc:spChg chg="mod">
          <ac:chgData name="Kebede, Nazreth" userId="015395a0-37a0-40f3-882f-69f1a399720b" providerId="ADAL" clId="{C0387EDE-DBB9-4B38-BFC9-04DFB96213E2}" dt="2021-11-10T16:04:07.553" v="312" actId="122"/>
          <ac:spMkLst>
            <pc:docMk/>
            <pc:sldMk cId="0" sldId="277"/>
            <ac:spMk id="9" creationId="{00000000-0000-0000-0000-000000000000}"/>
          </ac:spMkLst>
        </pc:spChg>
        <pc:spChg chg="mod">
          <ac:chgData name="Kebede, Nazreth" userId="015395a0-37a0-40f3-882f-69f1a399720b" providerId="ADAL" clId="{C0387EDE-DBB9-4B38-BFC9-04DFB96213E2}" dt="2021-11-10T16:03:08.912" v="302" actId="1076"/>
          <ac:spMkLst>
            <pc:docMk/>
            <pc:sldMk cId="0" sldId="277"/>
            <ac:spMk id="19458" creationId="{00000000-0000-0000-0000-000000000000}"/>
          </ac:spMkLst>
        </pc:spChg>
        <pc:spChg chg="mod">
          <ac:chgData name="Kebede, Nazreth" userId="015395a0-37a0-40f3-882f-69f1a399720b" providerId="ADAL" clId="{C0387EDE-DBB9-4B38-BFC9-04DFB96213E2}" dt="2021-11-10T16:03:19.554" v="304" actId="20577"/>
          <ac:spMkLst>
            <pc:docMk/>
            <pc:sldMk cId="0" sldId="277"/>
            <ac:spMk id="19459" creationId="{00000000-0000-0000-0000-000000000000}"/>
          </ac:spMkLst>
        </pc:spChg>
      </pc:sldChg>
      <pc:sldChg chg="delSp modSp mod">
        <pc:chgData name="Kebede, Nazreth" userId="015395a0-37a0-40f3-882f-69f1a399720b" providerId="ADAL" clId="{C0387EDE-DBB9-4B38-BFC9-04DFB96213E2}" dt="2021-11-10T16:12:53.615" v="381" actId="478"/>
        <pc:sldMkLst>
          <pc:docMk/>
          <pc:sldMk cId="0" sldId="283"/>
        </pc:sldMkLst>
        <pc:spChg chg="del mod">
          <ac:chgData name="Kebede, Nazreth" userId="015395a0-37a0-40f3-882f-69f1a399720b" providerId="ADAL" clId="{C0387EDE-DBB9-4B38-BFC9-04DFB96213E2}" dt="2021-11-10T16:12:53.615" v="381" actId="478"/>
          <ac:spMkLst>
            <pc:docMk/>
            <pc:sldMk cId="0" sldId="283"/>
            <ac:spMk id="5" creationId="{00000000-0000-0000-0000-000000000000}"/>
          </ac:spMkLst>
        </pc:spChg>
        <pc:spChg chg="mod">
          <ac:chgData name="Kebede, Nazreth" userId="015395a0-37a0-40f3-882f-69f1a399720b" providerId="ADAL" clId="{C0387EDE-DBB9-4B38-BFC9-04DFB96213E2}" dt="2021-11-10T16:12:50.126" v="380" actId="20577"/>
          <ac:spMkLst>
            <pc:docMk/>
            <pc:sldMk cId="0" sldId="283"/>
            <ac:spMk id="6" creationId="{00000000-0000-0000-0000-000000000000}"/>
          </ac:spMkLst>
        </pc:spChg>
        <pc:spChg chg="mod">
          <ac:chgData name="Kebede, Nazreth" userId="015395a0-37a0-40f3-882f-69f1a399720b" providerId="ADAL" clId="{C0387EDE-DBB9-4B38-BFC9-04DFB96213E2}" dt="2021-11-10T16:12:40.323" v="379" actId="1076"/>
          <ac:spMkLst>
            <pc:docMk/>
            <pc:sldMk cId="0" sldId="283"/>
            <ac:spMk id="36866" creationId="{00000000-0000-0000-0000-000000000000}"/>
          </ac:spMkLst>
        </pc:spChg>
        <pc:spChg chg="mod">
          <ac:chgData name="Kebede, Nazreth" userId="015395a0-37a0-40f3-882f-69f1a399720b" providerId="ADAL" clId="{C0387EDE-DBB9-4B38-BFC9-04DFB96213E2}" dt="2021-11-10T16:12:21.281" v="371" actId="14100"/>
          <ac:spMkLst>
            <pc:docMk/>
            <pc:sldMk cId="0" sldId="283"/>
            <ac:spMk id="36867" creationId="{00000000-0000-0000-0000-000000000000}"/>
          </ac:spMkLst>
        </pc:spChg>
      </pc:sldChg>
      <pc:sldChg chg="delSp modSp mod">
        <pc:chgData name="Kebede, Nazreth" userId="015395a0-37a0-40f3-882f-69f1a399720b" providerId="ADAL" clId="{C0387EDE-DBB9-4B38-BFC9-04DFB96213E2}" dt="2021-11-10T17:36:08.742" v="534" actId="478"/>
        <pc:sldMkLst>
          <pc:docMk/>
          <pc:sldMk cId="0" sldId="284"/>
        </pc:sldMkLst>
        <pc:spChg chg="del mod">
          <ac:chgData name="Kebede, Nazreth" userId="015395a0-37a0-40f3-882f-69f1a399720b" providerId="ADAL" clId="{C0387EDE-DBB9-4B38-BFC9-04DFB96213E2}" dt="2021-11-10T17:36:08.742" v="534" actId="478"/>
          <ac:spMkLst>
            <pc:docMk/>
            <pc:sldMk cId="0" sldId="284"/>
            <ac:spMk id="5" creationId="{00000000-0000-0000-0000-000000000000}"/>
          </ac:spMkLst>
        </pc:spChg>
        <pc:spChg chg="mod">
          <ac:chgData name="Kebede, Nazreth" userId="015395a0-37a0-40f3-882f-69f1a399720b" providerId="ADAL" clId="{C0387EDE-DBB9-4B38-BFC9-04DFB96213E2}" dt="2021-11-10T17:36:03.024" v="532" actId="20577"/>
          <ac:spMkLst>
            <pc:docMk/>
            <pc:sldMk cId="0" sldId="284"/>
            <ac:spMk id="6" creationId="{00000000-0000-0000-0000-000000000000}"/>
          </ac:spMkLst>
        </pc:spChg>
        <pc:spChg chg="mod">
          <ac:chgData name="Kebede, Nazreth" userId="015395a0-37a0-40f3-882f-69f1a399720b" providerId="ADAL" clId="{C0387EDE-DBB9-4B38-BFC9-04DFB96213E2}" dt="2021-11-10T17:36:05.511" v="533" actId="20577"/>
          <ac:spMkLst>
            <pc:docMk/>
            <pc:sldMk cId="0" sldId="284"/>
            <ac:spMk id="7" creationId="{00000000-0000-0000-0000-000000000000}"/>
          </ac:spMkLst>
        </pc:spChg>
        <pc:spChg chg="mod">
          <ac:chgData name="Kebede, Nazreth" userId="015395a0-37a0-40f3-882f-69f1a399720b" providerId="ADAL" clId="{C0387EDE-DBB9-4B38-BFC9-04DFB96213E2}" dt="2021-11-10T17:35:54.241" v="530" actId="1076"/>
          <ac:spMkLst>
            <pc:docMk/>
            <pc:sldMk cId="0" sldId="284"/>
            <ac:spMk id="41986" creationId="{00000000-0000-0000-0000-000000000000}"/>
          </ac:spMkLst>
        </pc:spChg>
        <pc:spChg chg="mod">
          <ac:chgData name="Kebede, Nazreth" userId="015395a0-37a0-40f3-882f-69f1a399720b" providerId="ADAL" clId="{C0387EDE-DBB9-4B38-BFC9-04DFB96213E2}" dt="2021-11-10T17:35:50.283" v="529" actId="20577"/>
          <ac:spMkLst>
            <pc:docMk/>
            <pc:sldMk cId="0" sldId="284"/>
            <ac:spMk id="41987" creationId="{00000000-0000-0000-0000-000000000000}"/>
          </ac:spMkLst>
        </pc:spChg>
      </pc:sldChg>
      <pc:sldChg chg="delSp modSp mod">
        <pc:chgData name="Kebede, Nazreth" userId="015395a0-37a0-40f3-882f-69f1a399720b" providerId="ADAL" clId="{C0387EDE-DBB9-4B38-BFC9-04DFB96213E2}" dt="2021-11-10T17:37:09.922" v="547" actId="478"/>
        <pc:sldMkLst>
          <pc:docMk/>
          <pc:sldMk cId="0" sldId="285"/>
        </pc:sldMkLst>
        <pc:spChg chg="del mod">
          <ac:chgData name="Kebede, Nazreth" userId="015395a0-37a0-40f3-882f-69f1a399720b" providerId="ADAL" clId="{C0387EDE-DBB9-4B38-BFC9-04DFB96213E2}" dt="2021-11-10T17:37:09.922" v="547" actId="478"/>
          <ac:spMkLst>
            <pc:docMk/>
            <pc:sldMk cId="0" sldId="285"/>
            <ac:spMk id="5" creationId="{00000000-0000-0000-0000-000000000000}"/>
          </ac:spMkLst>
        </pc:spChg>
        <pc:spChg chg="mod">
          <ac:chgData name="Kebede, Nazreth" userId="015395a0-37a0-40f3-882f-69f1a399720b" providerId="ADAL" clId="{C0387EDE-DBB9-4B38-BFC9-04DFB96213E2}" dt="2021-11-10T17:37:01.615" v="545" actId="20577"/>
          <ac:spMkLst>
            <pc:docMk/>
            <pc:sldMk cId="0" sldId="285"/>
            <ac:spMk id="6" creationId="{00000000-0000-0000-0000-000000000000}"/>
          </ac:spMkLst>
        </pc:spChg>
        <pc:spChg chg="mod">
          <ac:chgData name="Kebede, Nazreth" userId="015395a0-37a0-40f3-882f-69f1a399720b" providerId="ADAL" clId="{C0387EDE-DBB9-4B38-BFC9-04DFB96213E2}" dt="2021-11-10T17:37:04.642" v="546" actId="20577"/>
          <ac:spMkLst>
            <pc:docMk/>
            <pc:sldMk cId="0" sldId="285"/>
            <ac:spMk id="7" creationId="{00000000-0000-0000-0000-000000000000}"/>
          </ac:spMkLst>
        </pc:spChg>
        <pc:spChg chg="mod">
          <ac:chgData name="Kebede, Nazreth" userId="015395a0-37a0-40f3-882f-69f1a399720b" providerId="ADAL" clId="{C0387EDE-DBB9-4B38-BFC9-04DFB96213E2}" dt="2021-11-10T17:36:30.974" v="540" actId="122"/>
          <ac:spMkLst>
            <pc:docMk/>
            <pc:sldMk cId="0" sldId="285"/>
            <ac:spMk id="43010" creationId="{00000000-0000-0000-0000-000000000000}"/>
          </ac:spMkLst>
        </pc:spChg>
        <pc:spChg chg="mod">
          <ac:chgData name="Kebede, Nazreth" userId="015395a0-37a0-40f3-882f-69f1a399720b" providerId="ADAL" clId="{C0387EDE-DBB9-4B38-BFC9-04DFB96213E2}" dt="2021-11-10T17:36:43.459" v="543" actId="1076"/>
          <ac:spMkLst>
            <pc:docMk/>
            <pc:sldMk cId="0" sldId="285"/>
            <ac:spMk id="43011" creationId="{00000000-0000-0000-0000-000000000000}"/>
          </ac:spMkLst>
        </pc:spChg>
      </pc:sldChg>
      <pc:sldChg chg="delSp modSp mod">
        <pc:chgData name="Kebede, Nazreth" userId="015395a0-37a0-40f3-882f-69f1a399720b" providerId="ADAL" clId="{C0387EDE-DBB9-4B38-BFC9-04DFB96213E2}" dt="2021-11-10T17:35:11.363" v="516" actId="478"/>
        <pc:sldMkLst>
          <pc:docMk/>
          <pc:sldMk cId="0" sldId="292"/>
        </pc:sldMkLst>
        <pc:spChg chg="del mod">
          <ac:chgData name="Kebede, Nazreth" userId="015395a0-37a0-40f3-882f-69f1a399720b" providerId="ADAL" clId="{C0387EDE-DBB9-4B38-BFC9-04DFB96213E2}" dt="2021-11-10T17:35:11.363" v="516" actId="478"/>
          <ac:spMkLst>
            <pc:docMk/>
            <pc:sldMk cId="0" sldId="292"/>
            <ac:spMk id="5" creationId="{00000000-0000-0000-0000-000000000000}"/>
          </ac:spMkLst>
        </pc:spChg>
        <pc:spChg chg="mod">
          <ac:chgData name="Kebede, Nazreth" userId="015395a0-37a0-40f3-882f-69f1a399720b" providerId="ADAL" clId="{C0387EDE-DBB9-4B38-BFC9-04DFB96213E2}" dt="2021-11-10T17:35:01.077" v="514" actId="1076"/>
          <ac:spMkLst>
            <pc:docMk/>
            <pc:sldMk cId="0" sldId="292"/>
            <ac:spMk id="39938" creationId="{00000000-0000-0000-0000-000000000000}"/>
          </ac:spMkLst>
        </pc:spChg>
        <pc:spChg chg="mod">
          <ac:chgData name="Kebede, Nazreth" userId="015395a0-37a0-40f3-882f-69f1a399720b" providerId="ADAL" clId="{C0387EDE-DBB9-4B38-BFC9-04DFB96213E2}" dt="2021-11-10T17:35:06.044" v="515" actId="1076"/>
          <ac:spMkLst>
            <pc:docMk/>
            <pc:sldMk cId="0" sldId="292"/>
            <ac:spMk id="39939" creationId="{00000000-0000-0000-0000-000000000000}"/>
          </ac:spMkLst>
        </pc:spChg>
      </pc:sldChg>
      <pc:sldChg chg="delSp modSp mod">
        <pc:chgData name="Kebede, Nazreth" userId="015395a0-37a0-40f3-882f-69f1a399720b" providerId="ADAL" clId="{C0387EDE-DBB9-4B38-BFC9-04DFB96213E2}" dt="2021-11-10T17:37:52.499" v="562" actId="478"/>
        <pc:sldMkLst>
          <pc:docMk/>
          <pc:sldMk cId="0" sldId="293"/>
        </pc:sldMkLst>
        <pc:spChg chg="del mod">
          <ac:chgData name="Kebede, Nazreth" userId="015395a0-37a0-40f3-882f-69f1a399720b" providerId="ADAL" clId="{C0387EDE-DBB9-4B38-BFC9-04DFB96213E2}" dt="2021-11-10T17:37:52.499" v="562" actId="478"/>
          <ac:spMkLst>
            <pc:docMk/>
            <pc:sldMk cId="0" sldId="293"/>
            <ac:spMk id="5" creationId="{00000000-0000-0000-0000-000000000000}"/>
          </ac:spMkLst>
        </pc:spChg>
        <pc:spChg chg="mod">
          <ac:chgData name="Kebede, Nazreth" userId="015395a0-37a0-40f3-882f-69f1a399720b" providerId="ADAL" clId="{C0387EDE-DBB9-4B38-BFC9-04DFB96213E2}" dt="2021-11-10T17:37:46.153" v="561" actId="14100"/>
          <ac:spMkLst>
            <pc:docMk/>
            <pc:sldMk cId="0" sldId="293"/>
            <ac:spMk id="6" creationId="{00000000-0000-0000-0000-000000000000}"/>
          </ac:spMkLst>
        </pc:spChg>
        <pc:spChg chg="mod">
          <ac:chgData name="Kebede, Nazreth" userId="015395a0-37a0-40f3-882f-69f1a399720b" providerId="ADAL" clId="{C0387EDE-DBB9-4B38-BFC9-04DFB96213E2}" dt="2021-11-10T17:37:28.033" v="554" actId="1076"/>
          <ac:spMkLst>
            <pc:docMk/>
            <pc:sldMk cId="0" sldId="293"/>
            <ac:spMk id="44034" creationId="{00000000-0000-0000-0000-000000000000}"/>
          </ac:spMkLst>
        </pc:spChg>
        <pc:spChg chg="mod">
          <ac:chgData name="Kebede, Nazreth" userId="015395a0-37a0-40f3-882f-69f1a399720b" providerId="ADAL" clId="{C0387EDE-DBB9-4B38-BFC9-04DFB96213E2}" dt="2021-11-10T17:37:39.027" v="558" actId="14100"/>
          <ac:spMkLst>
            <pc:docMk/>
            <pc:sldMk cId="0" sldId="293"/>
            <ac:spMk id="44035" creationId="{00000000-0000-0000-0000-000000000000}"/>
          </ac:spMkLst>
        </pc:spChg>
      </pc:sldChg>
      <pc:sldChg chg="addSp delSp modSp mod">
        <pc:chgData name="Kebede, Nazreth" userId="015395a0-37a0-40f3-882f-69f1a399720b" providerId="ADAL" clId="{C0387EDE-DBB9-4B38-BFC9-04DFB96213E2}" dt="2021-11-10T16:23:33.448" v="492" actId="1076"/>
        <pc:sldMkLst>
          <pc:docMk/>
          <pc:sldMk cId="0" sldId="301"/>
        </pc:sldMkLst>
        <pc:spChg chg="del mod">
          <ac:chgData name="Kebede, Nazreth" userId="015395a0-37a0-40f3-882f-69f1a399720b" providerId="ADAL" clId="{C0387EDE-DBB9-4B38-BFC9-04DFB96213E2}" dt="2021-11-10T16:13:19.231" v="389" actId="478"/>
          <ac:spMkLst>
            <pc:docMk/>
            <pc:sldMk cId="0" sldId="301"/>
            <ac:spMk id="5" creationId="{00000000-0000-0000-0000-000000000000}"/>
          </ac:spMkLst>
        </pc:spChg>
        <pc:spChg chg="mod">
          <ac:chgData name="Kebede, Nazreth" userId="015395a0-37a0-40f3-882f-69f1a399720b" providerId="ADAL" clId="{C0387EDE-DBB9-4B38-BFC9-04DFB96213E2}" dt="2021-11-10T16:23:33.448" v="492" actId="1076"/>
          <ac:spMkLst>
            <pc:docMk/>
            <pc:sldMk cId="0" sldId="301"/>
            <ac:spMk id="37890" creationId="{00000000-0000-0000-0000-000000000000}"/>
          </ac:spMkLst>
        </pc:spChg>
        <pc:picChg chg="del">
          <ac:chgData name="Kebede, Nazreth" userId="015395a0-37a0-40f3-882f-69f1a399720b" providerId="ADAL" clId="{C0387EDE-DBB9-4B38-BFC9-04DFB96213E2}" dt="2021-11-10T16:18:42.979" v="448" actId="478"/>
          <ac:picMkLst>
            <pc:docMk/>
            <pc:sldMk cId="0" sldId="301"/>
            <ac:picMk id="2" creationId="{00000000-0000-0000-0000-000000000000}"/>
          </ac:picMkLst>
        </pc:picChg>
        <pc:picChg chg="add del mod ord">
          <ac:chgData name="Kebede, Nazreth" userId="015395a0-37a0-40f3-882f-69f1a399720b" providerId="ADAL" clId="{C0387EDE-DBB9-4B38-BFC9-04DFB96213E2}" dt="2021-11-10T16:22:51.767" v="487" actId="478"/>
          <ac:picMkLst>
            <pc:docMk/>
            <pc:sldMk cId="0" sldId="301"/>
            <ac:picMk id="4" creationId="{F7DF96F5-5611-4283-A191-B34B28DB86DC}"/>
          </ac:picMkLst>
        </pc:picChg>
        <pc:picChg chg="add mod">
          <ac:chgData name="Kebede, Nazreth" userId="015395a0-37a0-40f3-882f-69f1a399720b" providerId="ADAL" clId="{C0387EDE-DBB9-4B38-BFC9-04DFB96213E2}" dt="2021-11-10T16:23:27.812" v="491" actId="1076"/>
          <ac:picMkLst>
            <pc:docMk/>
            <pc:sldMk cId="0" sldId="301"/>
            <ac:picMk id="7" creationId="{1B3D47B7-5E6B-40E9-A0E7-95CF2E4EDAF3}"/>
          </ac:picMkLst>
        </pc:picChg>
      </pc:sldChg>
      <pc:sldChg chg="delSp modSp mod">
        <pc:chgData name="Kebede, Nazreth" userId="015395a0-37a0-40f3-882f-69f1a399720b" providerId="ADAL" clId="{C0387EDE-DBB9-4B38-BFC9-04DFB96213E2}" dt="2021-11-10T17:35:14.380" v="517" actId="478"/>
        <pc:sldMkLst>
          <pc:docMk/>
          <pc:sldMk cId="0" sldId="302"/>
        </pc:sldMkLst>
        <pc:spChg chg="del mod">
          <ac:chgData name="Kebede, Nazreth" userId="015395a0-37a0-40f3-882f-69f1a399720b" providerId="ADAL" clId="{C0387EDE-DBB9-4B38-BFC9-04DFB96213E2}" dt="2021-11-10T17:35:14.380" v="517" actId="478"/>
          <ac:spMkLst>
            <pc:docMk/>
            <pc:sldMk cId="0" sldId="302"/>
            <ac:spMk id="5" creationId="{00000000-0000-0000-0000-000000000000}"/>
          </ac:spMkLst>
        </pc:spChg>
        <pc:spChg chg="mod">
          <ac:chgData name="Kebede, Nazreth" userId="015395a0-37a0-40f3-882f-69f1a399720b" providerId="ADAL" clId="{C0387EDE-DBB9-4B38-BFC9-04DFB96213E2}" dt="2021-11-10T17:32:31.464" v="499" actId="207"/>
          <ac:spMkLst>
            <pc:docMk/>
            <pc:sldMk cId="0" sldId="302"/>
            <ac:spMk id="38914" creationId="{00000000-0000-0000-0000-000000000000}"/>
          </ac:spMkLst>
        </pc:spChg>
        <pc:picChg chg="mod">
          <ac:chgData name="Kebede, Nazreth" userId="015395a0-37a0-40f3-882f-69f1a399720b" providerId="ADAL" clId="{C0387EDE-DBB9-4B38-BFC9-04DFB96213E2}" dt="2021-11-10T17:34:31.612" v="502" actId="1076"/>
          <ac:picMkLst>
            <pc:docMk/>
            <pc:sldMk cId="0" sldId="302"/>
            <ac:picMk id="2" creationId="{00000000-0000-0000-0000-000000000000}"/>
          </ac:picMkLst>
        </pc:picChg>
      </pc:sldChg>
      <pc:sldChg chg="delSp modSp mod">
        <pc:chgData name="Kebede, Nazreth" userId="015395a0-37a0-40f3-882f-69f1a399720b" providerId="ADAL" clId="{C0387EDE-DBB9-4B38-BFC9-04DFB96213E2}" dt="2021-11-10T14:56:12.960" v="143" actId="1076"/>
        <pc:sldMkLst>
          <pc:docMk/>
          <pc:sldMk cId="0" sldId="307"/>
        </pc:sldMkLst>
        <pc:spChg chg="del mod">
          <ac:chgData name="Kebede, Nazreth" userId="015395a0-37a0-40f3-882f-69f1a399720b" providerId="ADAL" clId="{C0387EDE-DBB9-4B38-BFC9-04DFB96213E2}" dt="2021-11-10T14:53:47.231" v="101" actId="478"/>
          <ac:spMkLst>
            <pc:docMk/>
            <pc:sldMk cId="0" sldId="307"/>
            <ac:spMk id="5" creationId="{00000000-0000-0000-0000-000000000000}"/>
          </ac:spMkLst>
        </pc:spChg>
        <pc:spChg chg="mod">
          <ac:chgData name="Kebede, Nazreth" userId="015395a0-37a0-40f3-882f-69f1a399720b" providerId="ADAL" clId="{C0387EDE-DBB9-4B38-BFC9-04DFB96213E2}" dt="2021-11-10T14:55:44.563" v="137" actId="20577"/>
          <ac:spMkLst>
            <pc:docMk/>
            <pc:sldMk cId="0" sldId="307"/>
            <ac:spMk id="6" creationId="{00000000-0000-0000-0000-000000000000}"/>
          </ac:spMkLst>
        </pc:spChg>
        <pc:spChg chg="mod">
          <ac:chgData name="Kebede, Nazreth" userId="015395a0-37a0-40f3-882f-69f1a399720b" providerId="ADAL" clId="{C0387EDE-DBB9-4B38-BFC9-04DFB96213E2}" dt="2021-11-10T14:55:42.819" v="136" actId="20577"/>
          <ac:spMkLst>
            <pc:docMk/>
            <pc:sldMk cId="0" sldId="307"/>
            <ac:spMk id="7" creationId="{00000000-0000-0000-0000-000000000000}"/>
          </ac:spMkLst>
        </pc:spChg>
        <pc:spChg chg="mod">
          <ac:chgData name="Kebede, Nazreth" userId="015395a0-37a0-40f3-882f-69f1a399720b" providerId="ADAL" clId="{C0387EDE-DBB9-4B38-BFC9-04DFB96213E2}" dt="2021-11-10T14:55:09.660" v="132" actId="14100"/>
          <ac:spMkLst>
            <pc:docMk/>
            <pc:sldMk cId="0" sldId="307"/>
            <ac:spMk id="25602" creationId="{00000000-0000-0000-0000-000000000000}"/>
          </ac:spMkLst>
        </pc:spChg>
        <pc:spChg chg="mod">
          <ac:chgData name="Kebede, Nazreth" userId="015395a0-37a0-40f3-882f-69f1a399720b" providerId="ADAL" clId="{C0387EDE-DBB9-4B38-BFC9-04DFB96213E2}" dt="2021-11-10T14:56:12.960" v="143" actId="1076"/>
          <ac:spMkLst>
            <pc:docMk/>
            <pc:sldMk cId="0" sldId="307"/>
            <ac:spMk id="25603" creationId="{00000000-0000-0000-0000-000000000000}"/>
          </ac:spMkLst>
        </pc:spChg>
      </pc:sldChg>
      <pc:sldChg chg="delSp modSp mod">
        <pc:chgData name="Kebede, Nazreth" userId="015395a0-37a0-40f3-882f-69f1a399720b" providerId="ADAL" clId="{C0387EDE-DBB9-4B38-BFC9-04DFB96213E2}" dt="2021-11-10T15:54:38.102" v="183" actId="478"/>
        <pc:sldMkLst>
          <pc:docMk/>
          <pc:sldMk cId="0" sldId="309"/>
        </pc:sldMkLst>
        <pc:spChg chg="del mod">
          <ac:chgData name="Kebede, Nazreth" userId="015395a0-37a0-40f3-882f-69f1a399720b" providerId="ADAL" clId="{C0387EDE-DBB9-4B38-BFC9-04DFB96213E2}" dt="2021-11-10T15:54:38.102" v="183" actId="478"/>
          <ac:spMkLst>
            <pc:docMk/>
            <pc:sldMk cId="0" sldId="309"/>
            <ac:spMk id="5" creationId="{00000000-0000-0000-0000-000000000000}"/>
          </ac:spMkLst>
        </pc:spChg>
        <pc:spChg chg="mod">
          <ac:chgData name="Kebede, Nazreth" userId="015395a0-37a0-40f3-882f-69f1a399720b" providerId="ADAL" clId="{C0387EDE-DBB9-4B38-BFC9-04DFB96213E2}" dt="2021-11-10T14:56:34.478" v="147" actId="1076"/>
          <ac:spMkLst>
            <pc:docMk/>
            <pc:sldMk cId="0" sldId="309"/>
            <ac:spMk id="7" creationId="{00000000-0000-0000-0000-000000000000}"/>
          </ac:spMkLst>
        </pc:spChg>
        <pc:spChg chg="mod">
          <ac:chgData name="Kebede, Nazreth" userId="015395a0-37a0-40f3-882f-69f1a399720b" providerId="ADAL" clId="{C0387EDE-DBB9-4B38-BFC9-04DFB96213E2}" dt="2021-11-10T14:57:43.771" v="160" actId="1076"/>
          <ac:spMkLst>
            <pc:docMk/>
            <pc:sldMk cId="0" sldId="309"/>
            <ac:spMk id="8" creationId="{00000000-0000-0000-0000-000000000000}"/>
          </ac:spMkLst>
        </pc:spChg>
        <pc:spChg chg="mod">
          <ac:chgData name="Kebede, Nazreth" userId="015395a0-37a0-40f3-882f-69f1a399720b" providerId="ADAL" clId="{C0387EDE-DBB9-4B38-BFC9-04DFB96213E2}" dt="2021-11-10T14:57:32.409" v="159" actId="1076"/>
          <ac:spMkLst>
            <pc:docMk/>
            <pc:sldMk cId="0" sldId="309"/>
            <ac:spMk id="27650" creationId="{00000000-0000-0000-0000-000000000000}"/>
          </ac:spMkLst>
        </pc:spChg>
        <pc:spChg chg="mod">
          <ac:chgData name="Kebede, Nazreth" userId="015395a0-37a0-40f3-882f-69f1a399720b" providerId="ADAL" clId="{C0387EDE-DBB9-4B38-BFC9-04DFB96213E2}" dt="2021-11-10T14:56:46.388" v="153" actId="20577"/>
          <ac:spMkLst>
            <pc:docMk/>
            <pc:sldMk cId="0" sldId="309"/>
            <ac:spMk id="27651" creationId="{00000000-0000-0000-0000-000000000000}"/>
          </ac:spMkLst>
        </pc:spChg>
      </pc:sldChg>
      <pc:sldChg chg="delSp modSp mod">
        <pc:chgData name="Kebede, Nazreth" userId="015395a0-37a0-40f3-882f-69f1a399720b" providerId="ADAL" clId="{C0387EDE-DBB9-4B38-BFC9-04DFB96213E2}" dt="2021-11-10T15:54:34.224" v="182" actId="478"/>
        <pc:sldMkLst>
          <pc:docMk/>
          <pc:sldMk cId="0" sldId="310"/>
        </pc:sldMkLst>
        <pc:spChg chg="del mod">
          <ac:chgData name="Kebede, Nazreth" userId="015395a0-37a0-40f3-882f-69f1a399720b" providerId="ADAL" clId="{C0387EDE-DBB9-4B38-BFC9-04DFB96213E2}" dt="2021-11-10T15:54:34.224" v="182" actId="478"/>
          <ac:spMkLst>
            <pc:docMk/>
            <pc:sldMk cId="0" sldId="310"/>
            <ac:spMk id="5" creationId="{00000000-0000-0000-0000-000000000000}"/>
          </ac:spMkLst>
        </pc:spChg>
        <pc:spChg chg="mod">
          <ac:chgData name="Kebede, Nazreth" userId="015395a0-37a0-40f3-882f-69f1a399720b" providerId="ADAL" clId="{C0387EDE-DBB9-4B38-BFC9-04DFB96213E2}" dt="2021-11-10T15:00:25.378" v="181" actId="1076"/>
          <ac:spMkLst>
            <pc:docMk/>
            <pc:sldMk cId="0" sldId="310"/>
            <ac:spMk id="6" creationId="{00000000-0000-0000-0000-000000000000}"/>
          </ac:spMkLst>
        </pc:spChg>
        <pc:spChg chg="mod">
          <ac:chgData name="Kebede, Nazreth" userId="015395a0-37a0-40f3-882f-69f1a399720b" providerId="ADAL" clId="{C0387EDE-DBB9-4B38-BFC9-04DFB96213E2}" dt="2021-11-10T14:59:50.043" v="173" actId="113"/>
          <ac:spMkLst>
            <pc:docMk/>
            <pc:sldMk cId="0" sldId="310"/>
            <ac:spMk id="28674" creationId="{00000000-0000-0000-0000-000000000000}"/>
          </ac:spMkLst>
        </pc:spChg>
        <pc:spChg chg="mod">
          <ac:chgData name="Kebede, Nazreth" userId="015395a0-37a0-40f3-882f-69f1a399720b" providerId="ADAL" clId="{C0387EDE-DBB9-4B38-BFC9-04DFB96213E2}" dt="2021-11-10T15:00:10.894" v="178" actId="20577"/>
          <ac:spMkLst>
            <pc:docMk/>
            <pc:sldMk cId="0" sldId="310"/>
            <ac:spMk id="28675" creationId="{00000000-0000-0000-0000-000000000000}"/>
          </ac:spMkLst>
        </pc:spChg>
      </pc:sldChg>
      <pc:sldChg chg="delSp modSp mod">
        <pc:chgData name="Kebede, Nazreth" userId="015395a0-37a0-40f3-882f-69f1a399720b" providerId="ADAL" clId="{C0387EDE-DBB9-4B38-BFC9-04DFB96213E2}" dt="2021-11-10T15:55:42.873" v="202" actId="20577"/>
        <pc:sldMkLst>
          <pc:docMk/>
          <pc:sldMk cId="0" sldId="311"/>
        </pc:sldMkLst>
        <pc:spChg chg="del mod">
          <ac:chgData name="Kebede, Nazreth" userId="015395a0-37a0-40f3-882f-69f1a399720b" providerId="ADAL" clId="{C0387EDE-DBB9-4B38-BFC9-04DFB96213E2}" dt="2021-11-10T15:54:47.716" v="184" actId="478"/>
          <ac:spMkLst>
            <pc:docMk/>
            <pc:sldMk cId="0" sldId="311"/>
            <ac:spMk id="5" creationId="{00000000-0000-0000-0000-000000000000}"/>
          </ac:spMkLst>
        </pc:spChg>
        <pc:spChg chg="mod">
          <ac:chgData name="Kebede, Nazreth" userId="015395a0-37a0-40f3-882f-69f1a399720b" providerId="ADAL" clId="{C0387EDE-DBB9-4B38-BFC9-04DFB96213E2}" dt="2021-11-10T15:55:42.873" v="202" actId="20577"/>
          <ac:spMkLst>
            <pc:docMk/>
            <pc:sldMk cId="0" sldId="311"/>
            <ac:spMk id="6" creationId="{00000000-0000-0000-0000-000000000000}"/>
          </ac:spMkLst>
        </pc:spChg>
        <pc:spChg chg="mod">
          <ac:chgData name="Kebede, Nazreth" userId="015395a0-37a0-40f3-882f-69f1a399720b" providerId="ADAL" clId="{C0387EDE-DBB9-4B38-BFC9-04DFB96213E2}" dt="2021-11-10T15:55:24.901" v="197" actId="1076"/>
          <ac:spMkLst>
            <pc:docMk/>
            <pc:sldMk cId="0" sldId="311"/>
            <ac:spMk id="29698" creationId="{00000000-0000-0000-0000-000000000000}"/>
          </ac:spMkLst>
        </pc:spChg>
        <pc:spChg chg="mod">
          <ac:chgData name="Kebede, Nazreth" userId="015395a0-37a0-40f3-882f-69f1a399720b" providerId="ADAL" clId="{C0387EDE-DBB9-4B38-BFC9-04DFB96213E2}" dt="2021-11-10T15:55:39.429" v="201" actId="20577"/>
          <ac:spMkLst>
            <pc:docMk/>
            <pc:sldMk cId="0" sldId="311"/>
            <ac:spMk id="29699" creationId="{00000000-0000-0000-0000-000000000000}"/>
          </ac:spMkLst>
        </pc:spChg>
      </pc:sldChg>
      <pc:sldChg chg="delSp modSp mod">
        <pc:chgData name="Kebede, Nazreth" userId="015395a0-37a0-40f3-882f-69f1a399720b" providerId="ADAL" clId="{C0387EDE-DBB9-4B38-BFC9-04DFB96213E2}" dt="2021-11-10T15:58:00.715" v="230" actId="1076"/>
        <pc:sldMkLst>
          <pc:docMk/>
          <pc:sldMk cId="0" sldId="313"/>
        </pc:sldMkLst>
        <pc:spChg chg="del mod">
          <ac:chgData name="Kebede, Nazreth" userId="015395a0-37a0-40f3-882f-69f1a399720b" providerId="ADAL" clId="{C0387EDE-DBB9-4B38-BFC9-04DFB96213E2}" dt="2021-11-10T15:55:53.836" v="203" actId="478"/>
          <ac:spMkLst>
            <pc:docMk/>
            <pc:sldMk cId="0" sldId="313"/>
            <ac:spMk id="5" creationId="{00000000-0000-0000-0000-000000000000}"/>
          </ac:spMkLst>
        </pc:spChg>
        <pc:spChg chg="mod">
          <ac:chgData name="Kebede, Nazreth" userId="015395a0-37a0-40f3-882f-69f1a399720b" providerId="ADAL" clId="{C0387EDE-DBB9-4B38-BFC9-04DFB96213E2}" dt="2021-11-10T15:57:52.153" v="229" actId="1076"/>
          <ac:spMkLst>
            <pc:docMk/>
            <pc:sldMk cId="0" sldId="313"/>
            <ac:spMk id="6" creationId="{00000000-0000-0000-0000-000000000000}"/>
          </ac:spMkLst>
        </pc:spChg>
        <pc:spChg chg="mod">
          <ac:chgData name="Kebede, Nazreth" userId="015395a0-37a0-40f3-882f-69f1a399720b" providerId="ADAL" clId="{C0387EDE-DBB9-4B38-BFC9-04DFB96213E2}" dt="2021-11-10T15:57:26.145" v="225" actId="14100"/>
          <ac:spMkLst>
            <pc:docMk/>
            <pc:sldMk cId="0" sldId="313"/>
            <ac:spMk id="7" creationId="{00000000-0000-0000-0000-000000000000}"/>
          </ac:spMkLst>
        </pc:spChg>
        <pc:spChg chg="mod">
          <ac:chgData name="Kebede, Nazreth" userId="015395a0-37a0-40f3-882f-69f1a399720b" providerId="ADAL" clId="{C0387EDE-DBB9-4B38-BFC9-04DFB96213E2}" dt="2021-11-10T15:58:00.715" v="230" actId="1076"/>
          <ac:spMkLst>
            <pc:docMk/>
            <pc:sldMk cId="0" sldId="313"/>
            <ac:spMk id="8" creationId="{00000000-0000-0000-0000-000000000000}"/>
          </ac:spMkLst>
        </pc:spChg>
        <pc:spChg chg="mod">
          <ac:chgData name="Kebede, Nazreth" userId="015395a0-37a0-40f3-882f-69f1a399720b" providerId="ADAL" clId="{C0387EDE-DBB9-4B38-BFC9-04DFB96213E2}" dt="2021-11-10T15:57:00.701" v="218" actId="20577"/>
          <ac:spMkLst>
            <pc:docMk/>
            <pc:sldMk cId="0" sldId="313"/>
            <ac:spMk id="9" creationId="{00000000-0000-0000-0000-000000000000}"/>
          </ac:spMkLst>
        </pc:spChg>
        <pc:spChg chg="mod">
          <ac:chgData name="Kebede, Nazreth" userId="015395a0-37a0-40f3-882f-69f1a399720b" providerId="ADAL" clId="{C0387EDE-DBB9-4B38-BFC9-04DFB96213E2}" dt="2021-11-10T15:56:19.166" v="212" actId="1076"/>
          <ac:spMkLst>
            <pc:docMk/>
            <pc:sldMk cId="0" sldId="313"/>
            <ac:spMk id="12290" creationId="{00000000-0000-0000-0000-000000000000}"/>
          </ac:spMkLst>
        </pc:spChg>
        <pc:spChg chg="mod">
          <ac:chgData name="Kebede, Nazreth" userId="015395a0-37a0-40f3-882f-69f1a399720b" providerId="ADAL" clId="{C0387EDE-DBB9-4B38-BFC9-04DFB96213E2}" dt="2021-11-10T15:57:32.256" v="226" actId="20577"/>
          <ac:spMkLst>
            <pc:docMk/>
            <pc:sldMk cId="0" sldId="313"/>
            <ac:spMk id="12291" creationId="{00000000-0000-0000-0000-000000000000}"/>
          </ac:spMkLst>
        </pc:spChg>
      </pc:sldChg>
      <pc:sldChg chg="delSp modSp mod">
        <pc:chgData name="Kebede, Nazreth" userId="015395a0-37a0-40f3-882f-69f1a399720b" providerId="ADAL" clId="{C0387EDE-DBB9-4B38-BFC9-04DFB96213E2}" dt="2021-11-10T15:59:43.767" v="254" actId="20577"/>
        <pc:sldMkLst>
          <pc:docMk/>
          <pc:sldMk cId="0" sldId="314"/>
        </pc:sldMkLst>
        <pc:spChg chg="del mod">
          <ac:chgData name="Kebede, Nazreth" userId="015395a0-37a0-40f3-882f-69f1a399720b" providerId="ADAL" clId="{C0387EDE-DBB9-4B38-BFC9-04DFB96213E2}" dt="2021-11-10T15:58:11.037" v="231" actId="478"/>
          <ac:spMkLst>
            <pc:docMk/>
            <pc:sldMk cId="0" sldId="314"/>
            <ac:spMk id="5" creationId="{00000000-0000-0000-0000-000000000000}"/>
          </ac:spMkLst>
        </pc:spChg>
        <pc:spChg chg="mod">
          <ac:chgData name="Kebede, Nazreth" userId="015395a0-37a0-40f3-882f-69f1a399720b" providerId="ADAL" clId="{C0387EDE-DBB9-4B38-BFC9-04DFB96213E2}" dt="2021-11-10T15:59:34.282" v="252" actId="1076"/>
          <ac:spMkLst>
            <pc:docMk/>
            <pc:sldMk cId="0" sldId="314"/>
            <ac:spMk id="6" creationId="{00000000-0000-0000-0000-000000000000}"/>
          </ac:spMkLst>
        </pc:spChg>
        <pc:spChg chg="mod">
          <ac:chgData name="Kebede, Nazreth" userId="015395a0-37a0-40f3-882f-69f1a399720b" providerId="ADAL" clId="{C0387EDE-DBB9-4B38-BFC9-04DFB96213E2}" dt="2021-11-10T15:59:41.495" v="253" actId="20577"/>
          <ac:spMkLst>
            <pc:docMk/>
            <pc:sldMk cId="0" sldId="314"/>
            <ac:spMk id="7" creationId="{00000000-0000-0000-0000-000000000000}"/>
          </ac:spMkLst>
        </pc:spChg>
        <pc:spChg chg="mod">
          <ac:chgData name="Kebede, Nazreth" userId="015395a0-37a0-40f3-882f-69f1a399720b" providerId="ADAL" clId="{C0387EDE-DBB9-4B38-BFC9-04DFB96213E2}" dt="2021-11-10T15:59:43.767" v="254" actId="20577"/>
          <ac:spMkLst>
            <pc:docMk/>
            <pc:sldMk cId="0" sldId="314"/>
            <ac:spMk id="8" creationId="{00000000-0000-0000-0000-000000000000}"/>
          </ac:spMkLst>
        </pc:spChg>
        <pc:spChg chg="mod">
          <ac:chgData name="Kebede, Nazreth" userId="015395a0-37a0-40f3-882f-69f1a399720b" providerId="ADAL" clId="{C0387EDE-DBB9-4B38-BFC9-04DFB96213E2}" dt="2021-11-10T15:59:30.216" v="251" actId="1076"/>
          <ac:spMkLst>
            <pc:docMk/>
            <pc:sldMk cId="0" sldId="314"/>
            <ac:spMk id="9" creationId="{00000000-0000-0000-0000-000000000000}"/>
          </ac:spMkLst>
        </pc:spChg>
        <pc:spChg chg="mod">
          <ac:chgData name="Kebede, Nazreth" userId="015395a0-37a0-40f3-882f-69f1a399720b" providerId="ADAL" clId="{C0387EDE-DBB9-4B38-BFC9-04DFB96213E2}" dt="2021-11-10T15:59:19.842" v="250" actId="14100"/>
          <ac:spMkLst>
            <pc:docMk/>
            <pc:sldMk cId="0" sldId="314"/>
            <ac:spMk id="12290" creationId="{00000000-0000-0000-0000-000000000000}"/>
          </ac:spMkLst>
        </pc:spChg>
        <pc:spChg chg="mod">
          <ac:chgData name="Kebede, Nazreth" userId="015395a0-37a0-40f3-882f-69f1a399720b" providerId="ADAL" clId="{C0387EDE-DBB9-4B38-BFC9-04DFB96213E2}" dt="2021-11-10T15:58:31.329" v="239" actId="20577"/>
          <ac:spMkLst>
            <pc:docMk/>
            <pc:sldMk cId="0" sldId="314"/>
            <ac:spMk id="12291" creationId="{00000000-0000-0000-0000-000000000000}"/>
          </ac:spMkLst>
        </pc:spChg>
      </pc:sldChg>
      <pc:sldChg chg="delSp modSp mod">
        <pc:chgData name="Kebede, Nazreth" userId="015395a0-37a0-40f3-882f-69f1a399720b" providerId="ADAL" clId="{C0387EDE-DBB9-4B38-BFC9-04DFB96213E2}" dt="2021-11-10T16:02:00.307" v="289" actId="478"/>
        <pc:sldMkLst>
          <pc:docMk/>
          <pc:sldMk cId="0" sldId="315"/>
        </pc:sldMkLst>
        <pc:spChg chg="del mod">
          <ac:chgData name="Kebede, Nazreth" userId="015395a0-37a0-40f3-882f-69f1a399720b" providerId="ADAL" clId="{C0387EDE-DBB9-4B38-BFC9-04DFB96213E2}" dt="2021-11-10T16:02:00.307" v="289" actId="478"/>
          <ac:spMkLst>
            <pc:docMk/>
            <pc:sldMk cId="0" sldId="315"/>
            <ac:spMk id="5" creationId="{00000000-0000-0000-0000-000000000000}"/>
          </ac:spMkLst>
        </pc:spChg>
        <pc:spChg chg="mod">
          <ac:chgData name="Kebede, Nazreth" userId="015395a0-37a0-40f3-882f-69f1a399720b" providerId="ADAL" clId="{C0387EDE-DBB9-4B38-BFC9-04DFB96213E2}" dt="2021-11-10T16:01:51.441" v="287" actId="20577"/>
          <ac:spMkLst>
            <pc:docMk/>
            <pc:sldMk cId="0" sldId="315"/>
            <ac:spMk id="6" creationId="{00000000-0000-0000-0000-000000000000}"/>
          </ac:spMkLst>
        </pc:spChg>
        <pc:spChg chg="mod">
          <ac:chgData name="Kebede, Nazreth" userId="015395a0-37a0-40f3-882f-69f1a399720b" providerId="ADAL" clId="{C0387EDE-DBB9-4B38-BFC9-04DFB96213E2}" dt="2021-11-10T16:01:53.971" v="288" actId="20577"/>
          <ac:spMkLst>
            <pc:docMk/>
            <pc:sldMk cId="0" sldId="315"/>
            <ac:spMk id="7" creationId="{00000000-0000-0000-0000-000000000000}"/>
          </ac:spMkLst>
        </pc:spChg>
        <pc:spChg chg="mod">
          <ac:chgData name="Kebede, Nazreth" userId="015395a0-37a0-40f3-882f-69f1a399720b" providerId="ADAL" clId="{C0387EDE-DBB9-4B38-BFC9-04DFB96213E2}" dt="2021-11-10T16:01:43.907" v="285" actId="1076"/>
          <ac:spMkLst>
            <pc:docMk/>
            <pc:sldMk cId="0" sldId="315"/>
            <ac:spMk id="13314" creationId="{00000000-0000-0000-0000-000000000000}"/>
          </ac:spMkLst>
        </pc:spChg>
        <pc:spChg chg="mod">
          <ac:chgData name="Kebede, Nazreth" userId="015395a0-37a0-40f3-882f-69f1a399720b" providerId="ADAL" clId="{C0387EDE-DBB9-4B38-BFC9-04DFB96213E2}" dt="2021-11-10T16:01:48.632" v="286" actId="20577"/>
          <ac:spMkLst>
            <pc:docMk/>
            <pc:sldMk cId="0" sldId="315"/>
            <ac:spMk id="13315" creationId="{00000000-0000-0000-0000-000000000000}"/>
          </ac:spMkLst>
        </pc:spChg>
      </pc:sldChg>
      <pc:sldChg chg="delSp modSp mod">
        <pc:chgData name="Kebede, Nazreth" userId="015395a0-37a0-40f3-882f-69f1a399720b" providerId="ADAL" clId="{C0387EDE-DBB9-4B38-BFC9-04DFB96213E2}" dt="2021-11-10T16:09:48.898" v="334" actId="478"/>
        <pc:sldMkLst>
          <pc:docMk/>
          <pc:sldMk cId="0" sldId="316"/>
        </pc:sldMkLst>
        <pc:spChg chg="mod">
          <ac:chgData name="Kebede, Nazreth" userId="015395a0-37a0-40f3-882f-69f1a399720b" providerId="ADAL" clId="{C0387EDE-DBB9-4B38-BFC9-04DFB96213E2}" dt="2021-11-10T16:09:09.060" v="327" actId="1076"/>
          <ac:spMkLst>
            <pc:docMk/>
            <pc:sldMk cId="0" sldId="316"/>
            <ac:spMk id="2" creationId="{00000000-0000-0000-0000-000000000000}"/>
          </ac:spMkLst>
        </pc:spChg>
        <pc:spChg chg="mod">
          <ac:chgData name="Kebede, Nazreth" userId="015395a0-37a0-40f3-882f-69f1a399720b" providerId="ADAL" clId="{C0387EDE-DBB9-4B38-BFC9-04DFB96213E2}" dt="2021-11-10T16:09:43.073" v="333" actId="20577"/>
          <ac:spMkLst>
            <pc:docMk/>
            <pc:sldMk cId="0" sldId="316"/>
            <ac:spMk id="3" creationId="{00000000-0000-0000-0000-000000000000}"/>
          </ac:spMkLst>
        </pc:spChg>
        <pc:spChg chg="del mod">
          <ac:chgData name="Kebede, Nazreth" userId="015395a0-37a0-40f3-882f-69f1a399720b" providerId="ADAL" clId="{C0387EDE-DBB9-4B38-BFC9-04DFB96213E2}" dt="2021-11-10T16:09:48.898" v="334" actId="478"/>
          <ac:spMkLst>
            <pc:docMk/>
            <pc:sldMk cId="0" sldId="316"/>
            <ac:spMk id="5" creationId="{00000000-0000-0000-0000-000000000000}"/>
          </ac:spMkLst>
        </pc:spChg>
        <pc:spChg chg="mod">
          <ac:chgData name="Kebede, Nazreth" userId="015395a0-37a0-40f3-882f-69f1a399720b" providerId="ADAL" clId="{C0387EDE-DBB9-4B38-BFC9-04DFB96213E2}" dt="2021-11-10T16:09:35.938" v="331" actId="20577"/>
          <ac:spMkLst>
            <pc:docMk/>
            <pc:sldMk cId="0" sldId="316"/>
            <ac:spMk id="6" creationId="{00000000-0000-0000-0000-000000000000}"/>
          </ac:spMkLst>
        </pc:spChg>
        <pc:spChg chg="mod">
          <ac:chgData name="Kebede, Nazreth" userId="015395a0-37a0-40f3-882f-69f1a399720b" providerId="ADAL" clId="{C0387EDE-DBB9-4B38-BFC9-04DFB96213E2}" dt="2021-11-10T16:09:38.206" v="332" actId="20577"/>
          <ac:spMkLst>
            <pc:docMk/>
            <pc:sldMk cId="0" sldId="316"/>
            <ac:spMk id="7" creationId="{00000000-0000-0000-0000-000000000000}"/>
          </ac:spMkLst>
        </pc:spChg>
      </pc:sldChg>
      <pc:sldChg chg="delSp modSp mod">
        <pc:chgData name="Kebede, Nazreth" userId="015395a0-37a0-40f3-882f-69f1a399720b" providerId="ADAL" clId="{C0387EDE-DBB9-4B38-BFC9-04DFB96213E2}" dt="2021-11-10T16:10:38.840" v="350" actId="478"/>
        <pc:sldMkLst>
          <pc:docMk/>
          <pc:sldMk cId="0" sldId="317"/>
        </pc:sldMkLst>
        <pc:spChg chg="mod">
          <ac:chgData name="Kebede, Nazreth" userId="015395a0-37a0-40f3-882f-69f1a399720b" providerId="ADAL" clId="{C0387EDE-DBB9-4B38-BFC9-04DFB96213E2}" dt="2021-11-10T16:10:23.812" v="344" actId="1076"/>
          <ac:spMkLst>
            <pc:docMk/>
            <pc:sldMk cId="0" sldId="317"/>
            <ac:spMk id="2" creationId="{00000000-0000-0000-0000-000000000000}"/>
          </ac:spMkLst>
        </pc:spChg>
        <pc:spChg chg="mod">
          <ac:chgData name="Kebede, Nazreth" userId="015395a0-37a0-40f3-882f-69f1a399720b" providerId="ADAL" clId="{C0387EDE-DBB9-4B38-BFC9-04DFB96213E2}" dt="2021-11-10T16:10:33.957" v="349" actId="1076"/>
          <ac:spMkLst>
            <pc:docMk/>
            <pc:sldMk cId="0" sldId="317"/>
            <ac:spMk id="3" creationId="{00000000-0000-0000-0000-000000000000}"/>
          </ac:spMkLst>
        </pc:spChg>
        <pc:spChg chg="del mod">
          <ac:chgData name="Kebede, Nazreth" userId="015395a0-37a0-40f3-882f-69f1a399720b" providerId="ADAL" clId="{C0387EDE-DBB9-4B38-BFC9-04DFB96213E2}" dt="2021-11-10T16:10:38.840" v="350" actId="478"/>
          <ac:spMkLst>
            <pc:docMk/>
            <pc:sldMk cId="0" sldId="317"/>
            <ac:spMk id="5" creationId="{00000000-0000-0000-0000-000000000000}"/>
          </ac:spMkLst>
        </pc:spChg>
      </pc:sldChg>
      <pc:sldChg chg="delSp modSp mod">
        <pc:chgData name="Kebede, Nazreth" userId="015395a0-37a0-40f3-882f-69f1a399720b" providerId="ADAL" clId="{C0387EDE-DBB9-4B38-BFC9-04DFB96213E2}" dt="2021-11-10T16:11:44.555" v="365" actId="14100"/>
        <pc:sldMkLst>
          <pc:docMk/>
          <pc:sldMk cId="0" sldId="318"/>
        </pc:sldMkLst>
        <pc:spChg chg="mod">
          <ac:chgData name="Kebede, Nazreth" userId="015395a0-37a0-40f3-882f-69f1a399720b" providerId="ADAL" clId="{C0387EDE-DBB9-4B38-BFC9-04DFB96213E2}" dt="2021-11-10T16:11:14.183" v="360" actId="1076"/>
          <ac:spMkLst>
            <pc:docMk/>
            <pc:sldMk cId="0" sldId="318"/>
            <ac:spMk id="2" creationId="{00000000-0000-0000-0000-000000000000}"/>
          </ac:spMkLst>
        </pc:spChg>
        <pc:spChg chg="mod">
          <ac:chgData name="Kebede, Nazreth" userId="015395a0-37a0-40f3-882f-69f1a399720b" providerId="ADAL" clId="{C0387EDE-DBB9-4B38-BFC9-04DFB96213E2}" dt="2021-11-10T16:11:44.555" v="365" actId="14100"/>
          <ac:spMkLst>
            <pc:docMk/>
            <pc:sldMk cId="0" sldId="318"/>
            <ac:spMk id="3" creationId="{00000000-0000-0000-0000-000000000000}"/>
          </ac:spMkLst>
        </pc:spChg>
        <pc:spChg chg="del mod">
          <ac:chgData name="Kebede, Nazreth" userId="015395a0-37a0-40f3-882f-69f1a399720b" providerId="ADAL" clId="{C0387EDE-DBB9-4B38-BFC9-04DFB96213E2}" dt="2021-11-10T16:11:32.669" v="364" actId="478"/>
          <ac:spMkLst>
            <pc:docMk/>
            <pc:sldMk cId="0" sldId="318"/>
            <ac:spMk id="5" creationId="{00000000-0000-0000-0000-000000000000}"/>
          </ac:spMkLst>
        </pc:spChg>
      </pc:sldChg>
      <pc:sldMasterChg chg="modSldLayout">
        <pc:chgData name="Kebede, Nazreth" userId="015395a0-37a0-40f3-882f-69f1a399720b" providerId="ADAL" clId="{C0387EDE-DBB9-4B38-BFC9-04DFB96213E2}" dt="2021-11-10T16:15:47.752" v="447" actId="478"/>
        <pc:sldMasterMkLst>
          <pc:docMk/>
          <pc:sldMasterMk cId="26792267" sldId="2147483798"/>
        </pc:sldMasterMkLst>
        <pc:sldLayoutChg chg="addSp modSp">
          <pc:chgData name="Kebede, Nazreth" userId="015395a0-37a0-40f3-882f-69f1a399720b" providerId="ADAL" clId="{C0387EDE-DBB9-4B38-BFC9-04DFB96213E2}" dt="2021-11-10T14:48:07.023" v="25"/>
          <pc:sldLayoutMkLst>
            <pc:docMk/>
            <pc:sldMasterMk cId="26792267" sldId="2147483798"/>
            <pc:sldLayoutMk cId="3670828849" sldId="2147483799"/>
          </pc:sldLayoutMkLst>
          <pc:spChg chg="add mod">
            <ac:chgData name="Kebede, Nazreth" userId="015395a0-37a0-40f3-882f-69f1a399720b" providerId="ADAL" clId="{C0387EDE-DBB9-4B38-BFC9-04DFB96213E2}" dt="2021-11-10T14:48:07.023" v="25"/>
            <ac:spMkLst>
              <pc:docMk/>
              <pc:sldMasterMk cId="26792267" sldId="2147483798"/>
              <pc:sldLayoutMk cId="3670828849" sldId="2147483799"/>
              <ac:spMk id="7" creationId="{0BCF8574-17E3-4A48-ACDB-423BAF61FACA}"/>
            </ac:spMkLst>
          </pc:spChg>
          <pc:spChg chg="add mod">
            <ac:chgData name="Kebede, Nazreth" userId="015395a0-37a0-40f3-882f-69f1a399720b" providerId="ADAL" clId="{C0387EDE-DBB9-4B38-BFC9-04DFB96213E2}" dt="2021-11-10T14:48:07.023" v="25"/>
            <ac:spMkLst>
              <pc:docMk/>
              <pc:sldMasterMk cId="26792267" sldId="2147483798"/>
              <pc:sldLayoutMk cId="3670828849" sldId="2147483799"/>
              <ac:spMk id="8" creationId="{C9AE14F4-4030-4CE3-ABEE-B8F13CE17C5B}"/>
            </ac:spMkLst>
          </pc:spChg>
          <pc:spChg chg="add mod">
            <ac:chgData name="Kebede, Nazreth" userId="015395a0-37a0-40f3-882f-69f1a399720b" providerId="ADAL" clId="{C0387EDE-DBB9-4B38-BFC9-04DFB96213E2}" dt="2021-11-10T14:48:07.023" v="25"/>
            <ac:spMkLst>
              <pc:docMk/>
              <pc:sldMasterMk cId="26792267" sldId="2147483798"/>
              <pc:sldLayoutMk cId="3670828849" sldId="2147483799"/>
              <ac:spMk id="9" creationId="{D64200F6-7E11-4B11-BD20-C619D91E6BE0}"/>
            </ac:spMkLst>
          </pc:spChg>
          <pc:picChg chg="add mod">
            <ac:chgData name="Kebede, Nazreth" userId="015395a0-37a0-40f3-882f-69f1a399720b" providerId="ADAL" clId="{C0387EDE-DBB9-4B38-BFC9-04DFB96213E2}" dt="2021-11-10T14:48:07.023" v="25"/>
            <ac:picMkLst>
              <pc:docMk/>
              <pc:sldMasterMk cId="26792267" sldId="2147483798"/>
              <pc:sldLayoutMk cId="3670828849" sldId="2147483799"/>
              <ac:picMk id="10" creationId="{8FDCD273-BD92-4550-BEA8-C04243A45D2B}"/>
            </ac:picMkLst>
          </pc:picChg>
        </pc:sldLayoutChg>
        <pc:sldLayoutChg chg="addSp delSp modSp mod">
          <pc:chgData name="Kebede, Nazreth" userId="015395a0-37a0-40f3-882f-69f1a399720b" providerId="ADAL" clId="{C0387EDE-DBB9-4B38-BFC9-04DFB96213E2}" dt="2021-11-10T16:15:47.752" v="447" actId="478"/>
          <pc:sldLayoutMkLst>
            <pc:docMk/>
            <pc:sldMasterMk cId="26792267" sldId="2147483798"/>
            <pc:sldLayoutMk cId="1901403896" sldId="2147483800"/>
          </pc:sldLayoutMkLst>
          <pc:spChg chg="add mod">
            <ac:chgData name="Kebede, Nazreth" userId="015395a0-37a0-40f3-882f-69f1a399720b" providerId="ADAL" clId="{C0387EDE-DBB9-4B38-BFC9-04DFB96213E2}" dt="2021-11-10T16:15:45.527" v="446" actId="255"/>
            <ac:spMkLst>
              <pc:docMk/>
              <pc:sldMasterMk cId="26792267" sldId="2147483798"/>
              <pc:sldLayoutMk cId="1901403896" sldId="2147483800"/>
              <ac:spMk id="7" creationId="{5269444E-A34D-4BF0-AB7A-D50154897A3E}"/>
            </ac:spMkLst>
          </pc:spChg>
          <pc:spChg chg="add mod">
            <ac:chgData name="Kebede, Nazreth" userId="015395a0-37a0-40f3-882f-69f1a399720b" providerId="ADAL" clId="{C0387EDE-DBB9-4B38-BFC9-04DFB96213E2}" dt="2021-11-10T14:49:13.801" v="27"/>
            <ac:spMkLst>
              <pc:docMk/>
              <pc:sldMasterMk cId="26792267" sldId="2147483798"/>
              <pc:sldLayoutMk cId="1901403896" sldId="2147483800"/>
              <ac:spMk id="10" creationId="{B3E1F019-453D-403C-9ECD-258388EE6CF0}"/>
            </ac:spMkLst>
          </pc:spChg>
          <pc:spChg chg="add mod">
            <ac:chgData name="Kebede, Nazreth" userId="015395a0-37a0-40f3-882f-69f1a399720b" providerId="ADAL" clId="{C0387EDE-DBB9-4B38-BFC9-04DFB96213E2}" dt="2021-11-10T14:49:13.801" v="27"/>
            <ac:spMkLst>
              <pc:docMk/>
              <pc:sldMasterMk cId="26792267" sldId="2147483798"/>
              <pc:sldLayoutMk cId="1901403896" sldId="2147483800"/>
              <ac:spMk id="11" creationId="{6E2C2182-5CCA-4200-A8C8-C7CC25C3C4D3}"/>
            </ac:spMkLst>
          </pc:spChg>
          <pc:spChg chg="add mod">
            <ac:chgData name="Kebede, Nazreth" userId="015395a0-37a0-40f3-882f-69f1a399720b" providerId="ADAL" clId="{C0387EDE-DBB9-4B38-BFC9-04DFB96213E2}" dt="2021-11-10T14:49:13.801" v="27"/>
            <ac:spMkLst>
              <pc:docMk/>
              <pc:sldMasterMk cId="26792267" sldId="2147483798"/>
              <pc:sldLayoutMk cId="1901403896" sldId="2147483800"/>
              <ac:spMk id="12" creationId="{F755094C-344B-4FFA-A790-6C748C70A9A3}"/>
            </ac:spMkLst>
          </pc:spChg>
          <pc:picChg chg="add mod">
            <ac:chgData name="Kebede, Nazreth" userId="015395a0-37a0-40f3-882f-69f1a399720b" providerId="ADAL" clId="{C0387EDE-DBB9-4B38-BFC9-04DFB96213E2}" dt="2021-11-10T14:48:52.132" v="26"/>
            <ac:picMkLst>
              <pc:docMk/>
              <pc:sldMasterMk cId="26792267" sldId="2147483798"/>
              <pc:sldLayoutMk cId="1901403896" sldId="2147483800"/>
              <ac:picMk id="9" creationId="{AE250C7D-BFAE-4584-A3FB-B7AF3B84F415}"/>
            </ac:picMkLst>
          </pc:picChg>
          <pc:picChg chg="add mod">
            <ac:chgData name="Kebede, Nazreth" userId="015395a0-37a0-40f3-882f-69f1a399720b" providerId="ADAL" clId="{C0387EDE-DBB9-4B38-BFC9-04DFB96213E2}" dt="2021-11-10T14:49:13.801" v="27"/>
            <ac:picMkLst>
              <pc:docMk/>
              <pc:sldMasterMk cId="26792267" sldId="2147483798"/>
              <pc:sldLayoutMk cId="1901403896" sldId="2147483800"/>
              <ac:picMk id="13" creationId="{8C890428-DDF7-4CB7-AE3F-59361AD9F093}"/>
            </ac:picMkLst>
          </pc:picChg>
          <pc:cxnChg chg="add del mod">
            <ac:chgData name="Kebede, Nazreth" userId="015395a0-37a0-40f3-882f-69f1a399720b" providerId="ADAL" clId="{C0387EDE-DBB9-4B38-BFC9-04DFB96213E2}" dt="2021-11-10T16:15:47.752" v="447" actId="478"/>
            <ac:cxnSpMkLst>
              <pc:docMk/>
              <pc:sldMasterMk cId="26792267" sldId="2147483798"/>
              <pc:sldLayoutMk cId="1901403896" sldId="2147483800"/>
              <ac:cxnSpMk id="8" creationId="{42E1E26E-A812-40E6-A4A4-77A68227186E}"/>
            </ac:cxnSpMkLst>
          </pc:cxnChg>
        </pc:sldLayoutChg>
      </pc:sldMasterChg>
      <pc:sldMasterChg chg="new add del mod addSldLayout delSldLayout">
        <pc:chgData name="Kebede, Nazreth" userId="015395a0-37a0-40f3-882f-69f1a399720b" providerId="ADAL" clId="{C0387EDE-DBB9-4B38-BFC9-04DFB96213E2}" dt="2021-11-10T14:49:46.542" v="31" actId="6938"/>
        <pc:sldMasterMkLst>
          <pc:docMk/>
          <pc:sldMasterMk cId="3525427297" sldId="2147483810"/>
        </pc:sldMasterMkLst>
        <pc:sldLayoutChg chg="new add del replId">
          <pc:chgData name="Kebede, Nazreth" userId="015395a0-37a0-40f3-882f-69f1a399720b" providerId="ADAL" clId="{C0387EDE-DBB9-4B38-BFC9-04DFB96213E2}" dt="2021-11-10T14:49:46.542" v="31" actId="6938"/>
          <pc:sldLayoutMkLst>
            <pc:docMk/>
            <pc:sldMasterMk cId="3525427297" sldId="2147483810"/>
            <pc:sldLayoutMk cId="755450779" sldId="2147483811"/>
          </pc:sldLayoutMkLst>
        </pc:sldLayoutChg>
        <pc:sldLayoutChg chg="new add del replId">
          <pc:chgData name="Kebede, Nazreth" userId="015395a0-37a0-40f3-882f-69f1a399720b" providerId="ADAL" clId="{C0387EDE-DBB9-4B38-BFC9-04DFB96213E2}" dt="2021-11-10T14:49:46.542" v="31" actId="6938"/>
          <pc:sldLayoutMkLst>
            <pc:docMk/>
            <pc:sldMasterMk cId="3525427297" sldId="2147483810"/>
            <pc:sldLayoutMk cId="2592800979" sldId="2147483812"/>
          </pc:sldLayoutMkLst>
        </pc:sldLayoutChg>
        <pc:sldLayoutChg chg="new add del replId">
          <pc:chgData name="Kebede, Nazreth" userId="015395a0-37a0-40f3-882f-69f1a399720b" providerId="ADAL" clId="{C0387EDE-DBB9-4B38-BFC9-04DFB96213E2}" dt="2021-11-10T14:49:46.542" v="31" actId="6938"/>
          <pc:sldLayoutMkLst>
            <pc:docMk/>
            <pc:sldMasterMk cId="3525427297" sldId="2147483810"/>
            <pc:sldLayoutMk cId="114636531" sldId="2147483813"/>
          </pc:sldLayoutMkLst>
        </pc:sldLayoutChg>
        <pc:sldLayoutChg chg="new add del replId">
          <pc:chgData name="Kebede, Nazreth" userId="015395a0-37a0-40f3-882f-69f1a399720b" providerId="ADAL" clId="{C0387EDE-DBB9-4B38-BFC9-04DFB96213E2}" dt="2021-11-10T14:49:46.542" v="31" actId="6938"/>
          <pc:sldLayoutMkLst>
            <pc:docMk/>
            <pc:sldMasterMk cId="3525427297" sldId="2147483810"/>
            <pc:sldLayoutMk cId="1117822938" sldId="2147483814"/>
          </pc:sldLayoutMkLst>
        </pc:sldLayoutChg>
        <pc:sldLayoutChg chg="new add del replId">
          <pc:chgData name="Kebede, Nazreth" userId="015395a0-37a0-40f3-882f-69f1a399720b" providerId="ADAL" clId="{C0387EDE-DBB9-4B38-BFC9-04DFB96213E2}" dt="2021-11-10T14:49:46.542" v="31" actId="6938"/>
          <pc:sldLayoutMkLst>
            <pc:docMk/>
            <pc:sldMasterMk cId="3525427297" sldId="2147483810"/>
            <pc:sldLayoutMk cId="3893466738" sldId="2147483815"/>
          </pc:sldLayoutMkLst>
        </pc:sldLayoutChg>
        <pc:sldLayoutChg chg="new add del replId">
          <pc:chgData name="Kebede, Nazreth" userId="015395a0-37a0-40f3-882f-69f1a399720b" providerId="ADAL" clId="{C0387EDE-DBB9-4B38-BFC9-04DFB96213E2}" dt="2021-11-10T14:49:46.542" v="31" actId="6938"/>
          <pc:sldLayoutMkLst>
            <pc:docMk/>
            <pc:sldMasterMk cId="3525427297" sldId="2147483810"/>
            <pc:sldLayoutMk cId="1357807267" sldId="2147483816"/>
          </pc:sldLayoutMkLst>
        </pc:sldLayoutChg>
        <pc:sldLayoutChg chg="new add del replId">
          <pc:chgData name="Kebede, Nazreth" userId="015395a0-37a0-40f3-882f-69f1a399720b" providerId="ADAL" clId="{C0387EDE-DBB9-4B38-BFC9-04DFB96213E2}" dt="2021-11-10T14:49:46.542" v="31" actId="6938"/>
          <pc:sldLayoutMkLst>
            <pc:docMk/>
            <pc:sldMasterMk cId="3525427297" sldId="2147483810"/>
            <pc:sldLayoutMk cId="2425829408" sldId="2147483817"/>
          </pc:sldLayoutMkLst>
        </pc:sldLayoutChg>
        <pc:sldLayoutChg chg="new add del replId">
          <pc:chgData name="Kebede, Nazreth" userId="015395a0-37a0-40f3-882f-69f1a399720b" providerId="ADAL" clId="{C0387EDE-DBB9-4B38-BFC9-04DFB96213E2}" dt="2021-11-10T14:49:46.542" v="31" actId="6938"/>
          <pc:sldLayoutMkLst>
            <pc:docMk/>
            <pc:sldMasterMk cId="3525427297" sldId="2147483810"/>
            <pc:sldLayoutMk cId="4283424110" sldId="2147483818"/>
          </pc:sldLayoutMkLst>
        </pc:sldLayoutChg>
        <pc:sldLayoutChg chg="new add del replId">
          <pc:chgData name="Kebede, Nazreth" userId="015395a0-37a0-40f3-882f-69f1a399720b" providerId="ADAL" clId="{C0387EDE-DBB9-4B38-BFC9-04DFB96213E2}" dt="2021-11-10T14:49:46.542" v="31" actId="6938"/>
          <pc:sldLayoutMkLst>
            <pc:docMk/>
            <pc:sldMasterMk cId="3525427297" sldId="2147483810"/>
            <pc:sldLayoutMk cId="945473804" sldId="2147483819"/>
          </pc:sldLayoutMkLst>
        </pc:sldLayoutChg>
        <pc:sldLayoutChg chg="new add del replId">
          <pc:chgData name="Kebede, Nazreth" userId="015395a0-37a0-40f3-882f-69f1a399720b" providerId="ADAL" clId="{C0387EDE-DBB9-4B38-BFC9-04DFB96213E2}" dt="2021-11-10T14:49:46.542" v="31" actId="6938"/>
          <pc:sldLayoutMkLst>
            <pc:docMk/>
            <pc:sldMasterMk cId="3525427297" sldId="2147483810"/>
            <pc:sldLayoutMk cId="344423922" sldId="2147483820"/>
          </pc:sldLayoutMkLst>
        </pc:sldLayoutChg>
        <pc:sldLayoutChg chg="new add del replId">
          <pc:chgData name="Kebede, Nazreth" userId="015395a0-37a0-40f3-882f-69f1a399720b" providerId="ADAL" clId="{C0387EDE-DBB9-4B38-BFC9-04DFB96213E2}" dt="2021-11-10T14:49:46.542" v="31" actId="6938"/>
          <pc:sldLayoutMkLst>
            <pc:docMk/>
            <pc:sldMasterMk cId="3525427297" sldId="2147483810"/>
            <pc:sldLayoutMk cId="1086441148" sldId="2147483821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3FF250-46BF-FA4F-B15F-F6DE56E35AC2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/>
      <dgm:spPr/>
      <dgm:t>
        <a:bodyPr/>
        <a:lstStyle/>
        <a:p>
          <a:endParaRPr lang="it-IT"/>
        </a:p>
      </dgm:t>
    </dgm:pt>
    <dgm:pt modelId="{7D7F9801-4671-6E44-AE68-2C62827F3AD9}">
      <dgm:prSet/>
      <dgm:spPr/>
      <dgm:t>
        <a:bodyPr/>
        <a:lstStyle/>
        <a:p>
          <a:r>
            <a:rPr lang="en-US"/>
            <a:t>L’impatto delle disuguaglianze globali</a:t>
          </a:r>
          <a:endParaRPr lang="it-IT"/>
        </a:p>
      </dgm:t>
    </dgm:pt>
    <dgm:pt modelId="{C9BEF72C-295E-F04F-B495-70C56E4A4774}" type="parTrans" cxnId="{8320F0C8-F523-0D4B-8990-F8766AE54786}">
      <dgm:prSet/>
      <dgm:spPr/>
      <dgm:t>
        <a:bodyPr/>
        <a:lstStyle/>
        <a:p>
          <a:endParaRPr lang="it-IT"/>
        </a:p>
      </dgm:t>
    </dgm:pt>
    <dgm:pt modelId="{93D900A5-B539-C346-8322-B2876A951C9D}" type="sibTrans" cxnId="{8320F0C8-F523-0D4B-8990-F8766AE54786}">
      <dgm:prSet/>
      <dgm:spPr/>
      <dgm:t>
        <a:bodyPr/>
        <a:lstStyle/>
        <a:p>
          <a:endParaRPr lang="it-IT"/>
        </a:p>
      </dgm:t>
    </dgm:pt>
    <dgm:pt modelId="{F1506B87-46F9-B34E-9116-1A57EC80E3D8}">
      <dgm:prSet/>
      <dgm:spPr/>
      <dgm:t>
        <a:bodyPr/>
        <a:lstStyle/>
        <a:p>
          <a:r>
            <a:rPr lang="en-US" dirty="0" err="1"/>
            <a:t>Aspettative</a:t>
          </a:r>
          <a:r>
            <a:rPr lang="en-US" dirty="0"/>
            <a:t> di vita e di salute</a:t>
          </a:r>
          <a:endParaRPr lang="it-IT" dirty="0"/>
        </a:p>
      </dgm:t>
    </dgm:pt>
    <dgm:pt modelId="{4CBE567B-5FF7-4942-8BE0-C54223C1543F}" type="parTrans" cxnId="{AE1DE10C-E3AB-2D4F-9D70-1A2E1F1AC9EB}">
      <dgm:prSet/>
      <dgm:spPr/>
      <dgm:t>
        <a:bodyPr/>
        <a:lstStyle/>
        <a:p>
          <a:endParaRPr lang="it-IT"/>
        </a:p>
      </dgm:t>
    </dgm:pt>
    <dgm:pt modelId="{C6C52461-B85A-7642-93B4-EA671D0B5B63}" type="sibTrans" cxnId="{AE1DE10C-E3AB-2D4F-9D70-1A2E1F1AC9EB}">
      <dgm:prSet/>
      <dgm:spPr/>
      <dgm:t>
        <a:bodyPr/>
        <a:lstStyle/>
        <a:p>
          <a:endParaRPr lang="it-IT"/>
        </a:p>
      </dgm:t>
    </dgm:pt>
    <dgm:pt modelId="{8013892C-2BDC-6D4E-B710-9D4049841469}">
      <dgm:prSet/>
      <dgm:spPr/>
      <dgm:t>
        <a:bodyPr/>
        <a:lstStyle/>
        <a:p>
          <a:r>
            <a:rPr lang="en-US"/>
            <a:t>Abitazione</a:t>
          </a:r>
          <a:endParaRPr lang="it-IT"/>
        </a:p>
      </dgm:t>
    </dgm:pt>
    <dgm:pt modelId="{EF3FE120-E52B-594B-86C5-17F33DD2D40A}" type="parTrans" cxnId="{55167730-B6DE-5245-952C-2E5971990996}">
      <dgm:prSet/>
      <dgm:spPr/>
      <dgm:t>
        <a:bodyPr/>
        <a:lstStyle/>
        <a:p>
          <a:endParaRPr lang="it-IT"/>
        </a:p>
      </dgm:t>
    </dgm:pt>
    <dgm:pt modelId="{062B1F04-28D6-7548-ABD6-41F0B755C5C5}" type="sibTrans" cxnId="{55167730-B6DE-5245-952C-2E5971990996}">
      <dgm:prSet/>
      <dgm:spPr/>
      <dgm:t>
        <a:bodyPr/>
        <a:lstStyle/>
        <a:p>
          <a:endParaRPr lang="it-IT"/>
        </a:p>
      </dgm:t>
    </dgm:pt>
    <dgm:pt modelId="{3D483273-7EE8-5740-B7C5-9F31050E6DC8}">
      <dgm:prSet/>
      <dgm:spPr/>
      <dgm:t>
        <a:bodyPr/>
        <a:lstStyle/>
        <a:p>
          <a:r>
            <a:rPr lang="en-US" dirty="0" err="1"/>
            <a:t>Istruzione</a:t>
          </a:r>
          <a:endParaRPr lang="it-IT" dirty="0"/>
        </a:p>
      </dgm:t>
    </dgm:pt>
    <dgm:pt modelId="{FB23A0F0-2A26-8649-86DA-211DD8032B66}" type="parTrans" cxnId="{3012B8CA-B0CB-FC40-B68D-F1074C9832D2}">
      <dgm:prSet/>
      <dgm:spPr/>
      <dgm:t>
        <a:bodyPr/>
        <a:lstStyle/>
        <a:p>
          <a:endParaRPr lang="it-IT"/>
        </a:p>
      </dgm:t>
    </dgm:pt>
    <dgm:pt modelId="{9CABEBD9-54E3-1A4C-9A89-1002B050FCCA}" type="sibTrans" cxnId="{3012B8CA-B0CB-FC40-B68D-F1074C9832D2}">
      <dgm:prSet/>
      <dgm:spPr/>
      <dgm:t>
        <a:bodyPr/>
        <a:lstStyle/>
        <a:p>
          <a:endParaRPr lang="it-IT"/>
        </a:p>
      </dgm:t>
    </dgm:pt>
    <dgm:pt modelId="{28B75F79-41B7-B34E-B0D5-0A4F59FFF790}">
      <dgm:prSet/>
      <dgm:spPr/>
      <dgm:t>
        <a:bodyPr/>
        <a:lstStyle/>
        <a:p>
          <a:r>
            <a:rPr lang="en-US"/>
            <a:t>La disuguaglianza interna ai Paesi</a:t>
          </a:r>
          <a:endParaRPr lang="it-IT"/>
        </a:p>
      </dgm:t>
    </dgm:pt>
    <dgm:pt modelId="{3325C07A-CC2A-4A48-984A-89C434D02666}" type="parTrans" cxnId="{358D0F71-8D23-504B-A194-A3468EAE0E55}">
      <dgm:prSet/>
      <dgm:spPr/>
      <dgm:t>
        <a:bodyPr/>
        <a:lstStyle/>
        <a:p>
          <a:endParaRPr lang="it-IT"/>
        </a:p>
      </dgm:t>
    </dgm:pt>
    <dgm:pt modelId="{A9EBFB25-7535-0741-8EBE-0AA7AB290751}" type="sibTrans" cxnId="{358D0F71-8D23-504B-A194-A3468EAE0E55}">
      <dgm:prSet/>
      <dgm:spPr/>
      <dgm:t>
        <a:bodyPr/>
        <a:lstStyle/>
        <a:p>
          <a:endParaRPr lang="it-IT"/>
        </a:p>
      </dgm:t>
    </dgm:pt>
    <dgm:pt modelId="{BDD56B0E-FDD8-644D-A23A-5259171AF045}" type="pres">
      <dgm:prSet presAssocID="{A33FF250-46BF-FA4F-B15F-F6DE56E35AC2}" presName="linear" presStyleCnt="0">
        <dgm:presLayoutVars>
          <dgm:animLvl val="lvl"/>
          <dgm:resizeHandles val="exact"/>
        </dgm:presLayoutVars>
      </dgm:prSet>
      <dgm:spPr/>
    </dgm:pt>
    <dgm:pt modelId="{259AB03D-EE7F-9447-87D0-E031590B92F3}" type="pres">
      <dgm:prSet presAssocID="{7D7F9801-4671-6E44-AE68-2C62827F3AD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629AE97-ACC6-D24F-8C88-0F0997C265E0}" type="pres">
      <dgm:prSet presAssocID="{7D7F9801-4671-6E44-AE68-2C62827F3AD9}" presName="childText" presStyleLbl="revTx" presStyleIdx="0" presStyleCnt="1">
        <dgm:presLayoutVars>
          <dgm:bulletEnabled val="1"/>
        </dgm:presLayoutVars>
      </dgm:prSet>
      <dgm:spPr/>
    </dgm:pt>
    <dgm:pt modelId="{1DFCDE84-9F9A-7640-A76C-DBD45EF422F3}" type="pres">
      <dgm:prSet presAssocID="{28B75F79-41B7-B34E-B0D5-0A4F59FFF790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AE1DE10C-E3AB-2D4F-9D70-1A2E1F1AC9EB}" srcId="{7D7F9801-4671-6E44-AE68-2C62827F3AD9}" destId="{F1506B87-46F9-B34E-9116-1A57EC80E3D8}" srcOrd="0" destOrd="0" parTransId="{4CBE567B-5FF7-4942-8BE0-C54223C1543F}" sibTransId="{C6C52461-B85A-7642-93B4-EA671D0B5B63}"/>
    <dgm:cxn modelId="{6C5B3F11-8ECC-A24F-81CD-1D072F4F34A8}" type="presOf" srcId="{8013892C-2BDC-6D4E-B710-9D4049841469}" destId="{F629AE97-ACC6-D24F-8C88-0F0997C265E0}" srcOrd="0" destOrd="1" presId="urn:microsoft.com/office/officeart/2005/8/layout/vList2"/>
    <dgm:cxn modelId="{55167730-B6DE-5245-952C-2E5971990996}" srcId="{7D7F9801-4671-6E44-AE68-2C62827F3AD9}" destId="{8013892C-2BDC-6D4E-B710-9D4049841469}" srcOrd="1" destOrd="0" parTransId="{EF3FE120-E52B-594B-86C5-17F33DD2D40A}" sibTransId="{062B1F04-28D6-7548-ABD6-41F0B755C5C5}"/>
    <dgm:cxn modelId="{208A736E-A3C8-804B-A707-30222458AF56}" type="presOf" srcId="{7D7F9801-4671-6E44-AE68-2C62827F3AD9}" destId="{259AB03D-EE7F-9447-87D0-E031590B92F3}" srcOrd="0" destOrd="0" presId="urn:microsoft.com/office/officeart/2005/8/layout/vList2"/>
    <dgm:cxn modelId="{358D0F71-8D23-504B-A194-A3468EAE0E55}" srcId="{A33FF250-46BF-FA4F-B15F-F6DE56E35AC2}" destId="{28B75F79-41B7-B34E-B0D5-0A4F59FFF790}" srcOrd="1" destOrd="0" parTransId="{3325C07A-CC2A-4A48-984A-89C434D02666}" sibTransId="{A9EBFB25-7535-0741-8EBE-0AA7AB290751}"/>
    <dgm:cxn modelId="{8DDC387F-8DE3-9744-A0F7-19ADFBB0D0FF}" type="presOf" srcId="{28B75F79-41B7-B34E-B0D5-0A4F59FFF790}" destId="{1DFCDE84-9F9A-7640-A76C-DBD45EF422F3}" srcOrd="0" destOrd="0" presId="urn:microsoft.com/office/officeart/2005/8/layout/vList2"/>
    <dgm:cxn modelId="{FE13889C-3E5A-CC4A-A0F8-C88F08CDFD85}" type="presOf" srcId="{3D483273-7EE8-5740-B7C5-9F31050E6DC8}" destId="{F629AE97-ACC6-D24F-8C88-0F0997C265E0}" srcOrd="0" destOrd="2" presId="urn:microsoft.com/office/officeart/2005/8/layout/vList2"/>
    <dgm:cxn modelId="{8320F0C8-F523-0D4B-8990-F8766AE54786}" srcId="{A33FF250-46BF-FA4F-B15F-F6DE56E35AC2}" destId="{7D7F9801-4671-6E44-AE68-2C62827F3AD9}" srcOrd="0" destOrd="0" parTransId="{C9BEF72C-295E-F04F-B495-70C56E4A4774}" sibTransId="{93D900A5-B539-C346-8322-B2876A951C9D}"/>
    <dgm:cxn modelId="{3012B8CA-B0CB-FC40-B68D-F1074C9832D2}" srcId="{7D7F9801-4671-6E44-AE68-2C62827F3AD9}" destId="{3D483273-7EE8-5740-B7C5-9F31050E6DC8}" srcOrd="2" destOrd="0" parTransId="{FB23A0F0-2A26-8649-86DA-211DD8032B66}" sibTransId="{9CABEBD9-54E3-1A4C-9A89-1002B050FCCA}"/>
    <dgm:cxn modelId="{00BD2DF1-6159-F246-BE0D-B34536D0DA6C}" type="presOf" srcId="{A33FF250-46BF-FA4F-B15F-F6DE56E35AC2}" destId="{BDD56B0E-FDD8-644D-A23A-5259171AF045}" srcOrd="0" destOrd="0" presId="urn:microsoft.com/office/officeart/2005/8/layout/vList2"/>
    <dgm:cxn modelId="{F7F7B0FB-3E21-FD4C-BE47-38309124D5B7}" type="presOf" srcId="{F1506B87-46F9-B34E-9116-1A57EC80E3D8}" destId="{F629AE97-ACC6-D24F-8C88-0F0997C265E0}" srcOrd="0" destOrd="0" presId="urn:microsoft.com/office/officeart/2005/8/layout/vList2"/>
    <dgm:cxn modelId="{1C09FDF5-8DFB-BC4B-8628-B4A971EBB07D}" type="presParOf" srcId="{BDD56B0E-FDD8-644D-A23A-5259171AF045}" destId="{259AB03D-EE7F-9447-87D0-E031590B92F3}" srcOrd="0" destOrd="0" presId="urn:microsoft.com/office/officeart/2005/8/layout/vList2"/>
    <dgm:cxn modelId="{C6C468BA-7A3F-3D4D-BE35-739B8222FB01}" type="presParOf" srcId="{BDD56B0E-FDD8-644D-A23A-5259171AF045}" destId="{F629AE97-ACC6-D24F-8C88-0F0997C265E0}" srcOrd="1" destOrd="0" presId="urn:microsoft.com/office/officeart/2005/8/layout/vList2"/>
    <dgm:cxn modelId="{55360E56-C6F5-9D46-A640-6C15F9077EB7}" type="presParOf" srcId="{BDD56B0E-FDD8-644D-A23A-5259171AF045}" destId="{1DFCDE84-9F9A-7640-A76C-DBD45EF422F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9AB03D-EE7F-9447-87D0-E031590B92F3}">
      <dsp:nvSpPr>
        <dsp:cNvPr id="0" name=""/>
        <dsp:cNvSpPr/>
      </dsp:nvSpPr>
      <dsp:spPr>
        <a:xfrm>
          <a:off x="0" y="22251"/>
          <a:ext cx="7370005" cy="74353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L’impatto delle disuguaglianze globali</a:t>
          </a:r>
          <a:endParaRPr lang="it-IT" sz="3100" kern="1200"/>
        </a:p>
      </dsp:txBody>
      <dsp:txXfrm>
        <a:off x="36296" y="58547"/>
        <a:ext cx="7297413" cy="670943"/>
      </dsp:txXfrm>
    </dsp:sp>
    <dsp:sp modelId="{F629AE97-ACC6-D24F-8C88-0F0997C265E0}">
      <dsp:nvSpPr>
        <dsp:cNvPr id="0" name=""/>
        <dsp:cNvSpPr/>
      </dsp:nvSpPr>
      <dsp:spPr>
        <a:xfrm>
          <a:off x="0" y="765786"/>
          <a:ext cx="7370005" cy="1251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3998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 err="1"/>
            <a:t>Aspettative</a:t>
          </a:r>
          <a:r>
            <a:rPr lang="en-US" sz="2400" kern="1200" dirty="0"/>
            <a:t> di vita e di salute</a:t>
          </a:r>
          <a:endParaRPr lang="it-IT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/>
            <a:t>Abitazione</a:t>
          </a:r>
          <a:endParaRPr lang="it-IT" sz="240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 err="1"/>
            <a:t>Istruzione</a:t>
          </a:r>
          <a:endParaRPr lang="it-IT" sz="2400" kern="1200" dirty="0"/>
        </a:p>
      </dsp:txBody>
      <dsp:txXfrm>
        <a:off x="0" y="765786"/>
        <a:ext cx="7370005" cy="1251315"/>
      </dsp:txXfrm>
    </dsp:sp>
    <dsp:sp modelId="{1DFCDE84-9F9A-7640-A76C-DBD45EF422F3}">
      <dsp:nvSpPr>
        <dsp:cNvPr id="0" name=""/>
        <dsp:cNvSpPr/>
      </dsp:nvSpPr>
      <dsp:spPr>
        <a:xfrm>
          <a:off x="0" y="2017101"/>
          <a:ext cx="7370005" cy="74353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La disuguaglianza interna ai Paesi</a:t>
          </a:r>
          <a:endParaRPr lang="it-IT" sz="3100" kern="1200"/>
        </a:p>
      </dsp:txBody>
      <dsp:txXfrm>
        <a:off x="36296" y="2053397"/>
        <a:ext cx="7297413" cy="6709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DB1B1D4-ACF1-4296-83E7-438FDBFCACE4}" type="datetimeFigureOut">
              <a:rPr lang="en-US"/>
              <a:pPr>
                <a:defRPr/>
              </a:pPr>
              <a:t>11/22/22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67E040F-47B8-4FD0-89F0-580C8909D25E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9249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DD5C4-A0E9-47B3-97F9-85C0B3C455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D0AFFE-86F5-4909-B813-076550411B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D22639-E202-427F-A2BE-3F5BFF71F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EFDB2C-789B-45B5-B46A-BF05F39F3BDA}" type="datetime1">
              <a:rPr lang="en-US" smtClean="0"/>
              <a:pPr>
                <a:defRPr/>
              </a:pPr>
              <a:t>11/22/22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148080-02FA-4089-AA90-ECD72A24D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©2013, The McGraw-Hill Companies, Inc. All Rights Reserved.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B64AB9-D765-48B6-ADE2-190E10DAE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01F640-55F3-4DB2-9322-7032A92E3EB6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0BCF8574-17E3-4A48-ACDB-423BAF61FAC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453335"/>
            <a:ext cx="9144000" cy="431653"/>
          </a:xfrm>
          <a:prstGeom prst="rect">
            <a:avLst/>
          </a:prstGeom>
          <a:solidFill>
            <a:srgbClr val="01B6AD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it-IT" altLang="it-I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C9AE14F4-4030-4CE3-ABEE-B8F13CE17C5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18434" y="6472387"/>
            <a:ext cx="4733988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defRPr/>
            </a:pPr>
            <a:r>
              <a:rPr lang="it-IT" altLang="it-IT" sz="1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Sociologia generale. Teorie, metodo, concetti  – Terza edizione</a:t>
            </a:r>
            <a:br>
              <a:rPr lang="it-IT" altLang="it-IT" sz="1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it-IT" altLang="it-IT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David </a:t>
            </a:r>
            <a:r>
              <a:rPr lang="it-IT" altLang="it-IT" sz="1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Croteau</a:t>
            </a:r>
            <a:r>
              <a:rPr lang="it-IT" altLang="it-IT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William </a:t>
            </a:r>
            <a:r>
              <a:rPr lang="it-IT" altLang="it-IT" sz="1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Hoynes</a:t>
            </a:r>
            <a:r>
              <a:rPr lang="it-IT" altLang="it-IT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 cura di Francesco Antonelli e Emanuele Rossi</a:t>
            </a: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D64200F6-7E11-4B11-BD20-C619D91E6BE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56176" y="6453336"/>
            <a:ext cx="249932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it-IT" altLang="it-IT" sz="1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Copyright © 2022</a:t>
            </a:r>
          </a:p>
          <a:p>
            <a:pPr algn="r">
              <a:defRPr/>
            </a:pPr>
            <a:r>
              <a:rPr lang="it-IT" altLang="it-IT" sz="1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McGraw-Hill </a:t>
            </a:r>
            <a:r>
              <a:rPr lang="it-IT" altLang="it-IT" sz="1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Education</a:t>
            </a:r>
            <a:r>
              <a:rPr lang="it-IT" altLang="it-IT" sz="1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it-IT" altLang="it-IT" sz="1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Italy</a:t>
            </a:r>
            <a:r>
              <a:rPr lang="it-IT" altLang="it-IT" sz="1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S.r.l. </a:t>
            </a:r>
          </a:p>
        </p:txBody>
      </p:sp>
      <p:pic>
        <p:nvPicPr>
          <p:cNvPr id="10" name="Immagine 15" descr="Immagine che contiene segnale, arresto, disegnando, camion&#10;&#10;Descrizione generata automaticamente">
            <a:extLst>
              <a:ext uri="{FF2B5EF4-FFF2-40B4-BE49-F238E27FC236}">
                <a16:creationId xmlns:a16="http://schemas.microsoft.com/office/drawing/2014/main" id="{8FDCD273-BD92-4550-BEA8-C04243A45D2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574" y="6359575"/>
            <a:ext cx="5207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0828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F7E76-B3E8-496E-A354-A438EE5CD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D3A08D-8AA8-48E1-BA5F-FDBB8C3B39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07BAE7-EE9B-4D25-9CAB-B709FA37E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7D5358-4313-418F-8883-FD1F1D03FA30}" type="datetime1">
              <a:rPr lang="en-US" smtClean="0"/>
              <a:pPr>
                <a:defRPr/>
              </a:pPr>
              <a:t>11/22/22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78D19F-E9D3-4B39-BD18-D7578A6EA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©2013, The McGraw-Hill Companies, Inc. All Rights Reserved.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9E1A47-13ED-4A4C-BC9A-4E945919A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2F7A55-3D1C-4B50-9212-2B2125D3BAAE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327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DF8500-44DB-42D0-8837-9E0D0C7D29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4BA925-5E23-46C0-8729-BA211442E8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49199C-660E-4B4E-AF72-9801E255C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D22DCB-BCA4-4968-BD74-B1FCAF5CE9C8}" type="datetime1">
              <a:rPr lang="en-US" smtClean="0"/>
              <a:pPr>
                <a:defRPr/>
              </a:pPr>
              <a:t>11/22/22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CACD99-9916-46B8-9FF3-912BA6E7C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©2013, The McGraw-Hill Companies, Inc. All Rights Reserved.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9EB5D4-DC99-48C4-8236-E1DF2E614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34E914-88DC-4E00-9494-AA240A18D241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092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5E75D-42D0-4995-A2D8-ABD80BCEA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C60E6-7665-41F4-9517-70B43337C8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t-I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6B448-7347-439C-88FD-0789E044C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37757E-9B90-46D9-80E6-59417154E4F8}" type="datetime1">
              <a:rPr lang="en-US" smtClean="0"/>
              <a:pPr>
                <a:defRPr/>
              </a:pPr>
              <a:t>11/22/22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393632-5F5F-4188-BBC1-B8B8F8708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©2013, The McGraw-Hill Companies, Inc. All Rights Reserved.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BDC754-AA2D-4861-BE35-47F3DABAC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B4181B-1279-4966-996B-4574DDE7DEED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269444E-A34D-4BF0-AB7A-D50154897A3E}"/>
              </a:ext>
            </a:extLst>
          </p:cNvPr>
          <p:cNvSpPr txBox="1"/>
          <p:nvPr userDrawn="1"/>
        </p:nvSpPr>
        <p:spPr>
          <a:xfrm>
            <a:off x="-1" y="0"/>
            <a:ext cx="7765141" cy="369332"/>
          </a:xfrm>
          <a:prstGeom prst="rect">
            <a:avLst/>
          </a:prstGeom>
          <a:solidFill>
            <a:srgbClr val="01B6AD"/>
          </a:solidFill>
        </p:spPr>
        <p:txBody>
          <a:bodyPr wrap="square">
            <a:spAutoFit/>
          </a:bodyPr>
          <a:lstStyle/>
          <a:p>
            <a:pPr algn="l"/>
            <a:r>
              <a:rPr lang="it-IT" sz="1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Stratificazione e disuguaglianze nell’era della globalizzazione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AE250C7D-BFAE-4584-A3FB-B7AF3B84F4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65140" y="4554"/>
            <a:ext cx="1375420" cy="1938584"/>
          </a:xfrm>
          <a:prstGeom prst="rect">
            <a:avLst/>
          </a:prstGeom>
        </p:spPr>
      </p:pic>
      <p:sp>
        <p:nvSpPr>
          <p:cNvPr id="10" name="Rectangle 7">
            <a:extLst>
              <a:ext uri="{FF2B5EF4-FFF2-40B4-BE49-F238E27FC236}">
                <a16:creationId xmlns:a16="http://schemas.microsoft.com/office/drawing/2014/main" id="{B3E1F019-453D-403C-9ECD-258388EE6CF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453335"/>
            <a:ext cx="9144000" cy="431653"/>
          </a:xfrm>
          <a:prstGeom prst="rect">
            <a:avLst/>
          </a:prstGeom>
          <a:solidFill>
            <a:srgbClr val="01B6AD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it-IT" altLang="it-I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6E2C2182-5CCA-4200-A8C8-C7CC25C3C4D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18434" y="6472387"/>
            <a:ext cx="4733988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defRPr/>
            </a:pPr>
            <a:r>
              <a:rPr lang="it-IT" altLang="it-IT" sz="1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Sociologia generale. Teorie, metodo, concetti  – Terza edizione</a:t>
            </a:r>
            <a:br>
              <a:rPr lang="it-IT" altLang="it-IT" sz="1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it-IT" altLang="it-IT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David </a:t>
            </a:r>
            <a:r>
              <a:rPr lang="it-IT" altLang="it-IT" sz="1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Croteau</a:t>
            </a:r>
            <a:r>
              <a:rPr lang="it-IT" altLang="it-IT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William </a:t>
            </a:r>
            <a:r>
              <a:rPr lang="it-IT" altLang="it-IT" sz="1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Hoynes</a:t>
            </a:r>
            <a:r>
              <a:rPr lang="it-IT" altLang="it-IT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 cura di Francesco Antonelli e Emanuele Rossi</a:t>
            </a: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F755094C-344B-4FFA-A790-6C748C70A9A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56176" y="6453336"/>
            <a:ext cx="249932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it-IT" altLang="it-IT" sz="1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Copyright © 2022</a:t>
            </a:r>
          </a:p>
          <a:p>
            <a:pPr algn="r">
              <a:defRPr/>
            </a:pPr>
            <a:r>
              <a:rPr lang="it-IT" altLang="it-IT" sz="1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McGraw-Hill </a:t>
            </a:r>
            <a:r>
              <a:rPr lang="it-IT" altLang="it-IT" sz="1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Education</a:t>
            </a:r>
            <a:r>
              <a:rPr lang="it-IT" altLang="it-IT" sz="1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it-IT" altLang="it-IT" sz="1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Italy</a:t>
            </a:r>
            <a:r>
              <a:rPr lang="it-IT" altLang="it-IT" sz="1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S.r.l. </a:t>
            </a:r>
          </a:p>
        </p:txBody>
      </p:sp>
      <p:pic>
        <p:nvPicPr>
          <p:cNvPr id="13" name="Immagine 15" descr="Immagine che contiene segnale, arresto, disegnando, camion&#10;&#10;Descrizione generata automaticamente">
            <a:extLst>
              <a:ext uri="{FF2B5EF4-FFF2-40B4-BE49-F238E27FC236}">
                <a16:creationId xmlns:a16="http://schemas.microsoft.com/office/drawing/2014/main" id="{8C890428-DDF7-4CB7-AE3F-59361AD9F09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574" y="6359575"/>
            <a:ext cx="5207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1403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D2DE3-4B28-4717-88E9-F3D6EF4B7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B977D-B9FA-4A2A-9EF2-F8A90292F4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4E606F-3983-4650-A964-5DFBF8A06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0DBC5B-E0FC-4DEE-A979-1532A7DA2C96}" type="datetime1">
              <a:rPr lang="en-US" smtClean="0"/>
              <a:pPr>
                <a:defRPr/>
              </a:pPr>
              <a:t>11/22/22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137DC-26C5-40EE-8AE9-80205B54E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©2013, The McGraw-Hill Companies, Inc. All Rights Reserved.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24E279-3DEA-4282-A4C2-C93076742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8BA9C5-E7DA-4CF4-B2EC-173BBF99C5E0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014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C84E0-024E-412A-A2A9-BFDBAEE22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E5EF3-4CBD-414E-A135-2A447AE257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BAE2ED-7658-40A3-A0DE-95AFDB0012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7AD1B4-C3A4-4DCA-AD5B-B417FD4A5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20BD74-AD10-43DA-A997-5E325002063B}" type="datetime1">
              <a:rPr lang="en-US" smtClean="0"/>
              <a:pPr>
                <a:defRPr/>
              </a:pPr>
              <a:t>11/22/22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9D24C9-C49C-499A-A843-55F798DCB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©2013, The McGraw-Hill Companies, Inc. All Rights Reserved.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886D1D-822F-42CD-9EBD-9757CD06E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BF4E4A-9BA2-4A0E-9DA1-110D5247ECF3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024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EA29F-174C-4C54-B5B2-B0B3A730D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AFA914-FFF0-4AD1-AAE2-755EE3E0E6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26AA4A-3312-4895-AFA1-E195E4A7B9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F033C7-F413-47C9-91C2-65591F3F4E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4D0C2A-F1A8-4B59-88CD-3130C87C55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5708E0-030A-4398-891D-8570C2FC0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B6B8EF-FCEC-4A39-8BE8-00998B9A0642}" type="datetime1">
              <a:rPr lang="en-US" smtClean="0"/>
              <a:pPr>
                <a:defRPr/>
              </a:pPr>
              <a:t>11/22/22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144764-C9E0-40BE-8A32-84C3EC6E9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©2013, The McGraw-Hill Companies, Inc. All Rights Reserved.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9F3344-345B-407C-9EC7-C0A328718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C1E4F3-4A05-4557-B90B-53FCD588DA0F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779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BFEA8-CC08-4062-A209-40E7AF045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8671D7-82B0-4AD3-A157-AC69FDBD7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83355D-F4F8-4D08-A273-0CE65BBD88CC}" type="datetime1">
              <a:rPr lang="en-US" smtClean="0"/>
              <a:pPr>
                <a:defRPr/>
              </a:pPr>
              <a:t>11/22/22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99DD0A-6306-45BD-8312-23D8E4607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©2013, The McGraw-Hill Companies, Inc. All Rights Reserved.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D51EB6-B1A6-481C-9D63-C3E61F187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3546E9-8BBF-46F0-BC8B-D6DA76277DBA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29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788E5A-B004-4AE4-920E-424BE1D9A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73130F-3AB0-4E8A-8118-B50047591B1C}" type="datetime1">
              <a:rPr lang="en-US" smtClean="0"/>
              <a:pPr>
                <a:defRPr/>
              </a:pPr>
              <a:t>11/22/22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441EAA-6886-42C3-AD94-9E7138548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©2013, The McGraw-Hill Companies, Inc. All Rights Reserved.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0056E4-CA46-40FC-B41F-B0B8CB4A3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D7F0BB-2B43-4165-9DF5-E73C376F55E8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689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CB43F-0316-4AAB-A0E4-24762C690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957E3F-374A-4E43-A0BA-185CBADBE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015928-E371-4F62-87DF-0DECD00C1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47211D-70C5-41C9-8E8C-C2285951C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B34253-DFE9-429B-A5D6-DFE4F29AA141}" type="datetime1">
              <a:rPr lang="en-US" smtClean="0"/>
              <a:pPr>
                <a:defRPr/>
              </a:pPr>
              <a:t>11/22/22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223E76-3A28-4086-BD3A-0465672DF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©2013, The McGraw-Hill Companies, Inc. All Rights Reserved.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317567-88BC-40C1-8716-64FC6042A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91F188-2444-4DF5-99AF-B3DC0D996E56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058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F8017-22DF-4B53-A03D-493F1D669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00DDEB-00AF-4308-BB8A-C75D215D8D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4D780A-84E1-4BFE-BB38-A8C65DF7F0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1FA998-9EA8-4CB1-BB97-FF42A4315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ABE2F1-22B3-43BC-B000-A7E5170A1F66}" type="datetime1">
              <a:rPr lang="en-US" smtClean="0"/>
              <a:pPr>
                <a:defRPr/>
              </a:pPr>
              <a:t>11/22/22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50E278-AFEC-43FD-AC94-C79046A98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©2013, The McGraw-Hill Companies, Inc. All Rights Reserved.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E80B8E-A50C-44E9-8058-A2FB6BCCD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A604E6-6629-4B47-B13A-30F89F94B310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062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FAF7D5-2BF8-4D34-AFA0-F4E8B1783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E01D66-1322-4734-95A1-E052D06069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898965-5831-4269-B4C0-402B2EE964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B579678-A1F8-4C1D-B32C-D78E56AF42D7}" type="datetime1">
              <a:rPr lang="en-US" smtClean="0"/>
              <a:pPr>
                <a:defRPr/>
              </a:pPr>
              <a:t>11/22/22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CC6A69-44AE-4223-BEEA-1A9D1E41C3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©2013, The McGraw-Hill Companies, Inc. All Rights Reserved.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8E62B-71F9-41C0-AA44-C22FC76D3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3CB120C-F4B6-43CF-BF1D-F53D7E49D86E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2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03188" y="1625600"/>
            <a:ext cx="4343400" cy="3606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</a:rPr>
              <a:t>Capitolo 9: </a:t>
            </a:r>
            <a:br>
              <a:rPr lang="en-US" b="1" dirty="0">
                <a:solidFill>
                  <a:srgbClr val="FF0000"/>
                </a:solidFill>
              </a:rPr>
            </a:b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STRATIFICAZIONE E DISUGUAGLIANZE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NELL’ERA DELLA GLOBALIZZAZIONE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0A0A4A-EB9D-49C1-A0A2-290D7EBD1E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822734"/>
            <a:ext cx="3700593" cy="521253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914400" y="1143000"/>
            <a:ext cx="6534150" cy="1325563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I </a:t>
            </a:r>
            <a:r>
              <a:rPr lang="en-US" sz="4000" b="1" dirty="0" err="1">
                <a:solidFill>
                  <a:srgbClr val="FF0000"/>
                </a:solidFill>
              </a:rPr>
              <a:t>sistemi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di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stratificazione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nella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modernità</a:t>
            </a:r>
            <a:r>
              <a:rPr lang="en-US" sz="4000" b="1" dirty="0">
                <a:solidFill>
                  <a:srgbClr val="FF0000"/>
                </a:solidFill>
              </a:rPr>
              <a:t>: le </a:t>
            </a:r>
            <a:r>
              <a:rPr lang="en-US" sz="4000" b="1" dirty="0" err="1">
                <a:solidFill>
                  <a:srgbClr val="FF0000"/>
                </a:solidFill>
              </a:rPr>
              <a:t>classi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sociali</a:t>
            </a:r>
            <a:r>
              <a:rPr lang="en-US" sz="4000" b="1" dirty="0">
                <a:solidFill>
                  <a:srgbClr val="FF0000"/>
                </a:solidFill>
              </a:rPr>
              <a:t> (3)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7886700" cy="2667000"/>
          </a:xfrm>
        </p:spPr>
        <p:txBody>
          <a:bodyPr>
            <a:noAutofit/>
          </a:bodyPr>
          <a:lstStyle/>
          <a:p>
            <a:r>
              <a:rPr lang="en-US" sz="2000" dirty="0"/>
              <a:t>La </a:t>
            </a:r>
            <a:r>
              <a:rPr lang="en-US" sz="2000" dirty="0" err="1"/>
              <a:t>stratificazione</a:t>
            </a:r>
            <a:r>
              <a:rPr lang="en-US" sz="2000" dirty="0"/>
              <a:t> </a:t>
            </a:r>
            <a:r>
              <a:rPr lang="en-US" sz="2000" dirty="0" err="1"/>
              <a:t>delle</a:t>
            </a:r>
            <a:r>
              <a:rPr lang="en-US" sz="2000" dirty="0"/>
              <a:t> </a:t>
            </a:r>
            <a:r>
              <a:rPr lang="en-US" sz="2000" dirty="0" err="1"/>
              <a:t>classi</a:t>
            </a:r>
            <a:r>
              <a:rPr lang="en-US" sz="2000" dirty="0"/>
              <a:t> è </a:t>
            </a:r>
            <a:r>
              <a:rPr lang="en-US" sz="2000" dirty="0" err="1"/>
              <a:t>funzionale</a:t>
            </a:r>
            <a:r>
              <a:rPr lang="en-US" sz="2000" dirty="0"/>
              <a:t>?</a:t>
            </a:r>
          </a:p>
          <a:p>
            <a:pPr lvl="2"/>
            <a:r>
              <a:rPr lang="en-US" sz="2000" dirty="0"/>
              <a:t>Davis e Moore: la </a:t>
            </a:r>
            <a:r>
              <a:rPr lang="en-US" sz="2000" dirty="0" err="1"/>
              <a:t>stratificazione</a:t>
            </a:r>
            <a:r>
              <a:rPr lang="en-US" sz="2000" dirty="0"/>
              <a:t> </a:t>
            </a:r>
            <a:r>
              <a:rPr lang="en-US" sz="2000" dirty="0" err="1"/>
              <a:t>aiuta</a:t>
            </a:r>
            <a:r>
              <a:rPr lang="en-US" sz="2000" dirty="0"/>
              <a:t> a: “fare in modo che le posizioni </a:t>
            </a:r>
            <a:r>
              <a:rPr lang="en-US" sz="2000" dirty="0" err="1"/>
              <a:t>più</a:t>
            </a:r>
            <a:r>
              <a:rPr lang="en-US" sz="2000" dirty="0"/>
              <a:t> </a:t>
            </a:r>
            <a:r>
              <a:rPr lang="en-US" sz="2000" dirty="0" err="1"/>
              <a:t>importanti</a:t>
            </a:r>
            <a:r>
              <a:rPr lang="en-US" sz="2000" dirty="0"/>
              <a:t> </a:t>
            </a:r>
            <a:r>
              <a:rPr lang="en-US" sz="2000" dirty="0" err="1"/>
              <a:t>vengano</a:t>
            </a:r>
            <a:r>
              <a:rPr lang="en-US" sz="2000" dirty="0"/>
              <a:t> </a:t>
            </a:r>
            <a:r>
              <a:rPr lang="en-US" sz="2000" dirty="0" err="1"/>
              <a:t>coscienziosamente</a:t>
            </a:r>
            <a:r>
              <a:rPr lang="en-US" sz="2000" dirty="0"/>
              <a:t> </a:t>
            </a:r>
            <a:r>
              <a:rPr lang="en-US" sz="2000" dirty="0" err="1"/>
              <a:t>occupate</a:t>
            </a:r>
            <a:r>
              <a:rPr lang="en-US" sz="2000" dirty="0"/>
              <a:t> </a:t>
            </a:r>
            <a:r>
              <a:rPr lang="en-US" sz="2000" dirty="0" err="1"/>
              <a:t>delle</a:t>
            </a:r>
            <a:r>
              <a:rPr lang="en-US" sz="2000" dirty="0"/>
              <a:t> persone </a:t>
            </a:r>
            <a:r>
              <a:rPr lang="en-US" sz="2000" dirty="0" err="1"/>
              <a:t>più</a:t>
            </a:r>
            <a:r>
              <a:rPr lang="en-US" sz="2000" dirty="0"/>
              <a:t> </a:t>
            </a:r>
            <a:r>
              <a:rPr lang="en-US" sz="2000" dirty="0" err="1"/>
              <a:t>qualificate</a:t>
            </a:r>
            <a:r>
              <a:rPr lang="en-US" sz="2000" dirty="0"/>
              <a:t>” (1945)</a:t>
            </a:r>
          </a:p>
          <a:p>
            <a:pPr lvl="3"/>
            <a:endParaRPr lang="en-US" sz="2000" dirty="0"/>
          </a:p>
          <a:p>
            <a:pPr lvl="3"/>
            <a:r>
              <a:rPr lang="en-US" sz="2000" dirty="0" err="1"/>
              <a:t>Critiche</a:t>
            </a:r>
            <a:r>
              <a:rPr lang="en-US" sz="2000" dirty="0"/>
              <a:t>:</a:t>
            </a:r>
          </a:p>
          <a:p>
            <a:pPr lvl="3">
              <a:buFontTx/>
              <a:buChar char="-"/>
            </a:pPr>
            <a:r>
              <a:rPr lang="en-US" sz="2000" dirty="0"/>
              <a:t>La </a:t>
            </a:r>
            <a:r>
              <a:rPr lang="en-US" sz="2000" dirty="0" err="1"/>
              <a:t>disuguaglianza</a:t>
            </a:r>
            <a:r>
              <a:rPr lang="en-US" sz="2000" dirty="0"/>
              <a:t> preesistente </a:t>
            </a:r>
            <a:r>
              <a:rPr lang="en-US" sz="2000" dirty="0" err="1"/>
              <a:t>incide</a:t>
            </a:r>
            <a:r>
              <a:rPr lang="en-US" sz="2000" dirty="0"/>
              <a:t> sulla capacità di </a:t>
            </a:r>
            <a:r>
              <a:rPr lang="en-US" sz="2000" dirty="0" err="1"/>
              <a:t>competere</a:t>
            </a:r>
            <a:r>
              <a:rPr lang="en-US" sz="2000" dirty="0"/>
              <a:t> di una persona</a:t>
            </a:r>
          </a:p>
          <a:p>
            <a:pPr lvl="3">
              <a:buFontTx/>
              <a:buChar char="-"/>
            </a:pPr>
            <a:r>
              <a:rPr lang="en-US" sz="2000" dirty="0" err="1"/>
              <a:t>Quali</a:t>
            </a:r>
            <a:r>
              <a:rPr lang="en-US" sz="2000" dirty="0"/>
              <a:t> </a:t>
            </a:r>
            <a:r>
              <a:rPr lang="en-US" sz="2000" dirty="0" err="1"/>
              <a:t>sarebbero</a:t>
            </a:r>
            <a:r>
              <a:rPr lang="en-US" sz="2000" dirty="0"/>
              <a:t> le “</a:t>
            </a:r>
            <a:r>
              <a:rPr lang="en-US" sz="2000" dirty="0" err="1"/>
              <a:t>posizioni</a:t>
            </a:r>
            <a:r>
              <a:rPr lang="en-US" sz="2000" dirty="0"/>
              <a:t> </a:t>
            </a:r>
            <a:r>
              <a:rPr lang="en-US" sz="2000" dirty="0" err="1"/>
              <a:t>più</a:t>
            </a:r>
            <a:r>
              <a:rPr lang="en-US" sz="2000" dirty="0"/>
              <a:t> </a:t>
            </a:r>
            <a:r>
              <a:rPr lang="en-US" sz="2000" dirty="0" err="1"/>
              <a:t>importanti</a:t>
            </a:r>
            <a:r>
              <a:rPr lang="en-US" sz="2000" dirty="0"/>
              <a:t>”?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914400" y="864830"/>
            <a:ext cx="6400800" cy="1325563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I </a:t>
            </a:r>
            <a:r>
              <a:rPr lang="en-US" sz="4000" b="1" dirty="0" err="1">
                <a:solidFill>
                  <a:srgbClr val="FF0000"/>
                </a:solidFill>
              </a:rPr>
              <a:t>sistemi</a:t>
            </a:r>
            <a:r>
              <a:rPr lang="en-US" sz="4000" b="1" dirty="0">
                <a:solidFill>
                  <a:srgbClr val="FF0000"/>
                </a:solidFill>
              </a:rPr>
              <a:t> di </a:t>
            </a:r>
            <a:r>
              <a:rPr lang="en-US" sz="4000" b="1" dirty="0" err="1">
                <a:solidFill>
                  <a:srgbClr val="FF0000"/>
                </a:solidFill>
              </a:rPr>
              <a:t>stratificazione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nella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modernità</a:t>
            </a:r>
            <a:r>
              <a:rPr lang="en-US" sz="4000" b="1" dirty="0">
                <a:solidFill>
                  <a:srgbClr val="FF0000"/>
                </a:solidFill>
              </a:rPr>
              <a:t>: le </a:t>
            </a:r>
            <a:r>
              <a:rPr lang="en-US" sz="4000" b="1" dirty="0" err="1">
                <a:solidFill>
                  <a:srgbClr val="FF0000"/>
                </a:solidFill>
              </a:rPr>
              <a:t>classi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sociali</a:t>
            </a:r>
            <a:r>
              <a:rPr lang="en-US" sz="4000" b="1">
                <a:solidFill>
                  <a:srgbClr val="FF0000"/>
                </a:solidFill>
              </a:rPr>
              <a:t> (4)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732692" y="2345376"/>
            <a:ext cx="6076950" cy="612775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La mobilità </a:t>
            </a:r>
            <a:r>
              <a:rPr lang="en-US" b="1" dirty="0" err="1"/>
              <a:t>sociale</a:t>
            </a:r>
            <a:r>
              <a:rPr lang="en-US" b="1" dirty="0"/>
              <a:t>: </a:t>
            </a:r>
            <a:r>
              <a:rPr lang="en-US" dirty="0" err="1"/>
              <a:t>modificare</a:t>
            </a:r>
            <a:r>
              <a:rPr lang="en-US" dirty="0"/>
              <a:t> la propria posizione o il sistema di </a:t>
            </a:r>
            <a:r>
              <a:rPr lang="en-US" dirty="0" err="1"/>
              <a:t>stratificazione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3200400"/>
            <a:ext cx="3352800" cy="132802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 err="1"/>
              <a:t>Mobilità</a:t>
            </a:r>
            <a:r>
              <a:rPr lang="en-US" b="1" dirty="0"/>
              <a:t> </a:t>
            </a:r>
            <a:r>
              <a:rPr lang="en-US" b="1" dirty="0" err="1"/>
              <a:t>sociale</a:t>
            </a:r>
            <a:endParaRPr lang="en-US" b="1" dirty="0"/>
          </a:p>
          <a:p>
            <a:pPr>
              <a:defRPr/>
            </a:pPr>
            <a:r>
              <a:rPr lang="en-US" dirty="0"/>
              <a:t>Spostamento di un individuo o di un </a:t>
            </a:r>
            <a:r>
              <a:rPr lang="en-US" dirty="0" err="1"/>
              <a:t>intero</a:t>
            </a:r>
            <a:r>
              <a:rPr lang="en-US" dirty="0"/>
              <a:t> gruppo da una posizione </a:t>
            </a:r>
            <a:r>
              <a:rPr lang="en-US" dirty="0" err="1"/>
              <a:t>sociale</a:t>
            </a:r>
            <a:r>
              <a:rPr lang="en-US" dirty="0"/>
              <a:t> a </a:t>
            </a:r>
            <a:r>
              <a:rPr lang="en-US" dirty="0" err="1"/>
              <a:t>un’altra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52950" y="3581400"/>
            <a:ext cx="3810000" cy="224742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 err="1"/>
              <a:t>Mobilità</a:t>
            </a:r>
            <a:r>
              <a:rPr lang="en-US" b="1" dirty="0"/>
              <a:t> </a:t>
            </a:r>
            <a:r>
              <a:rPr lang="en-US" b="1" dirty="0" err="1"/>
              <a:t>strutturale</a:t>
            </a:r>
            <a:r>
              <a:rPr lang="en-US" b="1" dirty="0"/>
              <a:t> e </a:t>
            </a:r>
            <a:r>
              <a:rPr lang="en-US" b="1" dirty="0" err="1"/>
              <a:t>mobilità</a:t>
            </a:r>
            <a:r>
              <a:rPr lang="en-US" b="1" dirty="0"/>
              <a:t> </a:t>
            </a:r>
            <a:r>
              <a:rPr lang="en-US" b="1" dirty="0" err="1"/>
              <a:t>individuale</a:t>
            </a:r>
            <a:endParaRPr lang="en-US" b="1" dirty="0"/>
          </a:p>
          <a:p>
            <a:pPr>
              <a:defRPr/>
            </a:pPr>
            <a:r>
              <a:rPr lang="en-US" dirty="0"/>
              <a:t>La prima </a:t>
            </a:r>
            <a:r>
              <a:rPr lang="en-US" dirty="0" err="1"/>
              <a:t>consiste</a:t>
            </a:r>
            <a:r>
              <a:rPr lang="en-US" dirty="0"/>
              <a:t> </a:t>
            </a:r>
            <a:r>
              <a:rPr lang="en-US" dirty="0" err="1"/>
              <a:t>nella</a:t>
            </a:r>
            <a:r>
              <a:rPr lang="en-US" dirty="0"/>
              <a:t> </a:t>
            </a:r>
            <a:r>
              <a:rPr lang="en-US" dirty="0" err="1"/>
              <a:t>modificazione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struttura</a:t>
            </a:r>
            <a:r>
              <a:rPr lang="en-US" dirty="0"/>
              <a:t> </a:t>
            </a:r>
            <a:r>
              <a:rPr lang="en-US" dirty="0" err="1"/>
              <a:t>occupazionale</a:t>
            </a:r>
            <a:r>
              <a:rPr lang="en-US" dirty="0"/>
              <a:t>. La </a:t>
            </a:r>
            <a:r>
              <a:rPr lang="en-US" dirty="0" err="1"/>
              <a:t>seconda</a:t>
            </a:r>
            <a:r>
              <a:rPr lang="en-US" dirty="0"/>
              <a:t> nel cambiamento di posizione </a:t>
            </a:r>
            <a:r>
              <a:rPr lang="en-US" dirty="0" err="1"/>
              <a:t>dell’individuo</a:t>
            </a:r>
            <a:r>
              <a:rPr lang="en-US" dirty="0"/>
              <a:t>, a </a:t>
            </a:r>
            <a:r>
              <a:rPr lang="en-US" dirty="0" err="1"/>
              <a:t>parità</a:t>
            </a:r>
            <a:r>
              <a:rPr lang="en-US" dirty="0"/>
              <a:t> di struttura</a:t>
            </a:r>
          </a:p>
        </p:txBody>
      </p:sp>
      <p:sp>
        <p:nvSpPr>
          <p:cNvPr id="9" name="TextBox 5"/>
          <p:cNvSpPr txBox="1"/>
          <p:nvPr/>
        </p:nvSpPr>
        <p:spPr>
          <a:xfrm>
            <a:off x="762000" y="4838389"/>
            <a:ext cx="3352800" cy="132802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/>
              <a:t>La mobilità può essere: </a:t>
            </a:r>
            <a:r>
              <a:rPr lang="en-US" b="1" dirty="0" err="1"/>
              <a:t>verticale</a:t>
            </a:r>
            <a:r>
              <a:rPr lang="en-US" b="1" dirty="0"/>
              <a:t>, </a:t>
            </a:r>
            <a:r>
              <a:rPr lang="en-US" b="1" dirty="0" err="1"/>
              <a:t>orizzontale</a:t>
            </a:r>
            <a:r>
              <a:rPr lang="en-US" b="1" dirty="0"/>
              <a:t>, </a:t>
            </a:r>
            <a:r>
              <a:rPr lang="en-US" b="1" dirty="0" err="1"/>
              <a:t>intragenerazionale</a:t>
            </a:r>
            <a:r>
              <a:rPr lang="en-US" b="1" dirty="0"/>
              <a:t>, </a:t>
            </a:r>
            <a:r>
              <a:rPr lang="en-US" b="1" dirty="0" err="1"/>
              <a:t>intergenerazionale</a:t>
            </a:r>
            <a:endParaRPr lang="en-US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7331" y="758288"/>
            <a:ext cx="6595110" cy="1063820"/>
          </a:xfrm>
        </p:spPr>
        <p:txBody>
          <a:bodyPr>
            <a:normAutofit/>
          </a:bodyPr>
          <a:lstStyle/>
          <a:p>
            <a:pPr algn="ctr"/>
            <a:r>
              <a:rPr lang="it-IT" sz="4000" b="1" dirty="0">
                <a:solidFill>
                  <a:srgbClr val="FF0000"/>
                </a:solidFill>
              </a:rPr>
              <a:t>Povertà e deprivazione relativa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49104" y="1600200"/>
            <a:ext cx="6883791" cy="84486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it-IT" sz="2000" dirty="0"/>
              <a:t>La povertà è una condizione di carenza di risorse che sono considerate indispensabili per assicurare a un individuo e a un gruppo di individui la soddisfazione dei bisogni primari</a:t>
            </a:r>
          </a:p>
          <a:p>
            <a:pPr>
              <a:buNone/>
            </a:pPr>
            <a:endParaRPr lang="it-IT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749104" y="2514600"/>
            <a:ext cx="3352800" cy="1940957"/>
          </a:xfrm>
          <a:prstGeom prst="roundRect">
            <a:avLst>
              <a:gd name="adj" fmla="val 14922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 err="1"/>
              <a:t>Povertà</a:t>
            </a:r>
            <a:r>
              <a:rPr lang="en-US" b="1" dirty="0"/>
              <a:t> assoluta</a:t>
            </a:r>
          </a:p>
          <a:p>
            <a:pPr>
              <a:defRPr/>
            </a:pPr>
            <a:r>
              <a:rPr lang="it-IT" dirty="0"/>
              <a:t>Misura dei requisiti minimi necessari per raggiungere un livello di redditi o di consumi tali da garantire condizioni di vita dignitose</a:t>
            </a:r>
            <a:endParaRPr lang="en-US" dirty="0"/>
          </a:p>
        </p:txBody>
      </p:sp>
      <p:sp>
        <p:nvSpPr>
          <p:cNvPr id="7" name="TextBox 5"/>
          <p:cNvSpPr txBox="1"/>
          <p:nvPr/>
        </p:nvSpPr>
        <p:spPr>
          <a:xfrm>
            <a:off x="4572000" y="2514600"/>
            <a:ext cx="3352800" cy="194095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 err="1"/>
              <a:t>Povertà</a:t>
            </a:r>
            <a:r>
              <a:rPr lang="en-US" b="1" dirty="0"/>
              <a:t> </a:t>
            </a:r>
            <a:r>
              <a:rPr lang="en-US" b="1" dirty="0" err="1"/>
              <a:t>relativa</a:t>
            </a:r>
            <a:endParaRPr lang="en-US" b="1" dirty="0"/>
          </a:p>
          <a:p>
            <a:pPr>
              <a:defRPr/>
            </a:pPr>
            <a:r>
              <a:rPr lang="it-IT" dirty="0"/>
              <a:t>Misura la povertà riferendosi allo standard di vita medio di un Paese in un determinato momento storico (</a:t>
            </a:r>
            <a:r>
              <a:rPr lang="it-IT" dirty="0" err="1"/>
              <a:t>Morlicchio</a:t>
            </a:r>
            <a:r>
              <a:rPr lang="it-IT" dirty="0"/>
              <a:t>, 2020)</a:t>
            </a:r>
            <a:endParaRPr lang="en-US" b="1" dirty="0"/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1F28A5C4-EC4C-AF49-971B-439305ABEB70}"/>
              </a:ext>
            </a:extLst>
          </p:cNvPr>
          <p:cNvSpPr txBox="1"/>
          <p:nvPr/>
        </p:nvSpPr>
        <p:spPr>
          <a:xfrm>
            <a:off x="917331" y="4648200"/>
            <a:ext cx="6883791" cy="1605915"/>
          </a:xfrm>
          <a:prstGeom prst="roundRect">
            <a:avLst>
              <a:gd name="adj" fmla="val 14922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err="1"/>
              <a:t>Deprivazione</a:t>
            </a:r>
            <a:r>
              <a:rPr lang="en-US" b="1" dirty="0"/>
              <a:t> </a:t>
            </a:r>
            <a:r>
              <a:rPr lang="en-US" b="1" dirty="0" err="1"/>
              <a:t>relativa</a:t>
            </a:r>
            <a:endParaRPr lang="en-US" b="1" dirty="0"/>
          </a:p>
          <a:p>
            <a:pPr>
              <a:defRPr/>
            </a:pPr>
            <a:r>
              <a:rPr lang="it-IT" dirty="0"/>
              <a:t>È l’esperienza secondo la quale gli individui, anche se dispongono di risorse adeguate, provano insoddisfazione quando hanno la convinzione che gli altri si trovino in condizioni migliori rispetto alle proprie o a quelle del proprio gruppo. </a:t>
            </a:r>
            <a:endParaRPr lang="en-US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33450" y="1066800"/>
            <a:ext cx="6553200" cy="1325563"/>
          </a:xfrm>
        </p:spPr>
        <p:txBody>
          <a:bodyPr>
            <a:normAutofit/>
          </a:bodyPr>
          <a:lstStyle/>
          <a:p>
            <a:pPr algn="ctr"/>
            <a:r>
              <a:rPr lang="it-IT" sz="4000" b="1" dirty="0">
                <a:solidFill>
                  <a:srgbClr val="FF0000"/>
                </a:solidFill>
              </a:rPr>
              <a:t>Politiche pubbliche, disuguaglianze e Welfare State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28675" y="2862263"/>
            <a:ext cx="6762750" cy="247173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it-IT" dirty="0" err="1"/>
              <a:t>Espring</a:t>
            </a:r>
            <a:r>
              <a:rPr lang="it-IT" dirty="0"/>
              <a:t>-Anderson: i quattro modelli tipici di Welfare State:</a:t>
            </a:r>
          </a:p>
          <a:p>
            <a:endParaRPr lang="it-IT" dirty="0"/>
          </a:p>
          <a:p>
            <a:pPr lvl="1">
              <a:buFontTx/>
              <a:buChar char="-"/>
            </a:pPr>
            <a:r>
              <a:rPr lang="it-IT" sz="2000" dirty="0"/>
              <a:t>Modello socialdemocratico</a:t>
            </a:r>
          </a:p>
          <a:p>
            <a:pPr lvl="1">
              <a:buFontTx/>
              <a:buChar char="-"/>
            </a:pPr>
            <a:r>
              <a:rPr lang="it-IT" sz="2000" dirty="0"/>
              <a:t>Modello corporativo</a:t>
            </a:r>
          </a:p>
          <a:p>
            <a:pPr lvl="1">
              <a:buFontTx/>
              <a:buChar char="-"/>
            </a:pPr>
            <a:r>
              <a:rPr lang="it-IT" sz="2000" dirty="0"/>
              <a:t>Modello mediterraneo</a:t>
            </a:r>
          </a:p>
          <a:p>
            <a:pPr lvl="1">
              <a:buFontTx/>
              <a:buChar char="-"/>
            </a:pPr>
            <a:r>
              <a:rPr lang="it-IT" sz="2000" dirty="0"/>
              <a:t>Modello liberale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76400" y="984249"/>
            <a:ext cx="546735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000" b="1" dirty="0">
                <a:solidFill>
                  <a:srgbClr val="FF0000"/>
                </a:solidFill>
              </a:rPr>
              <a:t>La struttura di classe nelle società contemporanee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6725" y="2667000"/>
            <a:ext cx="8210550" cy="2895599"/>
          </a:xfrm>
        </p:spPr>
        <p:txBody>
          <a:bodyPr>
            <a:normAutofit/>
          </a:bodyPr>
          <a:lstStyle/>
          <a:p>
            <a:r>
              <a:rPr lang="it-IT" dirty="0"/>
              <a:t>Per dar conto delle trasformazioni avvenute nei sistemi di stratificazione a partire dagli anni ‘80 e ‘90, sono stati elaborati tre approcci:</a:t>
            </a:r>
          </a:p>
          <a:p>
            <a:pPr marL="0" indent="0">
              <a:buNone/>
            </a:pPr>
            <a:endParaRPr lang="it-IT" dirty="0"/>
          </a:p>
          <a:p>
            <a:pPr lvl="1">
              <a:buFontTx/>
              <a:buChar char="-"/>
            </a:pPr>
            <a:r>
              <a:rPr lang="it-IT" sz="2200" b="1" dirty="0"/>
              <a:t>Neo-marxiano</a:t>
            </a:r>
            <a:r>
              <a:rPr lang="it-IT" sz="2200" dirty="0"/>
              <a:t>: permanenza delle classi e ruolo delle classi medie</a:t>
            </a:r>
          </a:p>
          <a:p>
            <a:pPr lvl="1">
              <a:buFontTx/>
              <a:buChar char="-"/>
            </a:pPr>
            <a:r>
              <a:rPr lang="it-IT" sz="2200" b="1" dirty="0"/>
              <a:t>Neo-weberiano</a:t>
            </a:r>
            <a:r>
              <a:rPr lang="it-IT" sz="2200" dirty="0"/>
              <a:t>: multidimensionalità e differenziazione crescente dei sistemi di stratificazione</a:t>
            </a:r>
          </a:p>
          <a:p>
            <a:pPr lvl="1">
              <a:buFontTx/>
              <a:buChar char="-"/>
            </a:pPr>
            <a:r>
              <a:rPr lang="it-IT" sz="2200" b="1" dirty="0"/>
              <a:t>Teorie della complessità</a:t>
            </a:r>
            <a:r>
              <a:rPr lang="it-IT" sz="2200" dirty="0"/>
              <a:t>: declino delle classi e frammentazione della stratificazione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381000" y="1073946"/>
            <a:ext cx="7219950" cy="62547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</a:rPr>
              <a:t>Potere</a:t>
            </a:r>
            <a:r>
              <a:rPr lang="en-US" sz="4000" b="1" dirty="0">
                <a:solidFill>
                  <a:srgbClr val="FF0000"/>
                </a:solidFill>
              </a:rPr>
              <a:t> e </a:t>
            </a:r>
            <a:r>
              <a:rPr lang="en-US" sz="4000" b="1" dirty="0" err="1">
                <a:solidFill>
                  <a:srgbClr val="FF0000"/>
                </a:solidFill>
              </a:rPr>
              <a:t>disuguaglianze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globali</a:t>
            </a:r>
            <a:r>
              <a:rPr lang="en-US" sz="4000" b="1" dirty="0">
                <a:solidFill>
                  <a:srgbClr val="FF0000"/>
                </a:solidFill>
              </a:rPr>
              <a:t> (1)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1292176" y="2362200"/>
            <a:ext cx="7394624" cy="1353343"/>
          </a:xfrm>
        </p:spPr>
        <p:txBody>
          <a:bodyPr>
            <a:normAutofit/>
          </a:bodyPr>
          <a:lstStyle/>
          <a:p>
            <a:r>
              <a:rPr lang="en-US" sz="2400" dirty="0" err="1"/>
              <a:t>Classificare</a:t>
            </a:r>
            <a:r>
              <a:rPr lang="en-US" sz="2400" dirty="0"/>
              <a:t> le </a:t>
            </a:r>
            <a:r>
              <a:rPr lang="en-US" sz="2400" dirty="0" err="1"/>
              <a:t>economie</a:t>
            </a:r>
            <a:r>
              <a:rPr lang="en-US" sz="2400" dirty="0"/>
              <a:t> </a:t>
            </a:r>
            <a:r>
              <a:rPr lang="en-US" sz="2400" dirty="0" err="1"/>
              <a:t>nazionali</a:t>
            </a:r>
            <a:endParaRPr lang="en-US" sz="2400" dirty="0"/>
          </a:p>
          <a:p>
            <a:pPr lvl="2"/>
            <a:r>
              <a:rPr lang="en-US" sz="2000" dirty="0"/>
              <a:t>Sviluppo, </a:t>
            </a:r>
            <a:r>
              <a:rPr lang="en-US" sz="2000" dirty="0" err="1"/>
              <a:t>paesi</a:t>
            </a:r>
            <a:r>
              <a:rPr lang="en-US" sz="2000" dirty="0"/>
              <a:t> in via di sviluppo e sotto-sviluppo</a:t>
            </a:r>
          </a:p>
          <a:p>
            <a:pPr lvl="2"/>
            <a:r>
              <a:rPr lang="en-US" sz="2000" dirty="0" err="1"/>
              <a:t>Potere</a:t>
            </a:r>
            <a:r>
              <a:rPr lang="en-US" sz="2000" dirty="0"/>
              <a:t> </a:t>
            </a:r>
            <a:r>
              <a:rPr lang="en-US" sz="2000" dirty="0" err="1"/>
              <a:t>d’acquisto</a:t>
            </a:r>
            <a:r>
              <a:rPr lang="en-US" sz="2000" dirty="0"/>
              <a:t> (</a:t>
            </a:r>
            <a:r>
              <a:rPr lang="en-US" sz="2000" dirty="0" err="1"/>
              <a:t>valore</a:t>
            </a:r>
            <a:r>
              <a:rPr lang="en-US" sz="2000" dirty="0"/>
              <a:t> medio </a:t>
            </a:r>
            <a:r>
              <a:rPr lang="en-US" sz="2000" dirty="0" err="1"/>
              <a:t>dei</a:t>
            </a:r>
            <a:r>
              <a:rPr lang="en-US" sz="2000" dirty="0"/>
              <a:t> </a:t>
            </a:r>
            <a:r>
              <a:rPr lang="en-US" sz="2000" dirty="0" err="1"/>
              <a:t>beni</a:t>
            </a:r>
            <a:r>
              <a:rPr lang="en-US" sz="2000" dirty="0"/>
              <a:t> e </a:t>
            </a:r>
            <a:r>
              <a:rPr lang="en-US" sz="2000" dirty="0" err="1"/>
              <a:t>dei</a:t>
            </a:r>
            <a:r>
              <a:rPr lang="en-US" sz="2000" dirty="0"/>
              <a:t> </a:t>
            </a:r>
            <a:r>
              <a:rPr lang="en-US" sz="2000" dirty="0" err="1"/>
              <a:t>servizi</a:t>
            </a:r>
            <a:r>
              <a:rPr lang="en-US" sz="2000" dirty="0"/>
              <a:t> </a:t>
            </a:r>
            <a:r>
              <a:rPr lang="en-US" sz="2000" dirty="0" err="1"/>
              <a:t>che</a:t>
            </a:r>
            <a:r>
              <a:rPr lang="en-US" sz="2000" dirty="0"/>
              <a:t> </a:t>
            </a:r>
            <a:r>
              <a:rPr lang="en-US" sz="2000" dirty="0" err="1"/>
              <a:t>acquistano</a:t>
            </a:r>
            <a:r>
              <a:rPr lang="en-US" sz="2000" dirty="0"/>
              <a:t> in un anno </a:t>
            </a:r>
            <a:r>
              <a:rPr lang="en-US" sz="2000" dirty="0" err="1"/>
              <a:t>gli</a:t>
            </a:r>
            <a:r>
              <a:rPr lang="en-US" sz="2000" dirty="0"/>
              <a:t> </a:t>
            </a:r>
            <a:r>
              <a:rPr lang="en-US" sz="2000" dirty="0" err="1"/>
              <a:t>abitanti</a:t>
            </a:r>
            <a:r>
              <a:rPr lang="en-US" sz="2000" dirty="0"/>
              <a:t> di un </a:t>
            </a:r>
            <a:r>
              <a:rPr lang="en-US" sz="2000" dirty="0" err="1"/>
              <a:t>determinato</a:t>
            </a:r>
            <a:r>
              <a:rPr lang="en-US" sz="2000" dirty="0"/>
              <a:t> </a:t>
            </a:r>
            <a:r>
              <a:rPr lang="en-US" sz="2000" dirty="0" err="1"/>
              <a:t>paese</a:t>
            </a:r>
            <a:r>
              <a:rPr lang="en-US" sz="2000" dirty="0"/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46288" y="3962400"/>
            <a:ext cx="4114800" cy="102155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 err="1"/>
              <a:t>Disuguaglianza</a:t>
            </a:r>
            <a:r>
              <a:rPr lang="en-US" b="1" dirty="0"/>
              <a:t> </a:t>
            </a:r>
            <a:r>
              <a:rPr lang="en-US" b="1" dirty="0" err="1"/>
              <a:t>globale</a:t>
            </a:r>
            <a:endParaRPr lang="en-US" b="1" dirty="0"/>
          </a:p>
          <a:p>
            <a:pPr>
              <a:defRPr/>
            </a:pPr>
            <a:r>
              <a:rPr lang="en-US" dirty="0"/>
              <a:t>Differenza di </a:t>
            </a:r>
            <a:r>
              <a:rPr lang="en-US" dirty="0" err="1"/>
              <a:t>ricchezza</a:t>
            </a:r>
            <a:r>
              <a:rPr lang="en-US" dirty="0"/>
              <a:t> e di potere tra i </a:t>
            </a:r>
            <a:r>
              <a:rPr lang="en-US" dirty="0" err="1"/>
              <a:t>Paesi</a:t>
            </a:r>
            <a:r>
              <a:rPr lang="en-US" dirty="0"/>
              <a:t> del mondo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990600" y="1066800"/>
            <a:ext cx="6496049" cy="595086"/>
          </a:xfrm>
        </p:spPr>
        <p:txBody>
          <a:bodyPr>
            <a:normAutofit fontScale="90000"/>
          </a:bodyPr>
          <a:lstStyle/>
          <a:p>
            <a:r>
              <a:rPr lang="en-US" sz="4000" b="1" dirty="0" err="1">
                <a:solidFill>
                  <a:srgbClr val="FF0000"/>
                </a:solidFill>
              </a:rPr>
              <a:t>Potere</a:t>
            </a:r>
            <a:r>
              <a:rPr lang="en-US" sz="4000" b="1" dirty="0">
                <a:solidFill>
                  <a:srgbClr val="FF0000"/>
                </a:solidFill>
              </a:rPr>
              <a:t> e </a:t>
            </a:r>
            <a:r>
              <a:rPr lang="en-US" sz="4000" b="1" dirty="0" err="1">
                <a:solidFill>
                  <a:srgbClr val="FF0000"/>
                </a:solidFill>
              </a:rPr>
              <a:t>disuguaglianze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globali</a:t>
            </a:r>
            <a:r>
              <a:rPr lang="en-US" sz="4000" b="1" dirty="0">
                <a:solidFill>
                  <a:srgbClr val="FF0000"/>
                </a:solidFill>
              </a:rPr>
              <a:t> (2)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3D47B7-5E6B-40E9-A0E7-95CF2E4EDA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05000"/>
            <a:ext cx="7696200" cy="3909181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A33F74A7-F75E-E942-8537-9EC80E18E83D}"/>
              </a:ext>
            </a:extLst>
          </p:cNvPr>
          <p:cNvSpPr txBox="1"/>
          <p:nvPr/>
        </p:nvSpPr>
        <p:spPr>
          <a:xfrm>
            <a:off x="1659467" y="6062133"/>
            <a:ext cx="5199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            Disuguaglianza tra i redditi all’interno dei Paesi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599342" y="701676"/>
            <a:ext cx="6830158" cy="70167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</a:rPr>
              <a:t>Potere</a:t>
            </a:r>
            <a:r>
              <a:rPr lang="en-US" sz="4000" b="1" dirty="0">
                <a:solidFill>
                  <a:srgbClr val="FF0000"/>
                </a:solidFill>
              </a:rPr>
              <a:t> e </a:t>
            </a:r>
            <a:r>
              <a:rPr lang="en-US" sz="4000" b="1" dirty="0" err="1">
                <a:solidFill>
                  <a:srgbClr val="FF0000"/>
                </a:solidFill>
              </a:rPr>
              <a:t>disuguaglianze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globali</a:t>
            </a:r>
            <a:r>
              <a:rPr lang="en-US" sz="4000" b="1" dirty="0">
                <a:solidFill>
                  <a:srgbClr val="FF0000"/>
                </a:solidFill>
              </a:rPr>
              <a:t> (3)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B8D4FB5-1A7D-074C-BFE7-6014966E64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935" y="1403350"/>
            <a:ext cx="6120130" cy="438785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F0742032-B922-CB41-A352-6FFC17EA3121}"/>
              </a:ext>
            </a:extLst>
          </p:cNvPr>
          <p:cNvSpPr txBox="1"/>
          <p:nvPr/>
        </p:nvSpPr>
        <p:spPr>
          <a:xfrm>
            <a:off x="1038578" y="6039556"/>
            <a:ext cx="575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/>
              <a:t>                     Potere d’acquisto pro-capite nei Paesi UE, 2018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609600" y="920993"/>
            <a:ext cx="6991350" cy="930274"/>
          </a:xfrm>
        </p:spPr>
        <p:txBody>
          <a:bodyPr>
            <a:normAutofit fontScale="90000"/>
          </a:bodyPr>
          <a:lstStyle/>
          <a:p>
            <a:r>
              <a:rPr lang="en-US" sz="4000" b="1" dirty="0" err="1">
                <a:solidFill>
                  <a:srgbClr val="FF0000"/>
                </a:solidFill>
              </a:rPr>
              <a:t>Potere</a:t>
            </a:r>
            <a:r>
              <a:rPr lang="en-US" sz="4000" b="1" dirty="0">
                <a:solidFill>
                  <a:srgbClr val="FF0000"/>
                </a:solidFill>
              </a:rPr>
              <a:t> e </a:t>
            </a:r>
            <a:r>
              <a:rPr lang="en-US" sz="4000" b="1" dirty="0" err="1">
                <a:solidFill>
                  <a:srgbClr val="FF0000"/>
                </a:solidFill>
              </a:rPr>
              <a:t>disuguaglianze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globali</a:t>
            </a:r>
            <a:r>
              <a:rPr lang="en-US" sz="4000" b="1" dirty="0">
                <a:solidFill>
                  <a:srgbClr val="FF0000"/>
                </a:solidFill>
              </a:rPr>
              <a:t> (4)</a:t>
            </a:r>
          </a:p>
        </p:txBody>
      </p:sp>
      <p:graphicFrame>
        <p:nvGraphicFramePr>
          <p:cNvPr id="2" name="Segnaposto contenuto 1">
            <a:extLst>
              <a:ext uri="{FF2B5EF4-FFF2-40B4-BE49-F238E27FC236}">
                <a16:creationId xmlns:a16="http://schemas.microsoft.com/office/drawing/2014/main" id="{26DA7E09-5670-3046-AD57-02C2E6037F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2742018"/>
              </p:ext>
            </p:extLst>
          </p:nvPr>
        </p:nvGraphicFramePr>
        <p:xfrm>
          <a:off x="630995" y="2474912"/>
          <a:ext cx="7370005" cy="2782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838200" y="1048580"/>
            <a:ext cx="6534150" cy="548638"/>
          </a:xfrm>
        </p:spPr>
        <p:txBody>
          <a:bodyPr>
            <a:normAutofit fontScale="90000"/>
          </a:bodyPr>
          <a:lstStyle/>
          <a:p>
            <a:r>
              <a:rPr lang="en-US" sz="3800" b="1" dirty="0" err="1">
                <a:solidFill>
                  <a:srgbClr val="FF0000"/>
                </a:solidFill>
              </a:rPr>
              <a:t>Spiegare</a:t>
            </a:r>
            <a:r>
              <a:rPr lang="en-US" sz="3800" b="1" dirty="0">
                <a:solidFill>
                  <a:srgbClr val="FF0000"/>
                </a:solidFill>
              </a:rPr>
              <a:t> le </a:t>
            </a:r>
            <a:r>
              <a:rPr lang="en-US" sz="3800" b="1" dirty="0" err="1">
                <a:solidFill>
                  <a:srgbClr val="FF0000"/>
                </a:solidFill>
              </a:rPr>
              <a:t>disuguaglianze</a:t>
            </a:r>
            <a:r>
              <a:rPr lang="en-US" sz="3800" b="1" dirty="0">
                <a:solidFill>
                  <a:srgbClr val="FF0000"/>
                </a:solidFill>
              </a:rPr>
              <a:t> </a:t>
            </a:r>
            <a:r>
              <a:rPr lang="en-US" sz="3800" b="1" dirty="0" err="1">
                <a:solidFill>
                  <a:srgbClr val="FF0000"/>
                </a:solidFill>
              </a:rPr>
              <a:t>globali</a:t>
            </a:r>
            <a:r>
              <a:rPr lang="en-US" sz="3800" b="1" dirty="0">
                <a:solidFill>
                  <a:srgbClr val="FF0000"/>
                </a:solidFill>
              </a:rPr>
              <a:t> (1)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609600" y="2234760"/>
            <a:ext cx="7467600" cy="841375"/>
          </a:xfrm>
        </p:spPr>
        <p:txBody>
          <a:bodyPr/>
          <a:lstStyle/>
          <a:p>
            <a:r>
              <a:rPr lang="en-US" dirty="0"/>
              <a:t>Cultura e </a:t>
            </a:r>
            <a:r>
              <a:rPr lang="en-US" dirty="0" err="1"/>
              <a:t>disuguaglianza</a:t>
            </a:r>
            <a:r>
              <a:rPr lang="en-US" dirty="0"/>
              <a:t> </a:t>
            </a:r>
            <a:r>
              <a:rPr lang="en-US" dirty="0" err="1"/>
              <a:t>globale</a:t>
            </a:r>
            <a:r>
              <a:rPr lang="en-US" dirty="0"/>
              <a:t>: la </a:t>
            </a:r>
            <a:r>
              <a:rPr lang="en-US" dirty="0" err="1"/>
              <a:t>teoria</a:t>
            </a:r>
            <a:r>
              <a:rPr lang="en-US" dirty="0"/>
              <a:t> della </a:t>
            </a:r>
            <a:r>
              <a:rPr lang="en-US" dirty="0" err="1"/>
              <a:t>modernizzazione</a:t>
            </a:r>
            <a:endParaRPr lang="en-US" dirty="0"/>
          </a:p>
          <a:p>
            <a:r>
              <a:rPr lang="en-US" dirty="0"/>
              <a:t>Potere e </a:t>
            </a:r>
            <a:r>
              <a:rPr lang="en-US" dirty="0" err="1"/>
              <a:t>disuguaglianza</a:t>
            </a:r>
            <a:r>
              <a:rPr lang="en-US" dirty="0"/>
              <a:t> </a:t>
            </a:r>
            <a:r>
              <a:rPr lang="en-US" dirty="0" err="1"/>
              <a:t>globale</a:t>
            </a:r>
            <a:r>
              <a:rPr lang="en-US" dirty="0"/>
              <a:t>: la </a:t>
            </a:r>
            <a:r>
              <a:rPr lang="en-US" dirty="0" err="1"/>
              <a:t>teoria</a:t>
            </a:r>
            <a:r>
              <a:rPr lang="en-US" dirty="0"/>
              <a:t> della </a:t>
            </a:r>
            <a:r>
              <a:rPr lang="en-US" dirty="0" err="1"/>
              <a:t>dipendenza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4038600"/>
            <a:ext cx="3810000" cy="132802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 err="1"/>
              <a:t>Teoria</a:t>
            </a:r>
            <a:r>
              <a:rPr lang="en-US" b="1" dirty="0"/>
              <a:t> </a:t>
            </a:r>
            <a:r>
              <a:rPr lang="en-US" b="1" dirty="0" err="1"/>
              <a:t>della</a:t>
            </a:r>
            <a:r>
              <a:rPr lang="en-US" b="1" dirty="0"/>
              <a:t> </a:t>
            </a:r>
            <a:r>
              <a:rPr lang="en-US" b="1" dirty="0" err="1"/>
              <a:t>modernizzazione</a:t>
            </a:r>
            <a:endParaRPr lang="en-US" b="1" dirty="0"/>
          </a:p>
          <a:p>
            <a:pPr>
              <a:defRPr/>
            </a:pPr>
            <a:r>
              <a:rPr lang="en-US" dirty="0"/>
              <a:t>Teoria che </a:t>
            </a:r>
            <a:r>
              <a:rPr lang="en-US" dirty="0" err="1"/>
              <a:t>attribuisce</a:t>
            </a:r>
            <a:r>
              <a:rPr lang="en-US" dirty="0"/>
              <a:t> la </a:t>
            </a:r>
            <a:r>
              <a:rPr lang="en-US" dirty="0" err="1"/>
              <a:t>disuguaglianza</a:t>
            </a:r>
            <a:r>
              <a:rPr lang="en-US" dirty="0"/>
              <a:t> </a:t>
            </a:r>
            <a:r>
              <a:rPr lang="en-US" dirty="0" err="1"/>
              <a:t>globale</a:t>
            </a:r>
            <a:r>
              <a:rPr lang="en-US" dirty="0"/>
              <a:t> alle differenze </a:t>
            </a:r>
            <a:r>
              <a:rPr lang="en-US" dirty="0" err="1"/>
              <a:t>culturali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27224" y="4038600"/>
            <a:ext cx="3962400" cy="132802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 err="1"/>
              <a:t>Teoria</a:t>
            </a:r>
            <a:r>
              <a:rPr lang="en-US" b="1" dirty="0"/>
              <a:t> </a:t>
            </a:r>
            <a:r>
              <a:rPr lang="en-US" b="1" dirty="0" err="1"/>
              <a:t>della</a:t>
            </a:r>
            <a:r>
              <a:rPr lang="en-US" b="1" dirty="0"/>
              <a:t> </a:t>
            </a:r>
            <a:r>
              <a:rPr lang="en-US" b="1" dirty="0" err="1"/>
              <a:t>dipendenza</a:t>
            </a:r>
            <a:endParaRPr lang="en-US" b="1" dirty="0"/>
          </a:p>
          <a:p>
            <a:pPr>
              <a:defRPr/>
            </a:pPr>
            <a:r>
              <a:rPr lang="en-US" dirty="0"/>
              <a:t>Teoria che </a:t>
            </a:r>
            <a:r>
              <a:rPr lang="en-US" dirty="0" err="1"/>
              <a:t>attribuisce</a:t>
            </a:r>
            <a:r>
              <a:rPr lang="en-US" dirty="0"/>
              <a:t> la </a:t>
            </a:r>
            <a:r>
              <a:rPr lang="en-US" dirty="0" err="1"/>
              <a:t>disuguaglianza</a:t>
            </a:r>
            <a:r>
              <a:rPr lang="en-US" dirty="0"/>
              <a:t> </a:t>
            </a:r>
            <a:r>
              <a:rPr lang="en-US" dirty="0" err="1"/>
              <a:t>globale</a:t>
            </a:r>
            <a:r>
              <a:rPr lang="en-US" dirty="0"/>
              <a:t> </a:t>
            </a:r>
            <a:r>
              <a:rPr lang="en-US" dirty="0" err="1"/>
              <a:t>allo</a:t>
            </a:r>
            <a:r>
              <a:rPr lang="en-US" dirty="0"/>
              <a:t> </a:t>
            </a:r>
            <a:r>
              <a:rPr lang="en-US" dirty="0" err="1"/>
              <a:t>sfruttamento</a:t>
            </a:r>
            <a:r>
              <a:rPr lang="en-US" dirty="0"/>
              <a:t> dei </a:t>
            </a:r>
            <a:r>
              <a:rPr lang="en-US" dirty="0" err="1"/>
              <a:t>Paesi</a:t>
            </a:r>
            <a:r>
              <a:rPr lang="en-US" dirty="0"/>
              <a:t> </a:t>
            </a:r>
            <a:r>
              <a:rPr lang="en-US" dirty="0" err="1"/>
              <a:t>poveri</a:t>
            </a:r>
            <a:r>
              <a:rPr lang="en-US" dirty="0"/>
              <a:t> da parte di quelli </a:t>
            </a:r>
            <a:r>
              <a:rPr lang="en-US" dirty="0" err="1"/>
              <a:t>ricchi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1219200" y="734616"/>
            <a:ext cx="56388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Le </a:t>
            </a:r>
            <a:r>
              <a:rPr lang="en-US" sz="4000" b="1" dirty="0" err="1">
                <a:solidFill>
                  <a:srgbClr val="FF0000"/>
                </a:solidFill>
              </a:rPr>
              <a:t>disuguaglianze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strutturate</a:t>
            </a:r>
            <a:r>
              <a:rPr lang="en-US" sz="4000" b="1" dirty="0">
                <a:solidFill>
                  <a:srgbClr val="FF0000"/>
                </a:solidFill>
              </a:rPr>
              <a:t>: </a:t>
            </a:r>
            <a:r>
              <a:rPr lang="en-US" sz="4000" b="1" dirty="0" err="1">
                <a:solidFill>
                  <a:srgbClr val="FF0000"/>
                </a:solidFill>
              </a:rPr>
              <a:t>i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sistemi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di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stratificazione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342900" y="4643199"/>
            <a:ext cx="8458200" cy="1480185"/>
          </a:xfrm>
        </p:spPr>
        <p:txBody>
          <a:bodyPr>
            <a:normAutofit/>
          </a:bodyPr>
          <a:lstStyle/>
          <a:p>
            <a:r>
              <a:rPr lang="en-US" sz="1800" dirty="0"/>
              <a:t>Tutti i sistemi di </a:t>
            </a:r>
            <a:r>
              <a:rPr lang="en-US" sz="1800" dirty="0" err="1"/>
              <a:t>stratificazione</a:t>
            </a:r>
            <a:r>
              <a:rPr lang="en-US" sz="1800" dirty="0"/>
              <a:t> si </a:t>
            </a:r>
            <a:r>
              <a:rPr lang="en-US" sz="1800" dirty="0" err="1"/>
              <a:t>basano</a:t>
            </a:r>
            <a:r>
              <a:rPr lang="en-US" sz="1800" dirty="0"/>
              <a:t> su tre elementi chiave:</a:t>
            </a:r>
          </a:p>
          <a:p>
            <a:pPr lvl="2"/>
            <a:r>
              <a:rPr lang="en-US" sz="1800" dirty="0" err="1"/>
              <a:t>L’ineguale</a:t>
            </a:r>
            <a:r>
              <a:rPr lang="en-US" sz="1800" dirty="0"/>
              <a:t> distribuzione </a:t>
            </a:r>
            <a:r>
              <a:rPr lang="en-US" sz="1800" dirty="0" err="1"/>
              <a:t>delle</a:t>
            </a:r>
            <a:r>
              <a:rPr lang="en-US" sz="1800" dirty="0"/>
              <a:t> </a:t>
            </a:r>
            <a:r>
              <a:rPr lang="en-US" sz="1800" dirty="0" err="1"/>
              <a:t>risorse</a:t>
            </a:r>
            <a:r>
              <a:rPr lang="en-US" sz="1800" dirty="0"/>
              <a:t> </a:t>
            </a:r>
            <a:r>
              <a:rPr lang="en-US" sz="1800" dirty="0" err="1"/>
              <a:t>dotate</a:t>
            </a:r>
            <a:r>
              <a:rPr lang="en-US" sz="1800" dirty="0"/>
              <a:t> di valore</a:t>
            </a:r>
          </a:p>
          <a:p>
            <a:pPr lvl="2"/>
            <a:r>
              <a:rPr lang="en-US" sz="1800" dirty="0"/>
              <a:t>La presenza di </a:t>
            </a:r>
            <a:r>
              <a:rPr lang="en-US" sz="1800" dirty="0" err="1"/>
              <a:t>distinti</a:t>
            </a:r>
            <a:r>
              <a:rPr lang="en-US" sz="1800" dirty="0"/>
              <a:t> </a:t>
            </a:r>
            <a:r>
              <a:rPr lang="en-US" sz="1800" dirty="0" err="1"/>
              <a:t>gruppi</a:t>
            </a:r>
            <a:r>
              <a:rPr lang="en-US" sz="1800" dirty="0"/>
              <a:t> di persone che </a:t>
            </a:r>
            <a:r>
              <a:rPr lang="en-US" sz="1800" dirty="0" err="1"/>
              <a:t>formano</a:t>
            </a:r>
            <a:r>
              <a:rPr lang="en-US" sz="1800" dirty="0"/>
              <a:t> strati sociali </a:t>
            </a:r>
            <a:r>
              <a:rPr lang="en-US" sz="1800" dirty="0" err="1"/>
              <a:t>gerarchizzati</a:t>
            </a:r>
            <a:endParaRPr lang="en-US" sz="1800" dirty="0"/>
          </a:p>
          <a:p>
            <a:pPr lvl="2"/>
            <a:r>
              <a:rPr lang="en-US" sz="1800" dirty="0" err="1"/>
              <a:t>Un’ideologia</a:t>
            </a:r>
            <a:r>
              <a:rPr lang="en-US" sz="1800" dirty="0"/>
              <a:t> che cerca di </a:t>
            </a:r>
            <a:r>
              <a:rPr lang="en-US" sz="1800" dirty="0" err="1"/>
              <a:t>spiegare</a:t>
            </a:r>
            <a:r>
              <a:rPr lang="en-US" sz="1800" dirty="0"/>
              <a:t> e giustificare le </a:t>
            </a:r>
            <a:r>
              <a:rPr lang="en-US" sz="1800" dirty="0" err="1"/>
              <a:t>disuguaglianze</a:t>
            </a:r>
            <a:r>
              <a:rPr lang="en-US" sz="1800" dirty="0"/>
              <a:t> esistenti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6032" y="3197039"/>
            <a:ext cx="6757768" cy="119181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 err="1"/>
              <a:t>Sistema</a:t>
            </a:r>
            <a:r>
              <a:rPr lang="en-US" sz="1600" b="1" dirty="0"/>
              <a:t> </a:t>
            </a:r>
            <a:r>
              <a:rPr lang="en-US" sz="1600" b="1" dirty="0" err="1"/>
              <a:t>di</a:t>
            </a:r>
            <a:r>
              <a:rPr lang="en-US" sz="1600" b="1" dirty="0"/>
              <a:t> </a:t>
            </a:r>
            <a:r>
              <a:rPr lang="en-US" sz="1600" b="1" dirty="0" err="1"/>
              <a:t>stratificazione</a:t>
            </a:r>
            <a:endParaRPr lang="en-US" sz="1600" b="1" dirty="0"/>
          </a:p>
          <a:p>
            <a:pPr>
              <a:defRPr/>
            </a:pPr>
            <a:r>
              <a:rPr lang="en-US" sz="1600" dirty="0"/>
              <a:t>Insieme </a:t>
            </a:r>
            <a:r>
              <a:rPr lang="en-US" sz="1600" dirty="0" err="1"/>
              <a:t>delle</a:t>
            </a:r>
            <a:r>
              <a:rPr lang="en-US" sz="1600" dirty="0"/>
              <a:t> </a:t>
            </a:r>
            <a:r>
              <a:rPr lang="en-US" sz="1600" dirty="0" err="1"/>
              <a:t>strutture</a:t>
            </a:r>
            <a:r>
              <a:rPr lang="en-US" sz="1600" dirty="0"/>
              <a:t> e </a:t>
            </a:r>
            <a:r>
              <a:rPr lang="en-US" sz="1600" dirty="0" err="1"/>
              <a:t>delle</a:t>
            </a:r>
            <a:r>
              <a:rPr lang="en-US" sz="1600" dirty="0"/>
              <a:t> </a:t>
            </a:r>
            <a:r>
              <a:rPr lang="en-US" sz="1600" dirty="0" err="1"/>
              <a:t>norme</a:t>
            </a:r>
            <a:r>
              <a:rPr lang="en-US" sz="1600" dirty="0"/>
              <a:t> </a:t>
            </a:r>
            <a:r>
              <a:rPr lang="en-US" sz="1600" dirty="0" err="1"/>
              <a:t>culturali</a:t>
            </a:r>
            <a:r>
              <a:rPr lang="en-US" sz="1600" dirty="0"/>
              <a:t> che </a:t>
            </a:r>
            <a:r>
              <a:rPr lang="en-US" sz="1600" dirty="0" err="1"/>
              <a:t>producono</a:t>
            </a:r>
            <a:r>
              <a:rPr lang="en-US" sz="1600" dirty="0"/>
              <a:t> e </a:t>
            </a:r>
            <a:r>
              <a:rPr lang="en-US" sz="1600" dirty="0" err="1"/>
              <a:t>mantengono</a:t>
            </a:r>
            <a:r>
              <a:rPr lang="en-US" sz="1600" dirty="0"/>
              <a:t> le </a:t>
            </a:r>
            <a:r>
              <a:rPr lang="en-US" sz="1600" dirty="0" err="1"/>
              <a:t>disuguaglianze</a:t>
            </a:r>
            <a:r>
              <a:rPr lang="en-US" sz="1600" dirty="0"/>
              <a:t> sociali </a:t>
            </a:r>
            <a:r>
              <a:rPr lang="en-US" sz="1600" dirty="0" err="1"/>
              <a:t>dislocando</a:t>
            </a:r>
            <a:r>
              <a:rPr lang="en-US" sz="1600" dirty="0"/>
              <a:t> le persone in una </a:t>
            </a:r>
            <a:r>
              <a:rPr lang="en-US" sz="1600" dirty="0" err="1"/>
              <a:t>gerarchia</a:t>
            </a:r>
            <a:r>
              <a:rPr lang="en-US" sz="1600" dirty="0"/>
              <a:t> di </a:t>
            </a:r>
            <a:r>
              <a:rPr lang="en-US" sz="1600" dirty="0" err="1"/>
              <a:t>gruppi</a:t>
            </a:r>
            <a:r>
              <a:rPr lang="en-US" sz="1600" dirty="0"/>
              <a:t> che ricevono </a:t>
            </a:r>
            <a:r>
              <a:rPr lang="en-US" sz="1600" dirty="0" err="1"/>
              <a:t>risorse</a:t>
            </a:r>
            <a:r>
              <a:rPr lang="en-US" sz="1600" dirty="0"/>
              <a:t> </a:t>
            </a:r>
            <a:r>
              <a:rPr lang="en-US" sz="1600" dirty="0" err="1"/>
              <a:t>diseguali</a:t>
            </a:r>
            <a:endParaRPr lang="en-US" sz="1600" dirty="0"/>
          </a:p>
        </p:txBody>
      </p:sp>
      <p:sp>
        <p:nvSpPr>
          <p:cNvPr id="7" name="TextBox 5"/>
          <p:cNvSpPr txBox="1"/>
          <p:nvPr/>
        </p:nvSpPr>
        <p:spPr>
          <a:xfrm>
            <a:off x="800100" y="2023294"/>
            <a:ext cx="6743700" cy="91940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 err="1"/>
              <a:t>Disuguaglianza</a:t>
            </a:r>
            <a:r>
              <a:rPr lang="en-US" sz="1600" b="1" dirty="0"/>
              <a:t> </a:t>
            </a:r>
            <a:r>
              <a:rPr lang="en-US" sz="1600" b="1" dirty="0" err="1"/>
              <a:t>sociale</a:t>
            </a:r>
            <a:endParaRPr lang="en-US" sz="1600" b="1" dirty="0"/>
          </a:p>
          <a:p>
            <a:pPr>
              <a:defRPr/>
            </a:pPr>
            <a:r>
              <a:rPr lang="en-US" sz="1600" dirty="0"/>
              <a:t>Distribuzione </a:t>
            </a:r>
            <a:r>
              <a:rPr lang="en-US" sz="1600" dirty="0" err="1"/>
              <a:t>ineguale</a:t>
            </a:r>
            <a:r>
              <a:rPr lang="en-US" sz="1600" dirty="0"/>
              <a:t> di </a:t>
            </a:r>
            <a:r>
              <a:rPr lang="en-US" sz="1600" dirty="0" err="1"/>
              <a:t>varie</a:t>
            </a:r>
            <a:r>
              <a:rPr lang="en-US" sz="1600" dirty="0"/>
              <a:t> </a:t>
            </a:r>
            <a:r>
              <a:rPr lang="en-US" sz="1600" dirty="0" err="1"/>
              <a:t>risorse</a:t>
            </a:r>
            <a:r>
              <a:rPr lang="en-US" sz="1600" dirty="0"/>
              <a:t> </a:t>
            </a:r>
            <a:r>
              <a:rPr lang="en-US" sz="1600" dirty="0" err="1"/>
              <a:t>economiche</a:t>
            </a:r>
            <a:r>
              <a:rPr lang="en-US" sz="1600" dirty="0"/>
              <a:t>, sociali, politiche e </a:t>
            </a:r>
            <a:r>
              <a:rPr lang="en-US" sz="1600" dirty="0" err="1"/>
              <a:t>culturali</a:t>
            </a:r>
            <a:r>
              <a:rPr lang="en-US" sz="1600" dirty="0"/>
              <a:t> all’interno di un determinato contesto </a:t>
            </a:r>
            <a:r>
              <a:rPr lang="en-US" sz="1600" dirty="0" err="1"/>
              <a:t>sociale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381000" y="681037"/>
            <a:ext cx="7296150" cy="777874"/>
          </a:xfrm>
        </p:spPr>
        <p:txBody>
          <a:bodyPr/>
          <a:lstStyle/>
          <a:p>
            <a:pPr algn="ctr"/>
            <a:r>
              <a:rPr lang="en-US" sz="3800" b="1" dirty="0" err="1">
                <a:solidFill>
                  <a:srgbClr val="FF0000"/>
                </a:solidFill>
              </a:rPr>
              <a:t>Spiegare</a:t>
            </a:r>
            <a:r>
              <a:rPr lang="en-US" sz="3800" b="1" dirty="0">
                <a:solidFill>
                  <a:srgbClr val="FF0000"/>
                </a:solidFill>
              </a:rPr>
              <a:t> le </a:t>
            </a:r>
            <a:r>
              <a:rPr lang="en-US" sz="3800" b="1" dirty="0" err="1">
                <a:solidFill>
                  <a:srgbClr val="FF0000"/>
                </a:solidFill>
              </a:rPr>
              <a:t>disuguaglianze</a:t>
            </a:r>
            <a:r>
              <a:rPr lang="en-US" sz="3800" b="1" dirty="0">
                <a:solidFill>
                  <a:srgbClr val="FF0000"/>
                </a:solidFill>
              </a:rPr>
              <a:t> </a:t>
            </a:r>
            <a:r>
              <a:rPr lang="en-US" sz="3800" b="1" dirty="0" err="1">
                <a:solidFill>
                  <a:srgbClr val="FF0000"/>
                </a:solidFill>
              </a:rPr>
              <a:t>globali</a:t>
            </a:r>
            <a:r>
              <a:rPr lang="en-US" sz="3800" b="1" dirty="0">
                <a:solidFill>
                  <a:srgbClr val="FF0000"/>
                </a:solidFill>
              </a:rPr>
              <a:t> (2)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581758" y="1657386"/>
            <a:ext cx="4019550" cy="460375"/>
          </a:xfrm>
        </p:spPr>
        <p:txBody>
          <a:bodyPr/>
          <a:lstStyle/>
          <a:p>
            <a:r>
              <a:rPr lang="en-US" dirty="0" err="1"/>
              <a:t>Colonialismo</a:t>
            </a:r>
            <a:r>
              <a:rPr lang="en-US" dirty="0"/>
              <a:t> e Neo-</a:t>
            </a:r>
            <a:r>
              <a:rPr lang="en-US" dirty="0" err="1"/>
              <a:t>colonialismo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7700" y="2396667"/>
            <a:ext cx="5410200" cy="163449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 err="1"/>
              <a:t>Colonialismo</a:t>
            </a:r>
            <a:endParaRPr lang="en-US" b="1" dirty="0"/>
          </a:p>
          <a:p>
            <a:pPr>
              <a:defRPr/>
            </a:pPr>
            <a:r>
              <a:rPr lang="en-US" dirty="0"/>
              <a:t>Utilizzo del potere </a:t>
            </a:r>
            <a:r>
              <a:rPr lang="en-US" dirty="0" err="1"/>
              <a:t>militare</a:t>
            </a:r>
            <a:r>
              <a:rPr lang="en-US" dirty="0"/>
              <a:t>, politico ed economico da parte di una </a:t>
            </a:r>
            <a:r>
              <a:rPr lang="en-US" dirty="0" err="1"/>
              <a:t>società</a:t>
            </a:r>
            <a:r>
              <a:rPr lang="en-US" dirty="0"/>
              <a:t> per </a:t>
            </a:r>
            <a:r>
              <a:rPr lang="en-US" dirty="0" err="1"/>
              <a:t>dominare</a:t>
            </a:r>
            <a:r>
              <a:rPr lang="en-US" dirty="0"/>
              <a:t> i </a:t>
            </a:r>
            <a:r>
              <a:rPr lang="en-US" dirty="0" err="1"/>
              <a:t>membri</a:t>
            </a:r>
            <a:r>
              <a:rPr lang="en-US" dirty="0"/>
              <a:t> di </a:t>
            </a:r>
            <a:r>
              <a:rPr lang="en-US" dirty="0" err="1"/>
              <a:t>un’altra</a:t>
            </a:r>
            <a:r>
              <a:rPr lang="en-US" dirty="0"/>
              <a:t> </a:t>
            </a:r>
            <a:r>
              <a:rPr lang="en-US" dirty="0" err="1"/>
              <a:t>società</a:t>
            </a:r>
            <a:r>
              <a:rPr lang="en-US" dirty="0"/>
              <a:t>, quasi sempre per </a:t>
            </a:r>
            <a:r>
              <a:rPr lang="en-US" dirty="0" err="1"/>
              <a:t>trarne</a:t>
            </a:r>
            <a:r>
              <a:rPr lang="en-US" dirty="0"/>
              <a:t> un beneficio economico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52800" y="4310063"/>
            <a:ext cx="4800600" cy="132802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/>
              <a:t>Neo-</a:t>
            </a:r>
            <a:r>
              <a:rPr lang="en-US" b="1" dirty="0" err="1"/>
              <a:t>colonialismo</a:t>
            </a:r>
            <a:endParaRPr lang="en-US" b="1" dirty="0"/>
          </a:p>
          <a:p>
            <a:pPr>
              <a:defRPr/>
            </a:pPr>
            <a:r>
              <a:rPr lang="en-US" dirty="0"/>
              <a:t>Sistema di </a:t>
            </a:r>
            <a:r>
              <a:rPr lang="en-US" dirty="0" err="1"/>
              <a:t>dominio</a:t>
            </a:r>
            <a:r>
              <a:rPr lang="en-US" dirty="0"/>
              <a:t> </a:t>
            </a:r>
            <a:r>
              <a:rPr lang="en-US" dirty="0" err="1"/>
              <a:t>economico</a:t>
            </a:r>
            <a:r>
              <a:rPr lang="en-US" dirty="0"/>
              <a:t> sui </a:t>
            </a:r>
            <a:r>
              <a:rPr lang="en-US" dirty="0" err="1"/>
              <a:t>Paesi</a:t>
            </a:r>
            <a:r>
              <a:rPr lang="en-US" dirty="0"/>
              <a:t> </a:t>
            </a:r>
            <a:r>
              <a:rPr lang="en-US" dirty="0" err="1"/>
              <a:t>più</a:t>
            </a:r>
            <a:r>
              <a:rPr lang="en-US" dirty="0"/>
              <a:t> </a:t>
            </a:r>
            <a:r>
              <a:rPr lang="en-US" dirty="0" err="1"/>
              <a:t>poveri</a:t>
            </a:r>
            <a:r>
              <a:rPr lang="en-US" dirty="0"/>
              <a:t> da parte dei </a:t>
            </a:r>
            <a:r>
              <a:rPr lang="en-US" dirty="0" err="1"/>
              <a:t>Paesi</a:t>
            </a:r>
            <a:r>
              <a:rPr lang="en-US" dirty="0"/>
              <a:t> </a:t>
            </a:r>
            <a:r>
              <a:rPr lang="en-US" dirty="0" err="1"/>
              <a:t>ricchi</a:t>
            </a:r>
            <a:r>
              <a:rPr lang="en-US" dirty="0"/>
              <a:t> senza </a:t>
            </a:r>
            <a:r>
              <a:rPr lang="en-US" dirty="0" err="1"/>
              <a:t>l’uso</a:t>
            </a:r>
            <a:r>
              <a:rPr lang="en-US" dirty="0"/>
              <a:t> del controllo politico e/o </a:t>
            </a:r>
            <a:r>
              <a:rPr lang="en-US" dirty="0" err="1"/>
              <a:t>dell’occupazione</a:t>
            </a:r>
            <a:r>
              <a:rPr lang="en-US" dirty="0"/>
              <a:t> </a:t>
            </a:r>
            <a:r>
              <a:rPr lang="en-US" dirty="0" err="1"/>
              <a:t>militare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381000" y="698363"/>
            <a:ext cx="7105650" cy="653493"/>
          </a:xfrm>
        </p:spPr>
        <p:txBody>
          <a:bodyPr>
            <a:normAutofit fontScale="90000"/>
          </a:bodyPr>
          <a:lstStyle/>
          <a:p>
            <a:r>
              <a:rPr lang="en-US" sz="4000" b="1" dirty="0" err="1">
                <a:solidFill>
                  <a:srgbClr val="FF0000"/>
                </a:solidFill>
              </a:rPr>
              <a:t>Spiegare</a:t>
            </a:r>
            <a:r>
              <a:rPr lang="en-US" sz="4000" b="1" dirty="0">
                <a:solidFill>
                  <a:srgbClr val="FF0000"/>
                </a:solidFill>
              </a:rPr>
              <a:t> le </a:t>
            </a:r>
            <a:r>
              <a:rPr lang="en-US" sz="4000" b="1" dirty="0" err="1">
                <a:solidFill>
                  <a:srgbClr val="FF0000"/>
                </a:solidFill>
              </a:rPr>
              <a:t>disuguaglianze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globali</a:t>
            </a:r>
            <a:r>
              <a:rPr lang="en-US" sz="4000" b="1" dirty="0">
                <a:solidFill>
                  <a:srgbClr val="FF0000"/>
                </a:solidFill>
              </a:rPr>
              <a:t> (3)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628650" y="1676401"/>
            <a:ext cx="6229350" cy="13716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La World System Analysis:</a:t>
            </a:r>
          </a:p>
          <a:p>
            <a:pPr lvl="2"/>
            <a:r>
              <a:rPr lang="en-US" sz="2200" dirty="0" err="1"/>
              <a:t>Paesi</a:t>
            </a:r>
            <a:r>
              <a:rPr lang="en-US" sz="2200" dirty="0"/>
              <a:t> </a:t>
            </a:r>
            <a:r>
              <a:rPr lang="en-US" sz="2200" dirty="0" err="1"/>
              <a:t>centrali</a:t>
            </a:r>
            <a:r>
              <a:rPr lang="en-US" sz="2200" dirty="0"/>
              <a:t>, </a:t>
            </a:r>
            <a:r>
              <a:rPr lang="en-US" sz="2200" dirty="0" err="1"/>
              <a:t>periferici</a:t>
            </a:r>
            <a:r>
              <a:rPr lang="en-US" sz="2200" dirty="0"/>
              <a:t>, semi-</a:t>
            </a:r>
            <a:r>
              <a:rPr lang="en-US" sz="2200" dirty="0" err="1"/>
              <a:t>periferici</a:t>
            </a:r>
            <a:endParaRPr lang="en-US" sz="2200" dirty="0"/>
          </a:p>
          <a:p>
            <a:pPr marL="685800" lvl="2" indent="0">
              <a:buNone/>
            </a:pPr>
            <a:endParaRPr lang="en-US" sz="2200" dirty="0"/>
          </a:p>
          <a:p>
            <a:r>
              <a:rPr lang="en-US" sz="2400" dirty="0"/>
              <a:t>Ruolo </a:t>
            </a:r>
            <a:r>
              <a:rPr lang="en-US" sz="2400" dirty="0" err="1"/>
              <a:t>delle</a:t>
            </a:r>
            <a:r>
              <a:rPr lang="en-US" sz="2400" dirty="0"/>
              <a:t> istituzioni </a:t>
            </a:r>
            <a:r>
              <a:rPr lang="en-US" sz="2400" dirty="0" err="1"/>
              <a:t>finanziarie</a:t>
            </a:r>
            <a:r>
              <a:rPr lang="en-US" sz="2400" dirty="0"/>
              <a:t> </a:t>
            </a:r>
            <a:r>
              <a:rPr lang="en-US" sz="2400" dirty="0" err="1"/>
              <a:t>globali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288594" y="3276600"/>
            <a:ext cx="3560005" cy="163449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b="1" dirty="0"/>
              <a:t>World System Analysis</a:t>
            </a:r>
          </a:p>
          <a:p>
            <a:pPr>
              <a:defRPr/>
            </a:pPr>
            <a:r>
              <a:rPr lang="en-US" dirty="0" err="1"/>
              <a:t>Approccio</a:t>
            </a:r>
            <a:r>
              <a:rPr lang="en-US" dirty="0"/>
              <a:t> che si </a:t>
            </a:r>
            <a:r>
              <a:rPr lang="en-US" dirty="0" err="1"/>
              <a:t>concentra</a:t>
            </a:r>
            <a:r>
              <a:rPr lang="en-US" dirty="0"/>
              <a:t> </a:t>
            </a:r>
            <a:r>
              <a:rPr lang="en-US" dirty="0" err="1"/>
              <a:t>sull’interdipendenza</a:t>
            </a:r>
            <a:r>
              <a:rPr lang="en-US" dirty="0"/>
              <a:t> tra i </a:t>
            </a:r>
            <a:r>
              <a:rPr lang="en-US" dirty="0" err="1"/>
              <a:t>Paesi</a:t>
            </a:r>
            <a:r>
              <a:rPr lang="en-US" dirty="0"/>
              <a:t> che </a:t>
            </a:r>
            <a:r>
              <a:rPr lang="en-US" dirty="0" err="1"/>
              <a:t>fanno</a:t>
            </a:r>
            <a:r>
              <a:rPr lang="en-US" dirty="0"/>
              <a:t> parte di un unico sistema economico </a:t>
            </a:r>
            <a:r>
              <a:rPr lang="en-US" dirty="0" err="1"/>
              <a:t>globale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C1439575-B874-8CA9-6AFB-E2D426588B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47800"/>
            <a:ext cx="4050404" cy="4351338"/>
          </a:xfrm>
        </p:spPr>
      </p:pic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61F5E54-6BC9-171B-3D49-FD63F9361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©2013, The McGraw-Hill Companies, Inc. All Rights Reserved.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558B6E7-468C-894C-4808-4E801D68F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B4181B-1279-4966-996B-4574DDE7DEE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DE3802BD-6675-655B-420F-FA98B26D4E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120" y="3352800"/>
            <a:ext cx="3266712" cy="2097741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0936A77-616B-C489-2924-5323C95BA8E9}"/>
              </a:ext>
            </a:extLst>
          </p:cNvPr>
          <p:cNvSpPr txBox="1"/>
          <p:nvPr/>
        </p:nvSpPr>
        <p:spPr>
          <a:xfrm>
            <a:off x="5181600" y="2057400"/>
            <a:ext cx="3333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C00000"/>
                </a:solidFill>
              </a:rPr>
              <a:t>Il dibattito: </a:t>
            </a:r>
          </a:p>
          <a:p>
            <a:r>
              <a:rPr lang="it-IT" sz="2400" b="1" dirty="0">
                <a:solidFill>
                  <a:srgbClr val="C00000"/>
                </a:solidFill>
              </a:rPr>
              <a:t>merito e istruzione</a:t>
            </a:r>
          </a:p>
        </p:txBody>
      </p:sp>
    </p:spTree>
    <p:extLst>
      <p:ext uri="{BB962C8B-B14F-4D97-AF65-F5344CB8AC3E}">
        <p14:creationId xmlns:p14="http://schemas.microsoft.com/office/powerpoint/2010/main" val="2673374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1219200" y="734616"/>
            <a:ext cx="56388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Le </a:t>
            </a:r>
            <a:r>
              <a:rPr lang="en-US" sz="4000" b="1" dirty="0" err="1">
                <a:solidFill>
                  <a:srgbClr val="FF0000"/>
                </a:solidFill>
              </a:rPr>
              <a:t>disuguaglianze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strutturate</a:t>
            </a:r>
            <a:r>
              <a:rPr lang="en-US" sz="4000" b="1" dirty="0">
                <a:solidFill>
                  <a:srgbClr val="FF0000"/>
                </a:solidFill>
              </a:rPr>
              <a:t>: </a:t>
            </a:r>
            <a:r>
              <a:rPr lang="en-US" sz="4000" b="1" dirty="0" err="1">
                <a:solidFill>
                  <a:srgbClr val="FF0000"/>
                </a:solidFill>
              </a:rPr>
              <a:t>i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sistemi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di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stratificazione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342900" y="4643199"/>
            <a:ext cx="8458200" cy="1480185"/>
          </a:xfrm>
        </p:spPr>
        <p:txBody>
          <a:bodyPr>
            <a:normAutofit/>
          </a:bodyPr>
          <a:lstStyle/>
          <a:p>
            <a:r>
              <a:rPr lang="en-US" sz="1800" dirty="0"/>
              <a:t>Tutti i sistemi di </a:t>
            </a:r>
            <a:r>
              <a:rPr lang="en-US" sz="1800" dirty="0" err="1"/>
              <a:t>stratificazione</a:t>
            </a:r>
            <a:r>
              <a:rPr lang="en-US" sz="1800" dirty="0"/>
              <a:t> si </a:t>
            </a:r>
            <a:r>
              <a:rPr lang="en-US" sz="1800" dirty="0" err="1"/>
              <a:t>basano</a:t>
            </a:r>
            <a:r>
              <a:rPr lang="en-US" sz="1800" dirty="0"/>
              <a:t> su tre elementi chiave:</a:t>
            </a:r>
          </a:p>
          <a:p>
            <a:pPr lvl="2"/>
            <a:r>
              <a:rPr lang="en-US" sz="1800" dirty="0" err="1"/>
              <a:t>L’ineguale</a:t>
            </a:r>
            <a:r>
              <a:rPr lang="en-US" sz="1800" dirty="0"/>
              <a:t> distribuzione </a:t>
            </a:r>
            <a:r>
              <a:rPr lang="en-US" sz="1800" dirty="0" err="1"/>
              <a:t>delle</a:t>
            </a:r>
            <a:r>
              <a:rPr lang="en-US" sz="1800" dirty="0"/>
              <a:t> </a:t>
            </a:r>
            <a:r>
              <a:rPr lang="en-US" sz="1800" dirty="0" err="1"/>
              <a:t>risorse</a:t>
            </a:r>
            <a:r>
              <a:rPr lang="en-US" sz="1800" dirty="0"/>
              <a:t> </a:t>
            </a:r>
            <a:r>
              <a:rPr lang="en-US" sz="1800" dirty="0" err="1"/>
              <a:t>dotate</a:t>
            </a:r>
            <a:r>
              <a:rPr lang="en-US" sz="1800" dirty="0"/>
              <a:t> di valore</a:t>
            </a:r>
          </a:p>
          <a:p>
            <a:pPr lvl="2"/>
            <a:r>
              <a:rPr lang="en-US" sz="1800" dirty="0"/>
              <a:t>La presenza di </a:t>
            </a:r>
            <a:r>
              <a:rPr lang="en-US" sz="1800" dirty="0" err="1"/>
              <a:t>distinti</a:t>
            </a:r>
            <a:r>
              <a:rPr lang="en-US" sz="1800" dirty="0"/>
              <a:t> </a:t>
            </a:r>
            <a:r>
              <a:rPr lang="en-US" sz="1800" dirty="0" err="1"/>
              <a:t>gruppi</a:t>
            </a:r>
            <a:r>
              <a:rPr lang="en-US" sz="1800" dirty="0"/>
              <a:t> di persone che </a:t>
            </a:r>
            <a:r>
              <a:rPr lang="en-US" sz="1800" dirty="0" err="1"/>
              <a:t>formano</a:t>
            </a:r>
            <a:r>
              <a:rPr lang="en-US" sz="1800" dirty="0"/>
              <a:t> strati sociali </a:t>
            </a:r>
            <a:r>
              <a:rPr lang="en-US" sz="1800" dirty="0" err="1"/>
              <a:t>gerarchizzati</a:t>
            </a:r>
            <a:endParaRPr lang="en-US" sz="1800" dirty="0"/>
          </a:p>
          <a:p>
            <a:pPr lvl="2"/>
            <a:r>
              <a:rPr lang="en-US" sz="1800" dirty="0" err="1"/>
              <a:t>Un’ideologia</a:t>
            </a:r>
            <a:r>
              <a:rPr lang="en-US" sz="1800" dirty="0"/>
              <a:t> che cerca di </a:t>
            </a:r>
            <a:r>
              <a:rPr lang="en-US" sz="1800" dirty="0" err="1"/>
              <a:t>spiegare</a:t>
            </a:r>
            <a:r>
              <a:rPr lang="en-US" sz="1800" dirty="0"/>
              <a:t> e giustificare le </a:t>
            </a:r>
            <a:r>
              <a:rPr lang="en-US" sz="1800" dirty="0" err="1"/>
              <a:t>disuguaglianze</a:t>
            </a:r>
            <a:r>
              <a:rPr lang="en-US" sz="1800" dirty="0"/>
              <a:t> esistenti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6032" y="3197039"/>
            <a:ext cx="6757768" cy="119181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 err="1"/>
              <a:t>Sistema</a:t>
            </a:r>
            <a:r>
              <a:rPr lang="en-US" sz="1600" b="1" dirty="0"/>
              <a:t> </a:t>
            </a:r>
            <a:r>
              <a:rPr lang="en-US" sz="1600" b="1" dirty="0" err="1"/>
              <a:t>di</a:t>
            </a:r>
            <a:r>
              <a:rPr lang="en-US" sz="1600" b="1" dirty="0"/>
              <a:t> </a:t>
            </a:r>
            <a:r>
              <a:rPr lang="en-US" sz="1600" b="1" dirty="0" err="1"/>
              <a:t>stratificazione</a:t>
            </a:r>
            <a:endParaRPr lang="en-US" sz="1600" b="1" dirty="0"/>
          </a:p>
          <a:p>
            <a:pPr>
              <a:defRPr/>
            </a:pPr>
            <a:r>
              <a:rPr lang="en-US" sz="1600" dirty="0"/>
              <a:t>Insieme </a:t>
            </a:r>
            <a:r>
              <a:rPr lang="en-US" sz="1600" dirty="0" err="1"/>
              <a:t>delle</a:t>
            </a:r>
            <a:r>
              <a:rPr lang="en-US" sz="1600" dirty="0"/>
              <a:t> </a:t>
            </a:r>
            <a:r>
              <a:rPr lang="en-US" sz="1600" dirty="0" err="1"/>
              <a:t>strutture</a:t>
            </a:r>
            <a:r>
              <a:rPr lang="en-US" sz="1600" dirty="0"/>
              <a:t> e </a:t>
            </a:r>
            <a:r>
              <a:rPr lang="en-US" sz="1600" dirty="0" err="1"/>
              <a:t>delle</a:t>
            </a:r>
            <a:r>
              <a:rPr lang="en-US" sz="1600" dirty="0"/>
              <a:t> </a:t>
            </a:r>
            <a:r>
              <a:rPr lang="en-US" sz="1600" dirty="0" err="1"/>
              <a:t>norme</a:t>
            </a:r>
            <a:r>
              <a:rPr lang="en-US" sz="1600" dirty="0"/>
              <a:t> </a:t>
            </a:r>
            <a:r>
              <a:rPr lang="en-US" sz="1600" dirty="0" err="1"/>
              <a:t>culturali</a:t>
            </a:r>
            <a:r>
              <a:rPr lang="en-US" sz="1600" dirty="0"/>
              <a:t> che </a:t>
            </a:r>
            <a:r>
              <a:rPr lang="en-US" sz="1600" dirty="0" err="1"/>
              <a:t>producono</a:t>
            </a:r>
            <a:r>
              <a:rPr lang="en-US" sz="1600" dirty="0"/>
              <a:t> e </a:t>
            </a:r>
            <a:r>
              <a:rPr lang="en-US" sz="1600" dirty="0" err="1"/>
              <a:t>mantengono</a:t>
            </a:r>
            <a:r>
              <a:rPr lang="en-US" sz="1600" dirty="0"/>
              <a:t> le </a:t>
            </a:r>
            <a:r>
              <a:rPr lang="en-US" sz="1600" dirty="0" err="1"/>
              <a:t>disuguaglianze</a:t>
            </a:r>
            <a:r>
              <a:rPr lang="en-US" sz="1600" dirty="0"/>
              <a:t> sociali </a:t>
            </a:r>
            <a:r>
              <a:rPr lang="en-US" sz="1600" dirty="0" err="1"/>
              <a:t>dislocando</a:t>
            </a:r>
            <a:r>
              <a:rPr lang="en-US" sz="1600" dirty="0"/>
              <a:t> le persone in una </a:t>
            </a:r>
            <a:r>
              <a:rPr lang="en-US" sz="1600" dirty="0" err="1"/>
              <a:t>gerarchia</a:t>
            </a:r>
            <a:r>
              <a:rPr lang="en-US" sz="1600" dirty="0"/>
              <a:t> di </a:t>
            </a:r>
            <a:r>
              <a:rPr lang="en-US" sz="1600" dirty="0" err="1"/>
              <a:t>gruppi</a:t>
            </a:r>
            <a:r>
              <a:rPr lang="en-US" sz="1600" dirty="0"/>
              <a:t> che ricevono </a:t>
            </a:r>
            <a:r>
              <a:rPr lang="en-US" sz="1600" dirty="0" err="1"/>
              <a:t>risorse</a:t>
            </a:r>
            <a:r>
              <a:rPr lang="en-US" sz="1600" dirty="0"/>
              <a:t> </a:t>
            </a:r>
            <a:r>
              <a:rPr lang="en-US" sz="1600" dirty="0" err="1"/>
              <a:t>diseguali</a:t>
            </a:r>
            <a:endParaRPr lang="en-US" sz="1600" dirty="0"/>
          </a:p>
        </p:txBody>
      </p:sp>
      <p:sp>
        <p:nvSpPr>
          <p:cNvPr id="7" name="TextBox 5"/>
          <p:cNvSpPr txBox="1"/>
          <p:nvPr/>
        </p:nvSpPr>
        <p:spPr>
          <a:xfrm>
            <a:off x="800100" y="2023294"/>
            <a:ext cx="6743700" cy="91940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 err="1"/>
              <a:t>Disuguaglianza</a:t>
            </a:r>
            <a:r>
              <a:rPr lang="en-US" sz="1600" b="1" dirty="0"/>
              <a:t> </a:t>
            </a:r>
            <a:r>
              <a:rPr lang="en-US" sz="1600" b="1" dirty="0" err="1"/>
              <a:t>sociale</a:t>
            </a:r>
            <a:endParaRPr lang="en-US" sz="1600" b="1" dirty="0"/>
          </a:p>
          <a:p>
            <a:pPr>
              <a:defRPr/>
            </a:pPr>
            <a:r>
              <a:rPr lang="en-US" sz="1600" dirty="0"/>
              <a:t>Distribuzione </a:t>
            </a:r>
            <a:r>
              <a:rPr lang="en-US" sz="1600" dirty="0" err="1"/>
              <a:t>ineguale</a:t>
            </a:r>
            <a:r>
              <a:rPr lang="en-US" sz="1600" dirty="0"/>
              <a:t> di </a:t>
            </a:r>
            <a:r>
              <a:rPr lang="en-US" sz="1600" dirty="0" err="1"/>
              <a:t>varie</a:t>
            </a:r>
            <a:r>
              <a:rPr lang="en-US" sz="1600" dirty="0"/>
              <a:t> </a:t>
            </a:r>
            <a:r>
              <a:rPr lang="en-US" sz="1600" dirty="0" err="1"/>
              <a:t>risorse</a:t>
            </a:r>
            <a:r>
              <a:rPr lang="en-US" sz="1600" dirty="0"/>
              <a:t> </a:t>
            </a:r>
            <a:r>
              <a:rPr lang="en-US" sz="1600" dirty="0" err="1"/>
              <a:t>economiche</a:t>
            </a:r>
            <a:r>
              <a:rPr lang="en-US" sz="1600" dirty="0"/>
              <a:t>, sociali, politiche e </a:t>
            </a:r>
            <a:r>
              <a:rPr lang="en-US" sz="1600" dirty="0" err="1"/>
              <a:t>culturali</a:t>
            </a:r>
            <a:r>
              <a:rPr lang="en-US" sz="1600" dirty="0"/>
              <a:t> all’interno di un determinato contesto </a:t>
            </a:r>
            <a:r>
              <a:rPr lang="en-US" sz="1600" dirty="0" err="1"/>
              <a:t>sociale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24206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1847850" y="947301"/>
            <a:ext cx="48387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I </a:t>
            </a:r>
            <a:r>
              <a:rPr lang="en-US" sz="4000" b="1" dirty="0" err="1">
                <a:solidFill>
                  <a:srgbClr val="FF0000"/>
                </a:solidFill>
              </a:rPr>
              <a:t>sistemi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di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stratificazione</a:t>
            </a:r>
            <a:r>
              <a:rPr lang="en-US" sz="4000" b="1" dirty="0">
                <a:solidFill>
                  <a:srgbClr val="FF0000"/>
                </a:solidFill>
              </a:rPr>
              <a:t> pre-</a:t>
            </a:r>
            <a:r>
              <a:rPr lang="en-US" sz="4000" b="1" dirty="0" err="1">
                <a:solidFill>
                  <a:srgbClr val="FF0000"/>
                </a:solidFill>
              </a:rPr>
              <a:t>moderni</a:t>
            </a:r>
            <a:r>
              <a:rPr lang="en-US" sz="4000" b="1" dirty="0">
                <a:solidFill>
                  <a:srgbClr val="FF0000"/>
                </a:solidFill>
              </a:rPr>
              <a:t> (1)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762000" y="2311666"/>
            <a:ext cx="2190750" cy="7651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La </a:t>
            </a:r>
            <a:r>
              <a:rPr lang="en-US" dirty="0" err="1"/>
              <a:t>schiavitù</a:t>
            </a:r>
            <a:endParaRPr lang="en-US" dirty="0"/>
          </a:p>
          <a:p>
            <a:r>
              <a:rPr lang="en-US" dirty="0"/>
              <a:t>Il </a:t>
            </a:r>
            <a:r>
              <a:rPr lang="en-US" dirty="0" err="1"/>
              <a:t>partriarcato</a:t>
            </a:r>
            <a:r>
              <a:rPr lang="en-US" dirty="0"/>
              <a:t> </a:t>
            </a:r>
          </a:p>
        </p:txBody>
      </p:sp>
      <p:sp>
        <p:nvSpPr>
          <p:cNvPr id="7" name="TextBox 5"/>
          <p:cNvSpPr txBox="1"/>
          <p:nvPr/>
        </p:nvSpPr>
        <p:spPr>
          <a:xfrm>
            <a:off x="4267200" y="2458521"/>
            <a:ext cx="4038600" cy="194095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 err="1"/>
              <a:t>Schiavitù</a:t>
            </a:r>
            <a:endParaRPr lang="en-US" b="1" dirty="0"/>
          </a:p>
          <a:p>
            <a:pPr>
              <a:defRPr/>
            </a:pPr>
            <a:r>
              <a:rPr lang="en-US" dirty="0"/>
              <a:t>Forma </a:t>
            </a:r>
            <a:r>
              <a:rPr lang="en-US" dirty="0" err="1"/>
              <a:t>estrema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disuguaglianza</a:t>
            </a:r>
            <a:r>
              <a:rPr lang="en-US" dirty="0"/>
              <a:t>, per cui </a:t>
            </a:r>
            <a:r>
              <a:rPr lang="en-US" dirty="0" err="1"/>
              <a:t>alcuni</a:t>
            </a:r>
            <a:r>
              <a:rPr lang="en-US" dirty="0"/>
              <a:t> </a:t>
            </a:r>
            <a:r>
              <a:rPr lang="en-US" dirty="0" err="1"/>
              <a:t>individui</a:t>
            </a:r>
            <a:r>
              <a:rPr lang="en-US" dirty="0"/>
              <a:t> </a:t>
            </a:r>
            <a:r>
              <a:rPr lang="en-US" dirty="0" err="1"/>
              <a:t>sono</a:t>
            </a:r>
            <a:r>
              <a:rPr lang="en-US" dirty="0"/>
              <a:t> </a:t>
            </a:r>
            <a:r>
              <a:rPr lang="en-US" dirty="0" err="1"/>
              <a:t>oggetto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proprietà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altri</a:t>
            </a:r>
            <a:r>
              <a:rPr lang="en-US" dirty="0"/>
              <a:t> (</a:t>
            </a:r>
            <a:r>
              <a:rPr lang="en-US" dirty="0" err="1"/>
              <a:t>uomini</a:t>
            </a:r>
            <a:r>
              <a:rPr lang="en-US" dirty="0"/>
              <a:t> </a:t>
            </a:r>
            <a:r>
              <a:rPr lang="en-US" dirty="0" err="1"/>
              <a:t>liberi</a:t>
            </a:r>
            <a:r>
              <a:rPr lang="en-US" dirty="0"/>
              <a:t>) e </a:t>
            </a:r>
            <a:r>
              <a:rPr lang="en-US" dirty="0" err="1"/>
              <a:t>quindi</a:t>
            </a:r>
            <a:r>
              <a:rPr lang="en-US" dirty="0"/>
              <a:t> </a:t>
            </a:r>
            <a:r>
              <a:rPr lang="en-US" dirty="0" err="1"/>
              <a:t>privati</a:t>
            </a:r>
            <a:r>
              <a:rPr lang="en-US" dirty="0"/>
              <a:t>,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fatto</a:t>
            </a:r>
            <a:r>
              <a:rPr lang="en-US" dirty="0"/>
              <a:t> e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diritto</a:t>
            </a:r>
            <a:r>
              <a:rPr lang="en-US" dirty="0"/>
              <a:t>,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ogni</a:t>
            </a:r>
            <a:r>
              <a:rPr lang="en-US" dirty="0"/>
              <a:t> </a:t>
            </a:r>
            <a:r>
              <a:rPr lang="en-US" dirty="0" err="1"/>
              <a:t>autonomia</a:t>
            </a:r>
            <a:r>
              <a:rPr lang="en-US" dirty="0"/>
              <a:t> </a:t>
            </a:r>
            <a:r>
              <a:rPr lang="en-US" dirty="0" err="1"/>
              <a:t>personale</a:t>
            </a:r>
            <a:r>
              <a:rPr lang="en-US" dirty="0"/>
              <a:t>.</a:t>
            </a:r>
          </a:p>
        </p:txBody>
      </p:sp>
      <p:sp>
        <p:nvSpPr>
          <p:cNvPr id="8" name="TextBox 5"/>
          <p:cNvSpPr txBox="1"/>
          <p:nvPr/>
        </p:nvSpPr>
        <p:spPr>
          <a:xfrm>
            <a:off x="933450" y="4582676"/>
            <a:ext cx="4038600" cy="132802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 err="1"/>
              <a:t>Patriarcato</a:t>
            </a:r>
            <a:endParaRPr lang="en-US" b="1" dirty="0"/>
          </a:p>
          <a:p>
            <a:pPr>
              <a:defRPr/>
            </a:pPr>
            <a:r>
              <a:rPr lang="en-US" dirty="0" err="1"/>
              <a:t>Sistema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stratificazione</a:t>
            </a:r>
            <a:r>
              <a:rPr lang="en-US" dirty="0"/>
              <a:t> </a:t>
            </a:r>
            <a:r>
              <a:rPr lang="en-US" dirty="0" err="1"/>
              <a:t>basato</a:t>
            </a:r>
            <a:r>
              <a:rPr lang="en-US" dirty="0"/>
              <a:t> </a:t>
            </a:r>
            <a:r>
              <a:rPr lang="en-US" dirty="0" err="1"/>
              <a:t>sul</a:t>
            </a:r>
            <a:r>
              <a:rPr lang="en-US" dirty="0"/>
              <a:t> </a:t>
            </a:r>
            <a:r>
              <a:rPr lang="en-US" dirty="0" err="1"/>
              <a:t>primato</a:t>
            </a:r>
            <a:r>
              <a:rPr lang="en-US" dirty="0"/>
              <a:t> </a:t>
            </a:r>
            <a:r>
              <a:rPr lang="en-US" dirty="0" err="1"/>
              <a:t>assoluto</a:t>
            </a:r>
            <a:r>
              <a:rPr lang="en-US" dirty="0"/>
              <a:t> del </a:t>
            </a:r>
            <a:r>
              <a:rPr lang="en-US" dirty="0" err="1"/>
              <a:t>pater</a:t>
            </a:r>
            <a:r>
              <a:rPr lang="en-US" dirty="0"/>
              <a:t> </a:t>
            </a:r>
            <a:r>
              <a:rPr lang="en-US" dirty="0" err="1"/>
              <a:t>familias</a:t>
            </a:r>
            <a:r>
              <a:rPr lang="en-US" dirty="0"/>
              <a:t> </a:t>
            </a:r>
            <a:r>
              <a:rPr lang="en-US" dirty="0" err="1"/>
              <a:t>sugli</a:t>
            </a:r>
            <a:r>
              <a:rPr lang="en-US" dirty="0"/>
              <a:t> </a:t>
            </a:r>
            <a:r>
              <a:rPr lang="en-US" dirty="0" err="1"/>
              <a:t>altri</a:t>
            </a:r>
            <a:r>
              <a:rPr lang="en-US" dirty="0"/>
              <a:t> </a:t>
            </a:r>
            <a:r>
              <a:rPr lang="en-US" dirty="0" err="1"/>
              <a:t>membri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comunità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600200" y="755775"/>
            <a:ext cx="5254625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I </a:t>
            </a:r>
            <a:r>
              <a:rPr lang="en-US" sz="4000" b="1" dirty="0" err="1">
                <a:solidFill>
                  <a:srgbClr val="FF0000"/>
                </a:solidFill>
              </a:rPr>
              <a:t>sistemi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di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stratificazione</a:t>
            </a:r>
            <a:r>
              <a:rPr lang="en-US" sz="4000" b="1" dirty="0">
                <a:solidFill>
                  <a:srgbClr val="FF0000"/>
                </a:solidFill>
              </a:rPr>
              <a:t> pre-</a:t>
            </a:r>
            <a:r>
              <a:rPr lang="en-US" sz="4000" b="1" dirty="0" err="1">
                <a:solidFill>
                  <a:srgbClr val="FF0000"/>
                </a:solidFill>
              </a:rPr>
              <a:t>moderni</a:t>
            </a:r>
            <a:r>
              <a:rPr lang="en-US" sz="4000" b="1" dirty="0">
                <a:solidFill>
                  <a:srgbClr val="FF0000"/>
                </a:solidFill>
              </a:rPr>
              <a:t> (2)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576629" y="3421499"/>
            <a:ext cx="5695950" cy="2670175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/>
              <a:t>Il </a:t>
            </a:r>
            <a:r>
              <a:rPr lang="en-US" sz="2400" dirty="0" err="1"/>
              <a:t>sistema</a:t>
            </a:r>
            <a:r>
              <a:rPr lang="en-US" sz="2400" dirty="0"/>
              <a:t> </a:t>
            </a:r>
            <a:r>
              <a:rPr lang="en-US" sz="2400" dirty="0" err="1"/>
              <a:t>delle</a:t>
            </a:r>
            <a:r>
              <a:rPr lang="en-US" sz="2400" dirty="0"/>
              <a:t> caste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Il </a:t>
            </a:r>
            <a:r>
              <a:rPr lang="en-US" sz="2000" dirty="0" err="1"/>
              <a:t>sistema</a:t>
            </a:r>
            <a:r>
              <a:rPr lang="en-US" sz="2000" dirty="0"/>
              <a:t> </a:t>
            </a:r>
            <a:r>
              <a:rPr lang="en-US" sz="2000" dirty="0" err="1"/>
              <a:t>indiano</a:t>
            </a:r>
            <a:endParaRPr lang="en-US" sz="2000" dirty="0"/>
          </a:p>
          <a:p>
            <a:pPr lvl="2">
              <a:spcBef>
                <a:spcPts val="600"/>
              </a:spcBef>
            </a:pPr>
            <a:r>
              <a:rPr lang="en-US" sz="1900" dirty="0"/>
              <a:t>Le 4 </a:t>
            </a:r>
            <a:r>
              <a:rPr lang="en-US" sz="1900" dirty="0" err="1"/>
              <a:t>maggiori</a:t>
            </a:r>
            <a:r>
              <a:rPr lang="en-US" sz="1900" dirty="0"/>
              <a:t> caste:</a:t>
            </a:r>
          </a:p>
          <a:p>
            <a:pPr lvl="3">
              <a:spcBef>
                <a:spcPts val="600"/>
              </a:spcBef>
            </a:pPr>
            <a:r>
              <a:rPr lang="en-US" sz="1900" i="1" dirty="0"/>
              <a:t>Brahmins</a:t>
            </a:r>
            <a:r>
              <a:rPr lang="en-US" sz="1900" dirty="0"/>
              <a:t>: </a:t>
            </a:r>
            <a:r>
              <a:rPr lang="en-US" sz="1900" dirty="0" err="1"/>
              <a:t>sacerdoti</a:t>
            </a:r>
            <a:r>
              <a:rPr lang="en-US" sz="1900" dirty="0"/>
              <a:t>, </a:t>
            </a:r>
            <a:r>
              <a:rPr lang="en-US" sz="1900" dirty="0" err="1"/>
              <a:t>dotti</a:t>
            </a:r>
            <a:r>
              <a:rPr lang="en-US" sz="1900" dirty="0"/>
              <a:t> e </a:t>
            </a:r>
            <a:r>
              <a:rPr lang="en-US" sz="1900" dirty="0" err="1"/>
              <a:t>maestri</a:t>
            </a:r>
            <a:r>
              <a:rPr lang="en-US" sz="1900" dirty="0"/>
              <a:t> della </a:t>
            </a:r>
            <a:r>
              <a:rPr lang="en-US" sz="1900" dirty="0" err="1"/>
              <a:t>sapienza</a:t>
            </a:r>
            <a:r>
              <a:rPr lang="en-US" sz="1900" dirty="0"/>
              <a:t> </a:t>
            </a:r>
            <a:r>
              <a:rPr lang="en-US" sz="1900" dirty="0" err="1"/>
              <a:t>spirituale</a:t>
            </a:r>
            <a:endParaRPr lang="en-US" sz="1900" dirty="0"/>
          </a:p>
          <a:p>
            <a:pPr lvl="3">
              <a:spcBef>
                <a:spcPts val="600"/>
              </a:spcBef>
            </a:pPr>
            <a:r>
              <a:rPr lang="en-US" sz="1900" i="1" dirty="0"/>
              <a:t>Kshatriyas</a:t>
            </a:r>
            <a:r>
              <a:rPr lang="en-US" sz="1900" dirty="0"/>
              <a:t>: re, </a:t>
            </a:r>
            <a:r>
              <a:rPr lang="en-US" sz="1900" dirty="0" err="1"/>
              <a:t>guerrieri</a:t>
            </a:r>
            <a:r>
              <a:rPr lang="en-US" sz="1900" dirty="0"/>
              <a:t> e leader </a:t>
            </a:r>
            <a:r>
              <a:rPr lang="en-US" sz="1900" dirty="0" err="1"/>
              <a:t>politici</a:t>
            </a:r>
            <a:endParaRPr lang="en-US" sz="1900" dirty="0"/>
          </a:p>
          <a:p>
            <a:pPr lvl="3">
              <a:spcBef>
                <a:spcPts val="600"/>
              </a:spcBef>
            </a:pPr>
            <a:r>
              <a:rPr lang="en-US" sz="1900" i="1" dirty="0"/>
              <a:t>Vaisyas</a:t>
            </a:r>
            <a:r>
              <a:rPr lang="en-US" sz="1900" dirty="0"/>
              <a:t>: </a:t>
            </a:r>
            <a:r>
              <a:rPr lang="en-US" sz="1900" dirty="0" err="1"/>
              <a:t>latifondisti</a:t>
            </a:r>
            <a:r>
              <a:rPr lang="en-US" sz="1900" dirty="0"/>
              <a:t>, </a:t>
            </a:r>
            <a:r>
              <a:rPr lang="en-US" sz="1900" dirty="0" err="1"/>
              <a:t>mercanti</a:t>
            </a:r>
            <a:r>
              <a:rPr lang="en-US" sz="1900" dirty="0"/>
              <a:t>, </a:t>
            </a:r>
            <a:r>
              <a:rPr lang="en-US" sz="1900" dirty="0" err="1"/>
              <a:t>artigiani</a:t>
            </a:r>
            <a:endParaRPr lang="en-US" sz="1900" dirty="0"/>
          </a:p>
          <a:p>
            <a:pPr lvl="3">
              <a:spcBef>
                <a:spcPts val="600"/>
              </a:spcBef>
            </a:pPr>
            <a:r>
              <a:rPr lang="en-US" sz="1900" i="1" dirty="0"/>
              <a:t>Sudras</a:t>
            </a:r>
            <a:r>
              <a:rPr lang="en-US" sz="1900" dirty="0"/>
              <a:t>: </a:t>
            </a:r>
            <a:r>
              <a:rPr lang="en-US" sz="1900" dirty="0" err="1"/>
              <a:t>contadini</a:t>
            </a:r>
            <a:r>
              <a:rPr lang="en-US" sz="1900" dirty="0"/>
              <a:t>, </a:t>
            </a:r>
            <a:r>
              <a:rPr lang="en-US" sz="1900" dirty="0" err="1"/>
              <a:t>domestici</a:t>
            </a:r>
            <a:r>
              <a:rPr lang="en-US" sz="1900" dirty="0"/>
              <a:t> e </a:t>
            </a:r>
            <a:r>
              <a:rPr lang="en-US" sz="1900" dirty="0" err="1"/>
              <a:t>lavoratori</a:t>
            </a:r>
            <a:r>
              <a:rPr lang="en-US" sz="1900" dirty="0"/>
              <a:t> </a:t>
            </a:r>
            <a:r>
              <a:rPr lang="en-US" sz="1900" dirty="0" err="1"/>
              <a:t>manuali</a:t>
            </a:r>
            <a:endParaRPr lang="en-US" sz="1900" dirty="0"/>
          </a:p>
          <a:p>
            <a:pPr lvl="2">
              <a:spcBef>
                <a:spcPts val="600"/>
              </a:spcBef>
            </a:pPr>
            <a:endParaRPr lang="en-US" sz="1600" dirty="0"/>
          </a:p>
          <a:p>
            <a:pPr lvl="2">
              <a:spcBef>
                <a:spcPts val="600"/>
              </a:spcBef>
            </a:pPr>
            <a:r>
              <a:rPr lang="en-US" sz="2100" dirty="0" err="1"/>
              <a:t>Fuori</a:t>
            </a:r>
            <a:r>
              <a:rPr lang="en-US" sz="2100" dirty="0"/>
              <a:t> dal </a:t>
            </a:r>
            <a:r>
              <a:rPr lang="en-US" sz="2100" i="1" dirty="0"/>
              <a:t>sistema</a:t>
            </a:r>
            <a:r>
              <a:rPr lang="en-US" sz="2100" dirty="0"/>
              <a:t>: </a:t>
            </a:r>
            <a:r>
              <a:rPr lang="en-US" sz="2100" i="1" dirty="0"/>
              <a:t>Dalits</a:t>
            </a:r>
            <a:r>
              <a:rPr lang="en-US" sz="2100" dirty="0"/>
              <a:t> (“</a:t>
            </a:r>
            <a:r>
              <a:rPr lang="en-US" sz="2100" dirty="0" err="1"/>
              <a:t>intoccabili</a:t>
            </a:r>
            <a:r>
              <a:rPr lang="en-US" sz="2100" dirty="0"/>
              <a:t>”)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0" y="2073159"/>
            <a:ext cx="4881196" cy="102155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err="1"/>
              <a:t>Sistema</a:t>
            </a:r>
            <a:r>
              <a:rPr lang="en-US" b="1" dirty="0"/>
              <a:t> </a:t>
            </a:r>
            <a:r>
              <a:rPr lang="en-US" b="1" dirty="0" err="1"/>
              <a:t>delle</a:t>
            </a:r>
            <a:r>
              <a:rPr lang="en-US" b="1" dirty="0"/>
              <a:t> caste</a:t>
            </a:r>
          </a:p>
          <a:p>
            <a:pPr>
              <a:defRPr/>
            </a:pPr>
            <a:r>
              <a:rPr lang="en-US" dirty="0"/>
              <a:t>Sistema di </a:t>
            </a:r>
            <a:r>
              <a:rPr lang="en-US" dirty="0" err="1"/>
              <a:t>stratificazione</a:t>
            </a:r>
            <a:r>
              <a:rPr lang="en-US" dirty="0"/>
              <a:t> basato su diverse caratteristiche </a:t>
            </a:r>
            <a:r>
              <a:rPr lang="en-US" dirty="0" err="1"/>
              <a:t>ascrittive</a:t>
            </a:r>
            <a:r>
              <a:rPr lang="en-US" dirty="0"/>
              <a:t> determinate alla nascita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371600" y="956310"/>
            <a:ext cx="5413082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I </a:t>
            </a:r>
            <a:r>
              <a:rPr lang="en-US" sz="4000" b="1" dirty="0" err="1">
                <a:solidFill>
                  <a:srgbClr val="FF0000"/>
                </a:solidFill>
              </a:rPr>
              <a:t>sistemi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di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stratificazione</a:t>
            </a:r>
            <a:r>
              <a:rPr lang="en-US" sz="4000" b="1" dirty="0">
                <a:solidFill>
                  <a:srgbClr val="FF0000"/>
                </a:solidFill>
              </a:rPr>
              <a:t> pre-</a:t>
            </a:r>
            <a:r>
              <a:rPr lang="en-US" sz="4000" b="1" dirty="0" err="1">
                <a:solidFill>
                  <a:srgbClr val="FF0000"/>
                </a:solidFill>
              </a:rPr>
              <a:t>moderni</a:t>
            </a:r>
            <a:r>
              <a:rPr lang="en-US" sz="4000" b="1" dirty="0">
                <a:solidFill>
                  <a:srgbClr val="FF0000"/>
                </a:solidFill>
              </a:rPr>
              <a:t> (3)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609600" y="2349915"/>
            <a:ext cx="7010400" cy="1917285"/>
          </a:xfrm>
        </p:spPr>
        <p:txBody>
          <a:bodyPr>
            <a:normAutofit/>
          </a:bodyPr>
          <a:lstStyle/>
          <a:p>
            <a:pPr lvl="1"/>
            <a:r>
              <a:rPr lang="en-US" sz="2800" dirty="0"/>
              <a:t>Il </a:t>
            </a:r>
            <a:r>
              <a:rPr lang="en-US" sz="2800" dirty="0" err="1"/>
              <a:t>sistema</a:t>
            </a:r>
            <a:r>
              <a:rPr lang="en-US" sz="2800" dirty="0"/>
              <a:t> </a:t>
            </a:r>
            <a:r>
              <a:rPr lang="en-US" sz="2800" dirty="0" err="1"/>
              <a:t>medievale</a:t>
            </a:r>
            <a:r>
              <a:rPr lang="en-US" sz="2800" dirty="0"/>
              <a:t> </a:t>
            </a:r>
            <a:r>
              <a:rPr lang="en-US" sz="2800" dirty="0" err="1"/>
              <a:t>dei</a:t>
            </a:r>
            <a:r>
              <a:rPr lang="en-US" sz="2800" dirty="0"/>
              <a:t> </a:t>
            </a:r>
            <a:r>
              <a:rPr lang="en-US" sz="2800" dirty="0" err="1"/>
              <a:t>ceti</a:t>
            </a:r>
            <a:endParaRPr lang="en-US" sz="2800" dirty="0"/>
          </a:p>
          <a:p>
            <a:pPr lvl="2"/>
            <a:r>
              <a:rPr lang="en-US" sz="2000" dirty="0" err="1"/>
              <a:t>Tre</a:t>
            </a:r>
            <a:r>
              <a:rPr lang="en-US" sz="2000" dirty="0"/>
              <a:t> </a:t>
            </a:r>
            <a:r>
              <a:rPr lang="en-US" sz="2000" dirty="0" err="1"/>
              <a:t>strati</a:t>
            </a:r>
            <a:r>
              <a:rPr lang="en-US" sz="2000" dirty="0"/>
              <a:t> </a:t>
            </a:r>
            <a:r>
              <a:rPr lang="en-US" sz="2000" dirty="0" err="1"/>
              <a:t>costituivano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principali</a:t>
            </a:r>
            <a:r>
              <a:rPr lang="en-US" sz="2000" dirty="0"/>
              <a:t> </a:t>
            </a:r>
            <a:r>
              <a:rPr lang="en-US" sz="2000" dirty="0" err="1"/>
              <a:t>gruppi</a:t>
            </a:r>
            <a:r>
              <a:rPr lang="en-US" sz="2000" dirty="0"/>
              <a:t> </a:t>
            </a:r>
            <a:r>
              <a:rPr lang="en-US" sz="2000" dirty="0" err="1"/>
              <a:t>sociali</a:t>
            </a:r>
            <a:r>
              <a:rPr lang="en-US" sz="2000" dirty="0"/>
              <a:t>:</a:t>
            </a:r>
          </a:p>
          <a:p>
            <a:pPr lvl="3"/>
            <a:r>
              <a:rPr lang="en-US" sz="1800" dirty="0"/>
              <a:t>I </a:t>
            </a:r>
            <a:r>
              <a:rPr lang="en-US" sz="1800" dirty="0" err="1"/>
              <a:t>nobili</a:t>
            </a:r>
            <a:endParaRPr lang="en-US" sz="1800" dirty="0"/>
          </a:p>
          <a:p>
            <a:pPr lvl="3"/>
            <a:r>
              <a:rPr lang="en-US" sz="1800" dirty="0"/>
              <a:t>Il </a:t>
            </a:r>
            <a:r>
              <a:rPr lang="en-US" sz="1800" dirty="0" err="1"/>
              <a:t>clero</a:t>
            </a:r>
            <a:r>
              <a:rPr lang="en-US" sz="1800" dirty="0"/>
              <a:t> </a:t>
            </a:r>
            <a:r>
              <a:rPr lang="en-US" sz="1800" dirty="0" err="1"/>
              <a:t>cristiano</a:t>
            </a:r>
            <a:endParaRPr lang="en-US" sz="1800" dirty="0"/>
          </a:p>
          <a:p>
            <a:pPr lvl="3"/>
            <a:r>
              <a:rPr lang="en-US" sz="1800" dirty="0"/>
              <a:t>Il </a:t>
            </a:r>
            <a:r>
              <a:rPr lang="en-US" sz="1800" dirty="0" err="1"/>
              <a:t>terzo</a:t>
            </a:r>
            <a:r>
              <a:rPr lang="en-US" sz="1800" dirty="0"/>
              <a:t> stato</a:t>
            </a:r>
          </a:p>
          <a:p>
            <a:pPr lvl="1">
              <a:buNone/>
            </a:pPr>
            <a:endParaRPr lang="en-US" sz="2800" dirty="0"/>
          </a:p>
          <a:p>
            <a:pPr lvl="1">
              <a:buNone/>
            </a:pP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733800" y="4267200"/>
            <a:ext cx="4038600" cy="163449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 err="1"/>
              <a:t>Ceto</a:t>
            </a:r>
            <a:r>
              <a:rPr lang="en-US" b="1" dirty="0"/>
              <a:t> </a:t>
            </a:r>
            <a:r>
              <a:rPr lang="en-US" b="1" dirty="0" err="1"/>
              <a:t>sociale</a:t>
            </a:r>
            <a:endParaRPr lang="en-US" b="1" dirty="0"/>
          </a:p>
          <a:p>
            <a:pPr>
              <a:defRPr/>
            </a:pPr>
            <a:r>
              <a:rPr lang="en-US" dirty="0" err="1"/>
              <a:t>Strato</a:t>
            </a:r>
            <a:r>
              <a:rPr lang="en-US" dirty="0"/>
              <a:t> </a:t>
            </a:r>
            <a:r>
              <a:rPr lang="en-US" dirty="0" err="1"/>
              <a:t>sociale</a:t>
            </a:r>
            <a:r>
              <a:rPr lang="en-US" dirty="0"/>
              <a:t> cui vengono associati </a:t>
            </a:r>
            <a:r>
              <a:rPr lang="en-US" dirty="0" err="1"/>
              <a:t>diritti</a:t>
            </a:r>
            <a:r>
              <a:rPr lang="en-US" dirty="0"/>
              <a:t>, </a:t>
            </a:r>
            <a:r>
              <a:rPr lang="en-US" dirty="0" err="1"/>
              <a:t>doveri</a:t>
            </a:r>
            <a:r>
              <a:rPr lang="en-US" dirty="0"/>
              <a:t> e </a:t>
            </a:r>
            <a:r>
              <a:rPr lang="en-US" dirty="0" err="1"/>
              <a:t>privilegi</a:t>
            </a:r>
            <a:r>
              <a:rPr lang="en-US" dirty="0"/>
              <a:t> specifici, </a:t>
            </a:r>
            <a:r>
              <a:rPr lang="en-US" dirty="0" err="1"/>
              <a:t>individuati</a:t>
            </a:r>
            <a:r>
              <a:rPr lang="en-US" dirty="0"/>
              <a:t> dal </a:t>
            </a:r>
            <a:r>
              <a:rPr lang="en-US" dirty="0" err="1"/>
              <a:t>Diritto</a:t>
            </a:r>
            <a:r>
              <a:rPr lang="en-US" dirty="0"/>
              <a:t>, e </a:t>
            </a:r>
            <a:r>
              <a:rPr lang="en-US" dirty="0" err="1"/>
              <a:t>connotato</a:t>
            </a:r>
            <a:r>
              <a:rPr lang="en-US" dirty="0"/>
              <a:t> da un determinato stile di vita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733425" y="666432"/>
            <a:ext cx="6610350" cy="1325563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I </a:t>
            </a:r>
            <a:r>
              <a:rPr lang="en-US" sz="4000" b="1" dirty="0" err="1">
                <a:solidFill>
                  <a:srgbClr val="FF0000"/>
                </a:solidFill>
              </a:rPr>
              <a:t>sistemi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di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stratificazione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nella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modernità</a:t>
            </a:r>
            <a:r>
              <a:rPr lang="en-US" sz="4000" b="1" dirty="0">
                <a:solidFill>
                  <a:srgbClr val="FF0000"/>
                </a:solidFill>
              </a:rPr>
              <a:t>: le </a:t>
            </a:r>
            <a:r>
              <a:rPr lang="en-US" sz="4000" b="1" dirty="0" err="1">
                <a:solidFill>
                  <a:srgbClr val="FF0000"/>
                </a:solidFill>
              </a:rPr>
              <a:t>classi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sociali</a:t>
            </a:r>
            <a:r>
              <a:rPr lang="en-US" sz="4000" b="1" dirty="0">
                <a:solidFill>
                  <a:srgbClr val="FF0000"/>
                </a:solidFill>
              </a:rPr>
              <a:t> (1)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628650" y="1919288"/>
            <a:ext cx="6076950" cy="747712"/>
          </a:xfrm>
        </p:spPr>
        <p:txBody>
          <a:bodyPr>
            <a:normAutofit/>
          </a:bodyPr>
          <a:lstStyle/>
          <a:p>
            <a:r>
              <a:rPr lang="en-US" dirty="0" err="1"/>
              <a:t>L’analisi</a:t>
            </a:r>
            <a:r>
              <a:rPr lang="en-US" dirty="0"/>
              <a:t> di Karl Marx</a:t>
            </a:r>
          </a:p>
          <a:p>
            <a:pPr lvl="2"/>
            <a:r>
              <a:rPr lang="en-US" sz="1700" dirty="0"/>
              <a:t>Il controllo del </a:t>
            </a:r>
            <a:r>
              <a:rPr lang="en-US" sz="1700" dirty="0" err="1"/>
              <a:t>capitale</a:t>
            </a:r>
            <a:r>
              <a:rPr lang="en-US" sz="1700" dirty="0"/>
              <a:t>: </a:t>
            </a:r>
            <a:r>
              <a:rPr lang="en-US" sz="1700" dirty="0" err="1"/>
              <a:t>classe</a:t>
            </a:r>
            <a:r>
              <a:rPr lang="en-US" sz="1700" dirty="0"/>
              <a:t> </a:t>
            </a:r>
            <a:r>
              <a:rPr lang="en-US" sz="1700" dirty="0" err="1"/>
              <a:t>capitalista</a:t>
            </a:r>
            <a:r>
              <a:rPr lang="en-US" sz="1700" dirty="0"/>
              <a:t> e </a:t>
            </a:r>
            <a:r>
              <a:rPr lang="en-US" sz="1700" dirty="0" err="1"/>
              <a:t>classe</a:t>
            </a:r>
            <a:r>
              <a:rPr lang="en-US" sz="1700" dirty="0"/>
              <a:t> </a:t>
            </a:r>
            <a:r>
              <a:rPr lang="en-US" sz="1700" dirty="0" err="1"/>
              <a:t>operaia</a:t>
            </a:r>
            <a:endParaRPr lang="en-US" sz="1700" dirty="0"/>
          </a:p>
        </p:txBody>
      </p:sp>
      <p:sp>
        <p:nvSpPr>
          <p:cNvPr id="6" name="TextBox 5"/>
          <p:cNvSpPr txBox="1"/>
          <p:nvPr/>
        </p:nvSpPr>
        <p:spPr>
          <a:xfrm>
            <a:off x="4953000" y="2993340"/>
            <a:ext cx="3352800" cy="102155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err="1"/>
              <a:t>Capitale</a:t>
            </a:r>
            <a:endParaRPr lang="en-US" b="1" dirty="0"/>
          </a:p>
          <a:p>
            <a:pPr>
              <a:defRPr/>
            </a:pPr>
            <a:r>
              <a:rPr lang="en-US" dirty="0"/>
              <a:t>Denaro da </a:t>
            </a:r>
            <a:r>
              <a:rPr lang="en-US" dirty="0" err="1"/>
              <a:t>investire</a:t>
            </a:r>
            <a:r>
              <a:rPr lang="en-US" dirty="0"/>
              <a:t> in </a:t>
            </a:r>
            <a:r>
              <a:rPr lang="en-US" dirty="0" err="1"/>
              <a:t>fabbriche</a:t>
            </a:r>
            <a:r>
              <a:rPr lang="en-US" dirty="0"/>
              <a:t>, </a:t>
            </a:r>
            <a:r>
              <a:rPr lang="en-US" dirty="0" err="1"/>
              <a:t>terreni</a:t>
            </a:r>
            <a:r>
              <a:rPr lang="en-US" dirty="0"/>
              <a:t> e altre imprese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26645" y="4214495"/>
            <a:ext cx="4158175" cy="102155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err="1"/>
              <a:t>Classe</a:t>
            </a:r>
            <a:r>
              <a:rPr lang="en-US" b="1" dirty="0"/>
              <a:t> </a:t>
            </a:r>
            <a:r>
              <a:rPr lang="en-US" b="1" dirty="0" err="1"/>
              <a:t>capitalista</a:t>
            </a:r>
            <a:r>
              <a:rPr lang="en-US" b="1" dirty="0"/>
              <a:t> </a:t>
            </a:r>
            <a:r>
              <a:rPr lang="en-US" dirty="0"/>
              <a:t>(o </a:t>
            </a:r>
            <a:r>
              <a:rPr lang="en-US" i="1" dirty="0" err="1"/>
              <a:t>borghesia</a:t>
            </a:r>
            <a:r>
              <a:rPr lang="en-US" dirty="0"/>
              <a:t>)</a:t>
            </a:r>
            <a:endParaRPr lang="en-US" b="1" dirty="0"/>
          </a:p>
          <a:p>
            <a:pPr>
              <a:defRPr/>
            </a:pPr>
            <a:r>
              <a:rPr lang="en-US" dirty="0" err="1"/>
              <a:t>Classe</a:t>
            </a:r>
            <a:r>
              <a:rPr lang="en-US" dirty="0"/>
              <a:t> che </a:t>
            </a:r>
            <a:r>
              <a:rPr lang="en-US" dirty="0" err="1"/>
              <a:t>controlla</a:t>
            </a:r>
            <a:r>
              <a:rPr lang="en-US" dirty="0"/>
              <a:t> il </a:t>
            </a:r>
            <a:r>
              <a:rPr lang="en-US" dirty="0" err="1"/>
              <a:t>capitale</a:t>
            </a:r>
            <a:r>
              <a:rPr lang="en-US" dirty="0"/>
              <a:t> e </a:t>
            </a:r>
            <a:r>
              <a:rPr lang="en-US" dirty="0" err="1"/>
              <a:t>possiede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mezzi di produzione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05100" y="5435650"/>
            <a:ext cx="3543300" cy="71437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err="1"/>
              <a:t>Classe</a:t>
            </a:r>
            <a:r>
              <a:rPr lang="en-US" b="1" dirty="0"/>
              <a:t> </a:t>
            </a:r>
            <a:r>
              <a:rPr lang="en-US" b="1" dirty="0" err="1"/>
              <a:t>operaia</a:t>
            </a:r>
            <a:r>
              <a:rPr lang="en-US" b="1" dirty="0"/>
              <a:t> </a:t>
            </a:r>
            <a:r>
              <a:rPr lang="en-US" dirty="0"/>
              <a:t>(o </a:t>
            </a:r>
            <a:r>
              <a:rPr lang="en-US" i="1" dirty="0" err="1"/>
              <a:t>proletariato</a:t>
            </a:r>
            <a:r>
              <a:rPr lang="en-US" dirty="0"/>
              <a:t>)</a:t>
            </a:r>
            <a:endParaRPr lang="en-US" b="1" dirty="0"/>
          </a:p>
          <a:p>
            <a:pPr>
              <a:defRPr/>
            </a:pPr>
            <a:r>
              <a:rPr lang="en-US" dirty="0" err="1"/>
              <a:t>Classe</a:t>
            </a:r>
            <a:r>
              <a:rPr lang="en-US" dirty="0"/>
              <a:t> che vive del proprio </a:t>
            </a:r>
            <a:r>
              <a:rPr lang="en-US" dirty="0" err="1"/>
              <a:t>salario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2906042"/>
            <a:ext cx="3352800" cy="163449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 err="1"/>
              <a:t>Classe</a:t>
            </a:r>
            <a:r>
              <a:rPr lang="en-US" b="1" dirty="0"/>
              <a:t> </a:t>
            </a:r>
            <a:r>
              <a:rPr lang="en-US" b="1" dirty="0" err="1"/>
              <a:t>sociale</a:t>
            </a:r>
            <a:endParaRPr lang="en-US" b="1" dirty="0"/>
          </a:p>
          <a:p>
            <a:pPr>
              <a:defRPr/>
            </a:pPr>
            <a:r>
              <a:rPr lang="en-US" dirty="0"/>
              <a:t>Insieme di persone che </a:t>
            </a:r>
            <a:r>
              <a:rPr lang="en-US" dirty="0" err="1"/>
              <a:t>condividono</a:t>
            </a:r>
            <a:r>
              <a:rPr lang="en-US" dirty="0"/>
              <a:t> una </a:t>
            </a:r>
            <a:r>
              <a:rPr lang="en-US" dirty="0" err="1"/>
              <a:t>medesima</a:t>
            </a:r>
            <a:r>
              <a:rPr lang="en-US" dirty="0"/>
              <a:t> </a:t>
            </a:r>
            <a:r>
              <a:rPr lang="en-US" dirty="0" err="1"/>
              <a:t>posizione</a:t>
            </a:r>
            <a:r>
              <a:rPr lang="en-US" dirty="0"/>
              <a:t> nei rapporti di produzione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933450" y="654844"/>
            <a:ext cx="6457950" cy="95692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I </a:t>
            </a:r>
            <a:r>
              <a:rPr lang="en-US" sz="4000" b="1" dirty="0" err="1">
                <a:solidFill>
                  <a:srgbClr val="FF0000"/>
                </a:solidFill>
              </a:rPr>
              <a:t>sistemi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di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stratificazione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nella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modernità</a:t>
            </a:r>
            <a:r>
              <a:rPr lang="en-US" sz="4000" b="1" dirty="0">
                <a:solidFill>
                  <a:srgbClr val="FF0000"/>
                </a:solidFill>
              </a:rPr>
              <a:t>: le </a:t>
            </a:r>
            <a:r>
              <a:rPr lang="en-US" sz="4000" b="1" dirty="0" err="1">
                <a:solidFill>
                  <a:srgbClr val="FF0000"/>
                </a:solidFill>
              </a:rPr>
              <a:t>classi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sociali</a:t>
            </a:r>
            <a:r>
              <a:rPr lang="en-US" sz="4000" b="1" dirty="0">
                <a:solidFill>
                  <a:srgbClr val="FF0000"/>
                </a:solidFill>
              </a:rPr>
              <a:t> (2)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6762750" cy="765175"/>
          </a:xfrm>
        </p:spPr>
        <p:txBody>
          <a:bodyPr>
            <a:normAutofit lnSpcReduction="10000"/>
          </a:bodyPr>
          <a:lstStyle/>
          <a:p>
            <a:r>
              <a:rPr lang="en-US" sz="2700" dirty="0"/>
              <a:t>Max Weber e le “chances di vita”: </a:t>
            </a:r>
            <a:r>
              <a:rPr lang="en-US" sz="2700" dirty="0" err="1"/>
              <a:t>interazione</a:t>
            </a:r>
            <a:r>
              <a:rPr lang="en-US" sz="2700" dirty="0"/>
              <a:t> tra diversi tipi di </a:t>
            </a:r>
            <a:r>
              <a:rPr lang="en-US" sz="2700" dirty="0" err="1"/>
              <a:t>disuguaglianza</a:t>
            </a:r>
            <a:endParaRPr lang="en-US" sz="2700" dirty="0"/>
          </a:p>
        </p:txBody>
      </p:sp>
      <p:sp>
        <p:nvSpPr>
          <p:cNvPr id="6" name="TextBox 5"/>
          <p:cNvSpPr txBox="1"/>
          <p:nvPr/>
        </p:nvSpPr>
        <p:spPr>
          <a:xfrm>
            <a:off x="4044244" y="2819400"/>
            <a:ext cx="3505200" cy="102155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b="1" dirty="0"/>
              <a:t>Status</a:t>
            </a:r>
          </a:p>
          <a:p>
            <a:pPr>
              <a:defRPr/>
            </a:pPr>
            <a:r>
              <a:rPr lang="en-US" dirty="0" err="1"/>
              <a:t>Manifestazione</a:t>
            </a:r>
            <a:r>
              <a:rPr lang="en-US" dirty="0"/>
              <a:t> e </a:t>
            </a:r>
            <a:r>
              <a:rPr lang="en-US" dirty="0" err="1"/>
              <a:t>riconoscimento</a:t>
            </a:r>
            <a:r>
              <a:rPr lang="en-US" dirty="0"/>
              <a:t> differenziato del </a:t>
            </a:r>
            <a:r>
              <a:rPr lang="en-US" dirty="0" err="1"/>
              <a:t>prestigio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038600" y="4038600"/>
            <a:ext cx="4648200" cy="102155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 err="1"/>
              <a:t>Partito</a:t>
            </a:r>
            <a:endParaRPr lang="en-US" b="1" dirty="0"/>
          </a:p>
          <a:p>
            <a:pPr>
              <a:defRPr/>
            </a:pPr>
            <a:r>
              <a:rPr lang="en-US" dirty="0"/>
              <a:t>Gruppo politico che </a:t>
            </a:r>
            <a:r>
              <a:rPr lang="en-US" dirty="0" err="1"/>
              <a:t>agisce</a:t>
            </a:r>
            <a:r>
              <a:rPr lang="en-US" dirty="0"/>
              <a:t> per raggiungere un determinato obiettivo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38600" y="5181600"/>
            <a:ext cx="4648200" cy="102155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 err="1"/>
              <a:t>Classe</a:t>
            </a:r>
            <a:endParaRPr lang="en-US" b="1" dirty="0"/>
          </a:p>
          <a:p>
            <a:pPr>
              <a:defRPr/>
            </a:pPr>
            <a:r>
              <a:rPr lang="en-US" dirty="0"/>
              <a:t>Insieme di persone che hanno in comune una </a:t>
            </a:r>
            <a:r>
              <a:rPr lang="en-US" dirty="0" err="1"/>
              <a:t>medesima</a:t>
            </a:r>
            <a:r>
              <a:rPr lang="en-US" dirty="0"/>
              <a:t> posizione di </a:t>
            </a:r>
            <a:r>
              <a:rPr lang="en-US" dirty="0" err="1"/>
              <a:t>mercato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2764" y="2802467"/>
            <a:ext cx="3505200" cy="102155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b="1" dirty="0"/>
              <a:t>Chances </a:t>
            </a:r>
            <a:r>
              <a:rPr lang="en-US" b="1" dirty="0" err="1"/>
              <a:t>di</a:t>
            </a:r>
            <a:r>
              <a:rPr lang="en-US" b="1" dirty="0"/>
              <a:t> vita</a:t>
            </a:r>
          </a:p>
          <a:p>
            <a:pPr>
              <a:defRPr/>
            </a:pPr>
            <a:r>
              <a:rPr lang="en-US" dirty="0"/>
              <a:t>Possibilità di accedere a </a:t>
            </a:r>
            <a:r>
              <a:rPr lang="en-US" dirty="0" err="1"/>
              <a:t>risorse</a:t>
            </a:r>
            <a:r>
              <a:rPr lang="en-US" dirty="0"/>
              <a:t> </a:t>
            </a:r>
            <a:r>
              <a:rPr lang="en-US" dirty="0" err="1"/>
              <a:t>economiche</a:t>
            </a:r>
            <a:r>
              <a:rPr lang="en-US" dirty="0"/>
              <a:t> e </a:t>
            </a:r>
            <a:r>
              <a:rPr lang="en-US" dirty="0" err="1"/>
              <a:t>culturali</a:t>
            </a:r>
            <a:r>
              <a:rPr lang="en-US" dirty="0"/>
              <a:t> </a:t>
            </a:r>
            <a:r>
              <a:rPr lang="en-US" dirty="0" err="1"/>
              <a:t>apprezzate</a:t>
            </a:r>
            <a:endParaRPr lang="en-US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CHAPTER 9: &amp;#x0D;&amp;#x0A;CLASS AND GLOBAL INEQUALITY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Class and Global Inequality&amp;quot;&quot;/&gt;&lt;property id=&quot;20307&quot; value=&quot;271&quot;/&gt;&lt;/object&gt;&lt;object type=&quot;3&quot; unique_id=&quot;10006&quot;&gt;&lt;property id=&quot;20148&quot; value=&quot;5&quot;/&gt;&lt;property id=&quot;20300&quot; value=&quot;Slide 3 - &amp;quot;Class and Global Inequality&amp;quot;&quot;/&gt;&lt;property id=&quot;20307&quot; value=&quot;272&quot;/&gt;&lt;/object&gt;&lt;object type=&quot;3&quot; unique_id=&quot;10007&quot;&gt;&lt;property id=&quot;20148&quot; value=&quot;5&quot;/&gt;&lt;property id=&quot;20300&quot; value=&quot;Slide 4 - &amp;quot;Understanding Class&amp;quot;&quot;/&gt;&lt;property id=&quot;20307&quot; value=&quot;273&quot;/&gt;&lt;/object&gt;&lt;object type=&quot;3&quot; unique_id=&quot;10008&quot;&gt;&lt;property id=&quot;20148&quot; value=&quot;5&quot;/&gt;&lt;property id=&quot;20300&quot; value=&quot;Slide 5 - &amp;quot;Understanding Class&amp;quot;&quot;/&gt;&lt;property id=&quot;20307&quot; value=&quot;274&quot;/&gt;&lt;/object&gt;&lt;object type=&quot;3&quot; unique_id=&quot;10009&quot;&gt;&lt;property id=&quot;20148&quot; value=&quot;5&quot;/&gt;&lt;property id=&quot;20300&quot; value=&quot;Slide 6 - &amp;quot;Stratification: The Sanitation Strike&amp;quot;&quot;/&gt;&lt;property id=&quot;20307&quot; value=&quot;304&quot;/&gt;&lt;/object&gt;&lt;object type=&quot;3&quot; unique_id=&quot;10010&quot;&gt;&lt;property id=&quot;20148&quot; value=&quot;5&quot;/&gt;&lt;property id=&quot;20300&quot; value=&quot;Slide 7 - &amp;quot;Class Inequality in &amp;#x0D;&amp;#x0A;the United States&amp;quot;&quot;/&gt;&lt;property id=&quot;20307&quot; value=&quot;275&quot;/&gt;&lt;/object&gt;&lt;object type=&quot;3&quot; unique_id=&quot;10011&quot;&gt;&lt;property id=&quot;20148&quot; value=&quot;5&quot;/&gt;&lt;property id=&quot;20300&quot; value=&quot;Slide 8 - &amp;quot;Class Inequality in &amp;#x0D;&amp;#x0A;the United States&amp;quot;&quot;/&gt;&lt;property id=&quot;20307&quot; value=&quot;276&quot;/&gt;&lt;/object&gt;&lt;object type=&quot;3&quot; unique_id=&quot;10012&quot;&gt;&lt;property id=&quot;20148&quot; value=&quot;5&quot;/&gt;&lt;property id=&quot;20300&quot; value=&quot;Slide 9 - &amp;quot;Class Inequality in &amp;#x0D;&amp;#x0A;the United States&amp;quot;&quot;/&gt;&lt;property id=&quot;20307&quot; value=&quot;286&quot;/&gt;&lt;/object&gt;&lt;object type=&quot;3&quot; unique_id=&quot;10013&quot;&gt;&lt;property id=&quot;20148&quot; value=&quot;5&quot;/&gt;&lt;property id=&quot;20300&quot; value=&quot;Slide 10 - &amp;quot;Class Inequality in &amp;#x0D;&amp;#x0A;the United States&amp;quot;&quot;/&gt;&lt;property id=&quot;20307&quot; value=&quot;287&quot;/&gt;&lt;/object&gt;&lt;object type=&quot;3&quot; unique_id=&quot;10014&quot;&gt;&lt;property id=&quot;20148&quot; value=&quot;5&quot;/&gt;&lt;property id=&quot;20300&quot; value=&quot;Slide 11 - &amp;quot;Class Inequality in &amp;#x0D;&amp;#x0A;the United States&amp;quot;&quot;/&gt;&lt;property id=&quot;20307&quot; value=&quot;277&quot;/&gt;&lt;/object&gt;&lt;object type=&quot;3&quot; unique_id=&quot;10015&quot;&gt;&lt;property id=&quot;20148&quot; value=&quot;5&quot;/&gt;&lt;property id=&quot;20300&quot; value=&quot;Slide 12 - &amp;quot;Class Inequality in &amp;#x0D;&amp;#x0A;the United States&amp;quot;&quot;/&gt;&lt;property id=&quot;20307&quot; value=&quot;288&quot;/&gt;&lt;/object&gt;&lt;object type=&quot;3&quot; unique_id=&quot;10016&quot;&gt;&lt;property id=&quot;20148&quot; value=&quot;5&quot;/&gt;&lt;property id=&quot;20300&quot; value=&quot;Slide 13 - &amp;quot;Class Inequality in &amp;#x0D;&amp;#x0A;the United States&amp;quot;&quot;/&gt;&lt;property id=&quot;20307&quot; value=&quot;289&quot;/&gt;&lt;/object&gt;&lt;object type=&quot;3&quot; unique_id=&quot;10017&quot;&gt;&lt;property id=&quot;20148&quot; value=&quot;5&quot;/&gt;&lt;property id=&quot;20300&quot; value=&quot;Slide 14 - &amp;quot;Class Inequality in &amp;#x0D;&amp;#x0A;the United States&amp;quot;&quot;/&gt;&lt;property id=&quot;20307&quot; value=&quot;294&quot;/&gt;&lt;/object&gt;&lt;object type=&quot;3&quot; unique_id=&quot;10018&quot;&gt;&lt;property id=&quot;20148&quot; value=&quot;5&quot;/&gt;&lt;property id=&quot;20300&quot; value=&quot;Slide 15 - &amp;quot;Class Inequality in &amp;#x0D;&amp;#x0A;the United States&amp;quot;&quot;/&gt;&lt;property id=&quot;20307&quot; value=&quot;295&quot;/&gt;&lt;/object&gt;&lt;object type=&quot;3&quot; unique_id=&quot;10019&quot;&gt;&lt;property id=&quot;20148&quot; value=&quot;5&quot;/&gt;&lt;property id=&quot;20300&quot; value=&quot;Slide 16 - &amp;quot;Class Inequality in &amp;#x0D;&amp;#x0A;the United States&amp;quot;&quot;/&gt;&lt;property id=&quot;20307&quot; value=&quot;278&quot;/&gt;&lt;/object&gt;&lt;object type=&quot;3&quot; unique_id=&quot;10020&quot;&gt;&lt;property id=&quot;20148&quot; value=&quot;5&quot;/&gt;&lt;property id=&quot;20300&quot; value=&quot;Slide 17 - &amp;quot;Class Inequality in &amp;#x0D;&amp;#x0A;the United States&amp;quot;&quot;/&gt;&lt;property id=&quot;20307&quot; value=&quot;296&quot;/&gt;&lt;/object&gt;&lt;object type=&quot;3&quot; unique_id=&quot;10021&quot;&gt;&lt;property id=&quot;20148&quot; value=&quot;5&quot;/&gt;&lt;property id=&quot;20300&quot; value=&quot;Slide 18 - &amp;quot;Class Inequality in &amp;#x0D;&amp;#x0A;the United States&amp;quot;&quot;/&gt;&lt;property id=&quot;20307&quot; value=&quot;279&quot;/&gt;&lt;/object&gt;&lt;object type=&quot;3&quot; unique_id=&quot;10022&quot;&gt;&lt;property id=&quot;20148&quot; value=&quot;5&quot;/&gt;&lt;property id=&quot;20300&quot; value=&quot;Slide 19 - &amp;quot;Class Inequality in &amp;#x0D;&amp;#x0A;the United States&amp;quot;&quot;/&gt;&lt;property id=&quot;20307&quot; value=&quot;297&quot;/&gt;&lt;/object&gt;&lt;object type=&quot;3&quot; unique_id=&quot;10023&quot;&gt;&lt;property id=&quot;20148&quot; value=&quot;5&quot;/&gt;&lt;property id=&quot;20300&quot; value=&quot;Slide 20 - &amp;quot;Class Inequality in &amp;#x0D;&amp;#x0A;the United States&amp;quot;&quot;/&gt;&lt;property id=&quot;20307&quot; value=&quot;290&quot;/&gt;&lt;/object&gt;&lt;object type=&quot;3&quot; unique_id=&quot;10024&quot;&gt;&lt;property id=&quot;20148&quot; value=&quot;5&quot;/&gt;&lt;property id=&quot;20300&quot; value=&quot;Slide 21 - &amp;quot;Class Inequality in &amp;#x0D;&amp;#x0A;the United States&amp;quot;&quot;/&gt;&lt;property id=&quot;20307&quot; value=&quot;280&quot;/&gt;&lt;/object&gt;&lt;object type=&quot;3&quot; unique_id=&quot;10025&quot;&gt;&lt;property id=&quot;20148&quot; value=&quot;5&quot;/&gt;&lt;property id=&quot;20300&quot; value=&quot;Slide 22 - &amp;quot;Culture, Structure, and &amp;#x0D;&amp;#x0A;Class Reproduction&amp;quot;&quot;/&gt;&lt;property id=&quot;20307&quot; value=&quot;281&quot;/&gt;&lt;/object&gt;&lt;object type=&quot;3&quot; unique_id=&quot;10026&quot;&gt;&lt;property id=&quot;20148&quot; value=&quot;5&quot;/&gt;&lt;property id=&quot;20300&quot; value=&quot;Slide 23 - &amp;quot;Culture, Structure, and &amp;#x0D;&amp;#x0A;Class Reproduction&amp;quot;&quot;/&gt;&lt;property id=&quot;20307&quot; value=&quot;291&quot;/&gt;&lt;/object&gt;&lt;object type=&quot;3&quot; unique_id=&quot;10027&quot;&gt;&lt;property id=&quot;20148&quot; value=&quot;5&quot;/&gt;&lt;property id=&quot;20300&quot; value=&quot;Slide 24 - &amp;quot;Culture, Structure, and &amp;#x0D;&amp;#x0A;Class Reproduction&amp;quot;&quot;/&gt;&lt;property id=&quot;20307&quot; value=&quot;298&quot;/&gt;&lt;/object&gt;&lt;object type=&quot;3&quot; unique_id=&quot;10028&quot;&gt;&lt;property id=&quot;20148&quot; value=&quot;5&quot;/&gt;&lt;property id=&quot;20300&quot; value=&quot;Slide 25 - &amp;quot;Culture, Structure, and &amp;#x0D;&amp;#x0A;Class Reproduction&amp;quot;&quot;/&gt;&lt;property id=&quot;20307&quot; value=&quot;282&quot;/&gt;&lt;/object&gt;&lt;object type=&quot;3&quot; unique_id=&quot;10029&quot;&gt;&lt;property id=&quot;20148&quot; value=&quot;5&quot;/&gt;&lt;property id=&quot;20300&quot; value=&quot;Slide 26 - &amp;quot;Culture, Structure, and &amp;#x0D;&amp;#x0A;Class Reproduction&amp;quot;&quot;/&gt;&lt;property id=&quot;20307&quot; value=&quot;299&quot;/&gt;&lt;/object&gt;&lt;object type=&quot;3&quot; unique_id=&quot;10030&quot;&gt;&lt;property id=&quot;20148&quot; value=&quot;5&quot;/&gt;&lt;property id=&quot;20300&quot; value=&quot;Slide 27 - &amp;quot;Culture, Structure, and &amp;#x0D;&amp;#x0A;Class Reproduction&amp;quot;&quot;/&gt;&lt;property id=&quot;20307&quot; value=&quot;300&quot;/&gt;&lt;/object&gt;&lt;object type=&quot;3&quot; unique_id=&quot;10031&quot;&gt;&lt;property id=&quot;20148&quot; value=&quot;5&quot;/&gt;&lt;property id=&quot;20300&quot; value=&quot;Slide 28 - &amp;quot;Power and Global Inequality&amp;quot;&quot;/&gt;&lt;property id=&quot;20307&quot; value=&quot;283&quot;/&gt;&lt;/object&gt;&lt;object type=&quot;3&quot; unique_id=&quot;10032&quot;&gt;&lt;property id=&quot;20148&quot; value=&quot;5&quot;/&gt;&lt;property id=&quot;20300&quot; value=&quot;Slide 29 - &amp;quot;Power and Global Inequality&amp;quot;&quot;/&gt;&lt;property id=&quot;20307&quot; value=&quot;301&quot;/&gt;&lt;/object&gt;&lt;object type=&quot;3&quot; unique_id=&quot;10033&quot;&gt;&lt;property id=&quot;20148&quot; value=&quot;5&quot;/&gt;&lt;property id=&quot;20300&quot; value=&quot;Slide 30 - &amp;quot;Power and Global Inequality&amp;quot;&quot;/&gt;&lt;property id=&quot;20307&quot; value=&quot;302&quot;/&gt;&lt;/object&gt;&lt;object type=&quot;3&quot; unique_id=&quot;10034&quot;&gt;&lt;property id=&quot;20148&quot; value=&quot;5&quot;/&gt;&lt;property id=&quot;20300&quot; value=&quot;Slide 31 - &amp;quot;Power and Global Inequality&amp;quot;&quot;/&gt;&lt;property id=&quot;20307&quot; value=&quot;292&quot;/&gt;&lt;/object&gt;&lt;object type=&quot;3&quot; unique_id=&quot;10035&quot;&gt;&lt;property id=&quot;20148&quot; value=&quot;5&quot;/&gt;&lt;property id=&quot;20300&quot; value=&quot;Slide 32 - &amp;quot;Power and Global Inequality&amp;quot;&quot;/&gt;&lt;property id=&quot;20307&quot; value=&quot;303&quot;/&gt;&lt;/object&gt;&lt;object type=&quot;3&quot; unique_id=&quot;10036&quot;&gt;&lt;property id=&quot;20148&quot; value=&quot;5&quot;/&gt;&lt;property id=&quot;20300&quot; value=&quot;Slide 33 - &amp;quot;Explaining Global Inequality&amp;quot;&quot;/&gt;&lt;property id=&quot;20307&quot; value=&quot;284&quot;/&gt;&lt;/object&gt;&lt;object type=&quot;3&quot; unique_id=&quot;10037&quot;&gt;&lt;property id=&quot;20148&quot; value=&quot;5&quot;/&gt;&lt;property id=&quot;20300&quot; value=&quot;Slide 34 - &amp;quot;Explaining Global Inequality&amp;quot;&quot;/&gt;&lt;property id=&quot;20307&quot; value=&quot;285&quot;/&gt;&lt;/object&gt;&lt;object type=&quot;3&quot; unique_id=&quot;10038&quot;&gt;&lt;property id=&quot;20148&quot; value=&quot;5&quot;/&gt;&lt;property id=&quot;20300&quot; value=&quot;Slide 35 - &amp;quot;Explaining Global Inequality&amp;quot;&quot;/&gt;&lt;property id=&quot;20307&quot; value=&quot;293&quot;/&gt;&lt;/object&gt;&lt;object type=&quot;3&quot; unique_id=&quot;10039&quot;&gt;&lt;property id=&quot;20148&quot; value=&quot;5&quot;/&gt;&lt;property id=&quot;20300&quot; value=&quot;Slide 36 - &amp;quot;The Philippines&amp;quot;&quot;/&gt;&lt;property id=&quot;20307&quot; value=&quot;305&quot;/&gt;&lt;/object&gt;&lt;object type=&quot;3&quot; unique_id=&quot;10040&quot;&gt;&lt;property id=&quot;20148&quot; value=&quot;5&quot;/&gt;&lt;property id=&quot;20300&quot; value=&quot;Slide 37 - &amp;quot;Malawi&amp;quot;&quot;/&gt;&lt;property id=&quot;20307&quot; value=&quot;306&quot;/&gt;&lt;/object&gt;&lt;object type=&quot;3&quot; unique_id=&quot;10041&quot;&gt;&lt;property id=&quot;20148&quot; value=&quot;5&quot;/&gt;&lt;property id=&quot;20300&quot; value=&quot;Slide 38 - &amp;quot;In Transition:&amp;quot;&quot;/&gt;&lt;property id=&quot;20307&quot; value=&quot;265&quot;/&gt;&lt;/object&gt;&lt;object type=&quot;3&quot; unique_id=&quot;10042&quot;&gt;&lt;property id=&quot;20148&quot; value=&quot;5&quot;/&gt;&lt;property id=&quot;20300&quot; value=&quot;Slide 39 - &amp;quot;Sociology Works:&amp;quot;&quot;/&gt;&lt;property id=&quot;20307&quot; value=&quot;266&quot;/&gt;&lt;/object&gt;&lt;object type=&quot;3&quot; unique_id=&quot;10043&quot;&gt;&lt;property id=&quot;20148&quot; value=&quot;5&quot;/&gt;&lt;property id=&quot;20300&quot; value=&quot;Slide 40 - &amp;quot;Through a Sociological Lens:&amp;quot;&quot;/&gt;&lt;property id=&quot;20307&quot; value=&quot;267&quot;/&gt;&lt;/object&gt;&lt;object type=&quot;3&quot; unique_id=&quot;10044&quot;&gt;&lt;property id=&quot;20148&quot; value=&quot;5&quot;/&gt;&lt;property id=&quot;20300&quot; value=&quot;Slide 41 - &amp;quot;Sociology Matters:&amp;quot;&quot;/&gt;&lt;property id=&quot;20307&quot; value=&quot;26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3244</TotalTime>
  <Words>1206</Words>
  <Application>Microsoft Macintosh PowerPoint</Application>
  <PresentationFormat>Presentazione su schermo (4:3)</PresentationFormat>
  <Paragraphs>142</Paragraphs>
  <Slides>21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Tahoma</vt:lpstr>
      <vt:lpstr>Office Theme</vt:lpstr>
      <vt:lpstr>Capitolo 9:   STRATIFICAZIONE E DISUGUAGLIANZE NELL’ERA DELLA GLOBALIZZAZIONE</vt:lpstr>
      <vt:lpstr>Le disuguaglianze strutturate: i sistemi di stratificazione </vt:lpstr>
      <vt:lpstr>Presentazione standard di PowerPoint</vt:lpstr>
      <vt:lpstr>Le disuguaglianze strutturate: i sistemi di stratificazione </vt:lpstr>
      <vt:lpstr>I sistemi di stratificazione pre-moderni (1)</vt:lpstr>
      <vt:lpstr>I sistemi di stratificazione pre-moderni (2)</vt:lpstr>
      <vt:lpstr>I sistemi di stratificazione pre-moderni (3)</vt:lpstr>
      <vt:lpstr>I sistemi di stratificazione nella modernità: le classi sociali (1)</vt:lpstr>
      <vt:lpstr>I sistemi di stratificazione nella modernità: le classi sociali (2)</vt:lpstr>
      <vt:lpstr>I sistemi di stratificazione nella modernità: le classi sociali (3)</vt:lpstr>
      <vt:lpstr>I sistemi di stratificazione nella modernità: le classi sociali (4)</vt:lpstr>
      <vt:lpstr>Povertà e deprivazione relativa</vt:lpstr>
      <vt:lpstr>Politiche pubbliche, disuguaglianze e Welfare State </vt:lpstr>
      <vt:lpstr>La struttura di classe nelle società contemporanee</vt:lpstr>
      <vt:lpstr>Potere e disuguaglianze globali (1)</vt:lpstr>
      <vt:lpstr>Potere e disuguaglianze globali (2)</vt:lpstr>
      <vt:lpstr>Potere e disuguaglianze globali (3)</vt:lpstr>
      <vt:lpstr>Potere e disuguaglianze globali (4)</vt:lpstr>
      <vt:lpstr>Spiegare le disuguaglianze globali (1)</vt:lpstr>
      <vt:lpstr>Spiegare le disuguaglianze globali (2)</vt:lpstr>
      <vt:lpstr>Spiegare le disuguaglianze globali (3)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bekbek</dc:creator>
  <cp:lastModifiedBy>Valeria Quaglia</cp:lastModifiedBy>
  <cp:revision>94</cp:revision>
  <dcterms:created xsi:type="dcterms:W3CDTF">2011-08-15T14:37:04Z</dcterms:created>
  <dcterms:modified xsi:type="dcterms:W3CDTF">2022-11-22T13:18:38Z</dcterms:modified>
</cp:coreProperties>
</file>