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62" r:id="rId4"/>
    <p:sldId id="261" r:id="rId5"/>
    <p:sldId id="259" r:id="rId6"/>
    <p:sldId id="260" r:id="rId7"/>
    <p:sldId id="271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m9kkoGMTVfP8tlLbIGcnA==" hashData="+W0VEdhuMXIREHTIrqI/Rp74QmR0qhE1ZoTccGVifpsShFRBXk/SalbqYgfUE016VuM8Je6rbSk7+1No5gfDW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FF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2" autoAdjust="0"/>
    <p:restoredTop sz="93854" autoAdjust="0"/>
  </p:normalViewPr>
  <p:slideViewPr>
    <p:cSldViewPr>
      <p:cViewPr varScale="1">
        <p:scale>
          <a:sx n="75" d="100"/>
          <a:sy n="75" d="100"/>
        </p:scale>
        <p:origin x="16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8AD7D-F295-43C6-BA87-67A0200D3C36}" type="datetimeFigureOut">
              <a:rPr lang="it-IT" smtClean="0"/>
              <a:pPr/>
              <a:t>18/11/22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7E38F-3BA1-4C01-877B-84BC49B9159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2297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FC748-6110-495D-82E4-A352E0A24456}" type="datetimeFigureOut">
              <a:rPr lang="it-IT" smtClean="0"/>
              <a:pPr/>
              <a:t>18/11/22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9A9F0-15F3-43FD-A34E-DB71226D0F5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006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9A9F0-15F3-43FD-A34E-DB71226D0F5D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42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blipFill dpi="0" rotWithShape="1">
          <a:blip r:embed="rId2" cstate="print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F4B5304E-EF7B-4A57-A68B-59450AB5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AEEB7-370C-4CD1-84ED-44A96922B98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-99392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Paccagnella 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</a:t>
            </a:r>
            <a:r>
              <a:rPr lang="it-IT" sz="1200" dirty="0"/>
              <a:t>Sociologia della comunicazione nell’era digitale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» Il Mulino 2020</a:t>
            </a:r>
            <a:b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Capitolo I. TITOLO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rauF74kGv0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it-IT" sz="2800" noProof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CAPITOLO IV.</a:t>
            </a:r>
            <a:br>
              <a:rPr lang="it-IT" sz="2800" noProof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lang="it-IT" sz="2800" noProof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it-IT" sz="2800" noProof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 COMUNICAZIONE ONLINE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DC3E3DF5-BA40-4BCD-8A28-C78E7383F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498532"/>
            <a:ext cx="83942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Presentano caratteristiche molto diverse rispetto a quelle dei pubblici offline.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B37575E-9C8E-42CD-A449-54F693599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*Pubblici connessi*</a:t>
            </a:r>
          </a:p>
        </p:txBody>
      </p:sp>
      <p:sp>
        <p:nvSpPr>
          <p:cNvPr id="13" name="AutoShape 56">
            <a:extLst>
              <a:ext uri="{FF2B5EF4-FFF2-40B4-BE49-F238E27FC236}">
                <a16:creationId xmlns:a16="http://schemas.microsoft.com/office/drawing/2014/main" id="{1725D79F-B7DD-4D5B-9C1C-982906764FE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33085" y="2492896"/>
            <a:ext cx="863600" cy="719137"/>
          </a:xfrm>
          <a:custGeom>
            <a:avLst/>
            <a:gdLst>
              <a:gd name="T0" fmla="*/ 604760 w 21600"/>
              <a:gd name="T1" fmla="*/ 0 h 21600"/>
              <a:gd name="T2" fmla="*/ 604760 w 21600"/>
              <a:gd name="T3" fmla="*/ 404781 h 21600"/>
              <a:gd name="T4" fmla="*/ 129420 w 21600"/>
              <a:gd name="T5" fmla="*/ 719137 h 21600"/>
              <a:gd name="T6" fmla="*/ 863600 w 21600"/>
              <a:gd name="T7" fmla="*/ 20239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C9B865B-3F22-4CC1-833C-99D800D596FE}"/>
              </a:ext>
            </a:extLst>
          </p:cNvPr>
          <p:cNvGrpSpPr/>
          <p:nvPr/>
        </p:nvGrpSpPr>
        <p:grpSpPr>
          <a:xfrm>
            <a:off x="2548282" y="2366663"/>
            <a:ext cx="5688632" cy="876103"/>
            <a:chOff x="2548282" y="2366663"/>
            <a:chExt cx="5688632" cy="87610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F8F2201B-D740-444D-AB36-737172845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1840" y="2618445"/>
              <a:ext cx="4315929" cy="37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COLLASSO DEI CONTESTI</a:t>
              </a: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7C3A71F-1812-43DE-87A7-F5E403DE38A1}"/>
                </a:ext>
              </a:extLst>
            </p:cNvPr>
            <p:cNvSpPr/>
            <p:nvPr/>
          </p:nvSpPr>
          <p:spPr>
            <a:xfrm>
              <a:off x="2548282" y="2366663"/>
              <a:ext cx="5688632" cy="87610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C470E90E-99B6-4070-93EB-36326FC822A0}"/>
              </a:ext>
            </a:extLst>
          </p:cNvPr>
          <p:cNvGrpSpPr/>
          <p:nvPr/>
        </p:nvGrpSpPr>
        <p:grpSpPr>
          <a:xfrm>
            <a:off x="2531379" y="3494548"/>
            <a:ext cx="5688632" cy="876103"/>
            <a:chOff x="2531379" y="3494548"/>
            <a:chExt cx="5688632" cy="876103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D14F7607-8B04-4A42-97AD-F0BA6AB6D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937" y="3746330"/>
              <a:ext cx="4315929" cy="37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AUDIENCE INVISIBILI</a:t>
              </a: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C004C1F-1AF7-4CA7-85F0-0CC991DCB8C7}"/>
                </a:ext>
              </a:extLst>
            </p:cNvPr>
            <p:cNvSpPr/>
            <p:nvPr/>
          </p:nvSpPr>
          <p:spPr>
            <a:xfrm>
              <a:off x="2531379" y="3494548"/>
              <a:ext cx="5688632" cy="87610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E15F879F-D267-485D-903A-056D2EB58691}"/>
              </a:ext>
            </a:extLst>
          </p:cNvPr>
          <p:cNvGrpSpPr/>
          <p:nvPr/>
        </p:nvGrpSpPr>
        <p:grpSpPr>
          <a:xfrm>
            <a:off x="2531379" y="4687204"/>
            <a:ext cx="5688632" cy="876103"/>
            <a:chOff x="2531379" y="4687204"/>
            <a:chExt cx="5688632" cy="876103"/>
          </a:xfrm>
        </p:grpSpPr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09A698CE-33DA-4084-AAE9-209D5DF92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936" y="4788560"/>
              <a:ext cx="4315929" cy="673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SFUMA LA SEPARAZIONE</a:t>
              </a:r>
              <a:br>
                <a:rPr lang="en-US" altLang="it-IT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</a:br>
              <a:r>
                <a:rPr lang="en-US" altLang="it-IT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anose="020B0604020202020204" pitchFamily="34" charset="0"/>
                </a:rPr>
                <a:t>TRA PUBBLICO E PRIVATO</a:t>
              </a: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C4582BD4-EF26-4848-BD82-03ECD639357F}"/>
                </a:ext>
              </a:extLst>
            </p:cNvPr>
            <p:cNvSpPr/>
            <p:nvPr/>
          </p:nvSpPr>
          <p:spPr>
            <a:xfrm>
              <a:off x="2531379" y="4687204"/>
              <a:ext cx="5688632" cy="87610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476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07D26E-353A-4010-B716-CBE3752F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*Teoria dei 6 gradi di separazione*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E65B917-B517-445C-8090-A5EA61718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556792"/>
            <a:ext cx="8322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Date due persone qualsiasi sul pianeta, quanti intermediari sono necessari per metterle in contatto?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ECB58D7D-76AC-48B1-9925-E16947065B47}"/>
              </a:ext>
            </a:extLst>
          </p:cNvPr>
          <p:cNvSpPr/>
          <p:nvPr/>
        </p:nvSpPr>
        <p:spPr>
          <a:xfrm>
            <a:off x="2791081" y="2368161"/>
            <a:ext cx="360040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9BE8A37-0FD0-4B3E-B6F2-62D048A0842D}"/>
              </a:ext>
            </a:extLst>
          </p:cNvPr>
          <p:cNvSpPr/>
          <p:nvPr/>
        </p:nvSpPr>
        <p:spPr>
          <a:xfrm>
            <a:off x="2935097" y="4600409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DC3243A-3024-4B14-A187-A8A8C04F2E84}"/>
              </a:ext>
            </a:extLst>
          </p:cNvPr>
          <p:cNvSpPr/>
          <p:nvPr/>
        </p:nvSpPr>
        <p:spPr>
          <a:xfrm>
            <a:off x="1710961" y="2728201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4375591-078A-43BF-A4DB-8190E710CDA7}"/>
              </a:ext>
            </a:extLst>
          </p:cNvPr>
          <p:cNvSpPr/>
          <p:nvPr/>
        </p:nvSpPr>
        <p:spPr>
          <a:xfrm>
            <a:off x="3439153" y="5464505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5CB177C3-6CFD-4E00-9D0D-682FFDA94888}"/>
              </a:ext>
            </a:extLst>
          </p:cNvPr>
          <p:cNvSpPr/>
          <p:nvPr/>
        </p:nvSpPr>
        <p:spPr>
          <a:xfrm>
            <a:off x="2575057" y="3592297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C3B2F4A4-6D42-4064-891A-FD61E5D21546}"/>
              </a:ext>
            </a:extLst>
          </p:cNvPr>
          <p:cNvSpPr/>
          <p:nvPr/>
        </p:nvSpPr>
        <p:spPr>
          <a:xfrm>
            <a:off x="2071001" y="4384385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4A19E244-C758-4367-981C-B5768A7DA36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151121" y="4816433"/>
            <a:ext cx="340759" cy="70079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8F9082A-FD59-4714-952F-39B6195B8C6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287025" y="4653136"/>
            <a:ext cx="700799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78DB8BA-EE32-4E07-9885-686FF38FFC25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1763688" y="3035514"/>
            <a:ext cx="360040" cy="140159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8CF21392-19B1-487D-A32B-5FC33C7B2A16}"/>
              </a:ext>
            </a:extLst>
          </p:cNvPr>
          <p:cNvCxnSpPr>
            <a:cxnSpLocks/>
            <a:stCxn id="12" idx="1"/>
            <a:endCxn id="10" idx="1"/>
          </p:cNvCxnSpPr>
          <p:nvPr/>
        </p:nvCxnSpPr>
        <p:spPr>
          <a:xfrm flipH="1" flipV="1">
            <a:off x="1763688" y="2780928"/>
            <a:ext cx="864096" cy="86409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B4226B45-FC45-4B5E-BF26-8A2326E9F8EF}"/>
              </a:ext>
            </a:extLst>
          </p:cNvPr>
          <p:cNvCxnSpPr>
            <a:cxnSpLocks/>
            <a:stCxn id="2" idx="4"/>
            <a:endCxn id="12" idx="7"/>
          </p:cNvCxnSpPr>
          <p:nvPr/>
        </p:nvCxnSpPr>
        <p:spPr>
          <a:xfrm flipH="1">
            <a:off x="2882370" y="2728201"/>
            <a:ext cx="88731" cy="91682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75A90A11-C5AA-415D-A2A7-5600527D0481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2943481" y="2584185"/>
            <a:ext cx="675692" cy="288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73">
            <a:extLst>
              <a:ext uri="{FF2B5EF4-FFF2-40B4-BE49-F238E27FC236}">
                <a16:creationId xmlns:a16="http://schemas.microsoft.com/office/drawing/2014/main" id="{D3BBC686-78EF-4247-9C9C-6B345DE29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29" y="5464505"/>
            <a:ext cx="792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47" name="Rectangle 73">
            <a:extLst>
              <a:ext uri="{FF2B5EF4-FFF2-40B4-BE49-F238E27FC236}">
                <a16:creationId xmlns:a16="http://schemas.microsoft.com/office/drawing/2014/main" id="{0ADF2F0C-EC96-4BAA-A931-C1C5A9026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073" y="4601570"/>
            <a:ext cx="792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sp>
        <p:nvSpPr>
          <p:cNvPr id="48" name="Rectangle 73">
            <a:extLst>
              <a:ext uri="{FF2B5EF4-FFF2-40B4-BE49-F238E27FC236}">
                <a16:creationId xmlns:a16="http://schemas.microsoft.com/office/drawing/2014/main" id="{A159AFB3-4497-47DF-BCCE-E5B7A86B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977" y="4384385"/>
            <a:ext cx="792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</a:p>
        </p:txBody>
      </p:sp>
      <p:sp>
        <p:nvSpPr>
          <p:cNvPr id="49" name="Rectangle 73">
            <a:extLst>
              <a:ext uri="{FF2B5EF4-FFF2-40B4-BE49-F238E27FC236}">
                <a16:creationId xmlns:a16="http://schemas.microsoft.com/office/drawing/2014/main" id="{F47A656D-60E5-4D6A-ACC9-FA61C3D12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937" y="2656193"/>
            <a:ext cx="792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</a:p>
        </p:txBody>
      </p:sp>
      <p:sp>
        <p:nvSpPr>
          <p:cNvPr id="50" name="Rectangle 73">
            <a:extLst>
              <a:ext uri="{FF2B5EF4-FFF2-40B4-BE49-F238E27FC236}">
                <a16:creationId xmlns:a16="http://schemas.microsoft.com/office/drawing/2014/main" id="{6050D4A7-5015-4CD0-BCFE-5B3F9451F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33" y="3593458"/>
            <a:ext cx="792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</a:p>
        </p:txBody>
      </p:sp>
      <p:sp>
        <p:nvSpPr>
          <p:cNvPr id="51" name="Rectangle 73">
            <a:extLst>
              <a:ext uri="{FF2B5EF4-FFF2-40B4-BE49-F238E27FC236}">
                <a16:creationId xmlns:a16="http://schemas.microsoft.com/office/drawing/2014/main" id="{1DF3AEF5-3622-4963-AFDA-53853A8E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057" y="2368161"/>
            <a:ext cx="792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</a:p>
        </p:txBody>
      </p:sp>
      <p:sp>
        <p:nvSpPr>
          <p:cNvPr id="52" name="Rectangle 73">
            <a:extLst>
              <a:ext uri="{FF2B5EF4-FFF2-40B4-BE49-F238E27FC236}">
                <a16:creationId xmlns:a16="http://schemas.microsoft.com/office/drawing/2014/main" id="{B63A130A-2770-43D7-9023-459336417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073" y="2368161"/>
            <a:ext cx="180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Obiettivo</a:t>
            </a:r>
          </a:p>
        </p:txBody>
      </p:sp>
      <p:sp>
        <p:nvSpPr>
          <p:cNvPr id="53" name="Rectangle 14">
            <a:extLst>
              <a:ext uri="{FF2B5EF4-FFF2-40B4-BE49-F238E27FC236}">
                <a16:creationId xmlns:a16="http://schemas.microsoft.com/office/drawing/2014/main" id="{5839E532-20E5-4A36-990C-17DB19D23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92896"/>
            <a:ext cx="3888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Non tutte le conoscenze e gli amici (legami forti) sono utili</a:t>
            </a:r>
          </a:p>
        </p:txBody>
      </p:sp>
      <p:sp>
        <p:nvSpPr>
          <p:cNvPr id="54" name="Rectangle 14">
            <a:extLst>
              <a:ext uri="{FF2B5EF4-FFF2-40B4-BE49-F238E27FC236}">
                <a16:creationId xmlns:a16="http://schemas.microsoft.com/office/drawing/2014/main" id="{5DE8C14A-6E28-4044-BE9E-FAA71F92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293096"/>
            <a:ext cx="3888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Fondamentali i legami deboli: risorse in grado di aiutarci in ciò con cui non abbiamo familiarità</a:t>
            </a:r>
          </a:p>
          <a:p>
            <a:pPr eaLnBrk="1" hangingPunct="1">
              <a:buFontTx/>
              <a:buNone/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8BC4CA6B-F62E-4AF8-8C80-75A15171B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3501008"/>
            <a:ext cx="158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Bonding</a:t>
            </a:r>
            <a:endParaRPr lang="it-IT" altLang="it-IT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Rectangle 14">
            <a:extLst>
              <a:ext uri="{FF2B5EF4-FFF2-40B4-BE49-F238E27FC236}">
                <a16:creationId xmlns:a16="http://schemas.microsoft.com/office/drawing/2014/main" id="{C61556F9-529A-4678-9AB1-F4D8F863C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5589240"/>
            <a:ext cx="158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Bridging</a:t>
            </a:r>
            <a:endParaRPr lang="it-IT" altLang="it-IT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AutoShape 29">
            <a:extLst>
              <a:ext uri="{FF2B5EF4-FFF2-40B4-BE49-F238E27FC236}">
                <a16:creationId xmlns:a16="http://schemas.microsoft.com/office/drawing/2014/main" id="{6FF9DAF9-BADB-429F-9081-11D3B2032AC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28853" y="3212307"/>
            <a:ext cx="288032" cy="289371"/>
          </a:xfrm>
          <a:custGeom>
            <a:avLst/>
            <a:gdLst>
              <a:gd name="T0" fmla="*/ 25991330 w 21600"/>
              <a:gd name="T1" fmla="*/ 0 h 21600"/>
              <a:gd name="T2" fmla="*/ 0 w 21600"/>
              <a:gd name="T3" fmla="*/ 4347774 h 21600"/>
              <a:gd name="T4" fmla="*/ 25991330 w 21600"/>
              <a:gd name="T5" fmla="*/ 8695568 h 21600"/>
              <a:gd name="T6" fmla="*/ 34655103 w 21600"/>
              <a:gd name="T7" fmla="*/ 43477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000"/>
          </a:solidFill>
          <a:ln w="25400" cap="rnd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9" name="AutoShape 29">
            <a:extLst>
              <a:ext uri="{FF2B5EF4-FFF2-40B4-BE49-F238E27FC236}">
                <a16:creationId xmlns:a16="http://schemas.microsoft.com/office/drawing/2014/main" id="{0F739BC3-D9E0-4FA6-9D8F-43617F9989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28853" y="5228531"/>
            <a:ext cx="288032" cy="289371"/>
          </a:xfrm>
          <a:custGeom>
            <a:avLst/>
            <a:gdLst>
              <a:gd name="T0" fmla="*/ 25991330 w 21600"/>
              <a:gd name="T1" fmla="*/ 0 h 21600"/>
              <a:gd name="T2" fmla="*/ 0 w 21600"/>
              <a:gd name="T3" fmla="*/ 4347774 h 21600"/>
              <a:gd name="T4" fmla="*/ 25991330 w 21600"/>
              <a:gd name="T5" fmla="*/ 8695568 h 21600"/>
              <a:gd name="T6" fmla="*/ 34655103 w 21600"/>
              <a:gd name="T7" fmla="*/ 43477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000"/>
          </a:solidFill>
          <a:ln w="25400" cap="rnd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e 13">
            <a:extLst>
              <a:ext uri="{FF2B5EF4-FFF2-40B4-BE49-F238E27FC236}">
                <a16:creationId xmlns:a16="http://schemas.microsoft.com/office/drawing/2014/main" id="{FE86FD72-9FDD-477E-8BAA-3F886C053E5E}"/>
              </a:ext>
            </a:extLst>
          </p:cNvPr>
          <p:cNvSpPr/>
          <p:nvPr/>
        </p:nvSpPr>
        <p:spPr>
          <a:xfrm>
            <a:off x="611560" y="2132856"/>
            <a:ext cx="3158413" cy="315841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BD1AE9F-7DE3-4DBE-BFAE-E5390AAB2308}"/>
              </a:ext>
            </a:extLst>
          </p:cNvPr>
          <p:cNvSpPr/>
          <p:nvPr/>
        </p:nvSpPr>
        <p:spPr>
          <a:xfrm>
            <a:off x="1403648" y="2924944"/>
            <a:ext cx="1584176" cy="158417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07D26E-353A-4010-B716-CBE3752F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*Legami forti, legami deboli e capitale sociale*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D83AA907-FD49-46D5-9739-B9E5DFED8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2204864"/>
            <a:ext cx="269979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Capitale sociale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capacità di mobilitare un insieme di risorse relazionali in vista di obiettivi precisi; 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43183E50-FE8C-4CE9-B205-30FDF15F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3356992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Famiglia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Amici stretti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1F8DAAB8-3D1C-4C39-83D2-70D6EB68B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350621"/>
            <a:ext cx="19442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Amici di amici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Conoscenti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9C5C31D-7059-49C2-87A8-EDFF979BB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484784"/>
            <a:ext cx="3275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Estranei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Conoscenza sporadiche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2FB37-DDBC-495B-90FC-7B97A03D8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952" y="1988840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Legami deboli</a:t>
            </a: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78AC901F-F70C-412F-B394-AAE1AC7C1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3501008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Legami forti</a:t>
            </a:r>
          </a:p>
        </p:txBody>
      </p:sp>
      <p:sp>
        <p:nvSpPr>
          <p:cNvPr id="17" name="Parentesi graffa chiusa 16">
            <a:extLst>
              <a:ext uri="{FF2B5EF4-FFF2-40B4-BE49-F238E27FC236}">
                <a16:creationId xmlns:a16="http://schemas.microsoft.com/office/drawing/2014/main" id="{A5809ADB-5639-44C4-8CBF-B21B30A61A8E}"/>
              </a:ext>
            </a:extLst>
          </p:cNvPr>
          <p:cNvSpPr/>
          <p:nvPr/>
        </p:nvSpPr>
        <p:spPr>
          <a:xfrm>
            <a:off x="3707904" y="1628800"/>
            <a:ext cx="432048" cy="115212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arentesi graffa chiusa 17">
            <a:extLst>
              <a:ext uri="{FF2B5EF4-FFF2-40B4-BE49-F238E27FC236}">
                <a16:creationId xmlns:a16="http://schemas.microsoft.com/office/drawing/2014/main" id="{51EAB8DB-EBF1-43F8-9F50-4F34FCDBD1FE}"/>
              </a:ext>
            </a:extLst>
          </p:cNvPr>
          <p:cNvSpPr/>
          <p:nvPr/>
        </p:nvSpPr>
        <p:spPr>
          <a:xfrm>
            <a:off x="3779912" y="3140968"/>
            <a:ext cx="432048" cy="1152128"/>
          </a:xfrm>
          <a:prstGeom prst="righ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56137AD1-BA22-40BF-A730-7C5305F2302A}"/>
              </a:ext>
            </a:extLst>
          </p:cNvPr>
          <p:cNvSpPr/>
          <p:nvPr/>
        </p:nvSpPr>
        <p:spPr>
          <a:xfrm>
            <a:off x="6084168" y="2204864"/>
            <a:ext cx="432048" cy="151216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9F281B3-6F4D-4417-84B7-BB40AAF34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4797152"/>
            <a:ext cx="5364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Forza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 un legame definita in funzione al tempo, all’intensità emotiva, all’intimità e alla dedizione reciproca che caratterizza la relazione. [</a:t>
            </a: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Granovetter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1973]</a:t>
            </a:r>
          </a:p>
        </p:txBody>
      </p:sp>
    </p:spTree>
    <p:extLst>
      <p:ext uri="{BB962C8B-B14F-4D97-AF65-F5344CB8AC3E}">
        <p14:creationId xmlns:p14="http://schemas.microsoft.com/office/powerpoint/2010/main" val="5642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0" grpId="0"/>
      <p:bldP spid="11" grpId="0"/>
      <p:bldP spid="12" grpId="0"/>
      <p:bldP spid="13" grpId="0"/>
      <p:bldP spid="15" grpId="0"/>
      <p:bldP spid="16" grpId="0"/>
      <p:bldP spid="17" grpId="0" animBg="1"/>
      <p:bldP spid="18" grpId="0" animBg="1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3">
            <a:extLst>
              <a:ext uri="{FF2B5EF4-FFF2-40B4-BE49-F238E27FC236}">
                <a16:creationId xmlns:a16="http://schemas.microsoft.com/office/drawing/2014/main" id="{7EC369CA-FA63-477C-B4DC-8E0EE3754C48}"/>
              </a:ext>
            </a:extLst>
          </p:cNvPr>
          <p:cNvSpPr/>
          <p:nvPr/>
        </p:nvSpPr>
        <p:spPr>
          <a:xfrm>
            <a:off x="2303748" y="4747788"/>
            <a:ext cx="3960440" cy="1080120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07D26E-353A-4010-B716-CBE3752F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*Social network*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E65B917-B517-445C-8090-A5EA61718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628800"/>
            <a:ext cx="85689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Ausilio ed estensione delle capacità cognitive, consentono di mantenere relazioni con un elevato numero di «amici» e di usare in modo efficiente le conoscenze che abbiamo.</a:t>
            </a:r>
          </a:p>
        </p:txBody>
      </p:sp>
      <p:sp>
        <p:nvSpPr>
          <p:cNvPr id="53" name="Rectangle 14">
            <a:extLst>
              <a:ext uri="{FF2B5EF4-FFF2-40B4-BE49-F238E27FC236}">
                <a16:creationId xmlns:a16="http://schemas.microsoft.com/office/drawing/2014/main" id="{5839E532-20E5-4A36-990C-17DB19D23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3573016"/>
            <a:ext cx="18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Nativi digitali</a:t>
            </a: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D0A0A3CF-0F13-48CD-9EB0-F9E936BC6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3573016"/>
            <a:ext cx="2160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Individualismo 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reticolare</a:t>
            </a: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7F7877AA-EB40-4B3D-88AE-420BD3C5C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3573016"/>
            <a:ext cx="2232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Grooming sociale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online</a:t>
            </a: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50F2F60A-3322-490D-A331-987061158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107" y="4978328"/>
            <a:ext cx="3888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/>
              <a:t>Riduzione dei costi di «manutenzione delle relazioni»</a:t>
            </a: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85675BD5-0B65-4819-BAF0-AD639B8CA43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32309" y="2852267"/>
            <a:ext cx="720081" cy="433387"/>
          </a:xfrm>
          <a:custGeom>
            <a:avLst/>
            <a:gdLst>
              <a:gd name="T0" fmla="*/ 25991330 w 21600"/>
              <a:gd name="T1" fmla="*/ 0 h 21600"/>
              <a:gd name="T2" fmla="*/ 0 w 21600"/>
              <a:gd name="T3" fmla="*/ 4347774 h 21600"/>
              <a:gd name="T4" fmla="*/ 25991330 w 21600"/>
              <a:gd name="T5" fmla="*/ 8695568 h 21600"/>
              <a:gd name="T6" fmla="*/ 34655103 w 21600"/>
              <a:gd name="T7" fmla="*/ 43477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AutoShape 29">
            <a:extLst>
              <a:ext uri="{FF2B5EF4-FFF2-40B4-BE49-F238E27FC236}">
                <a16:creationId xmlns:a16="http://schemas.microsoft.com/office/drawing/2014/main" id="{D83AD320-54EE-4E6D-87D2-D5587366A6C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52589" y="2852267"/>
            <a:ext cx="720081" cy="433387"/>
          </a:xfrm>
          <a:custGeom>
            <a:avLst/>
            <a:gdLst>
              <a:gd name="T0" fmla="*/ 25991330 w 21600"/>
              <a:gd name="T1" fmla="*/ 0 h 21600"/>
              <a:gd name="T2" fmla="*/ 0 w 21600"/>
              <a:gd name="T3" fmla="*/ 4347774 h 21600"/>
              <a:gd name="T4" fmla="*/ 25991330 w 21600"/>
              <a:gd name="T5" fmla="*/ 8695568 h 21600"/>
              <a:gd name="T6" fmla="*/ 34655103 w 21600"/>
              <a:gd name="T7" fmla="*/ 43477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AutoShape 29">
            <a:extLst>
              <a:ext uri="{FF2B5EF4-FFF2-40B4-BE49-F238E27FC236}">
                <a16:creationId xmlns:a16="http://schemas.microsoft.com/office/drawing/2014/main" id="{092B779A-A54D-4744-B496-C98C44D870A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16885" y="2852267"/>
            <a:ext cx="720081" cy="433387"/>
          </a:xfrm>
          <a:custGeom>
            <a:avLst/>
            <a:gdLst>
              <a:gd name="T0" fmla="*/ 25991330 w 21600"/>
              <a:gd name="T1" fmla="*/ 0 h 21600"/>
              <a:gd name="T2" fmla="*/ 0 w 21600"/>
              <a:gd name="T3" fmla="*/ 4347774 h 21600"/>
              <a:gd name="T4" fmla="*/ 25991330 w 21600"/>
              <a:gd name="T5" fmla="*/ 8695568 h 21600"/>
              <a:gd name="T6" fmla="*/ 34655103 w 21600"/>
              <a:gd name="T7" fmla="*/ 43477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4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/>
      <p:bldP spid="53" grpId="0"/>
      <p:bldP spid="26" grpId="0"/>
      <p:bldP spid="27" grpId="0"/>
      <p:bldP spid="28" grpId="0"/>
      <p:bldP spid="30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07D26E-353A-4010-B716-CBE3752F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*Comunità virtuali*</a:t>
            </a:r>
          </a:p>
        </p:txBody>
      </p:sp>
      <p:pic>
        <p:nvPicPr>
          <p:cNvPr id="17" name="Picture 47" descr="DonnaConPC">
            <a:extLst>
              <a:ext uri="{FF2B5EF4-FFF2-40B4-BE49-F238E27FC236}">
                <a16:creationId xmlns:a16="http://schemas.microsoft.com/office/drawing/2014/main" id="{1C4B7EBE-5FC0-4364-81D5-32876D55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518298"/>
            <a:ext cx="744537" cy="55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Picture 41" descr="TextualHacker">
            <a:extLst>
              <a:ext uri="{FF2B5EF4-FFF2-40B4-BE49-F238E27FC236}">
                <a16:creationId xmlns:a16="http://schemas.microsoft.com/office/drawing/2014/main" id="{D97C9BBC-1D43-4E1A-8D3C-0493E080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348880"/>
            <a:ext cx="719138" cy="539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9" name="Picture 37" descr="DonnaConPC">
            <a:extLst>
              <a:ext uri="{FF2B5EF4-FFF2-40B4-BE49-F238E27FC236}">
                <a16:creationId xmlns:a16="http://schemas.microsoft.com/office/drawing/2014/main" id="{0B708911-365E-4E34-AFDA-3A7831F4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439468"/>
            <a:ext cx="960438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" name="Picture 38">
            <a:extLst>
              <a:ext uri="{FF2B5EF4-FFF2-40B4-BE49-F238E27FC236}">
                <a16:creationId xmlns:a16="http://schemas.microsoft.com/office/drawing/2014/main" id="{75EC76EC-1422-4F30-982E-E55FA956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26582"/>
            <a:ext cx="1047750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16" descr="TextualHacker">
            <a:extLst>
              <a:ext uri="{FF2B5EF4-FFF2-40B4-BE49-F238E27FC236}">
                <a16:creationId xmlns:a16="http://schemas.microsoft.com/office/drawing/2014/main" id="{1D68DFAA-BDD2-4875-8E34-EB5E6268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98018"/>
            <a:ext cx="957263" cy="719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2" name="AutoShape 35">
            <a:extLst>
              <a:ext uri="{FF2B5EF4-FFF2-40B4-BE49-F238E27FC236}">
                <a16:creationId xmlns:a16="http://schemas.microsoft.com/office/drawing/2014/main" id="{8729958F-B43C-4EE6-AF46-0F9C9224148A}"/>
              </a:ext>
            </a:extLst>
          </p:cNvPr>
          <p:cNvSpPr>
            <a:spLocks noChangeArrowheads="1"/>
          </p:cNvSpPr>
          <p:nvPr/>
        </p:nvSpPr>
        <p:spPr bwMode="auto">
          <a:xfrm rot="19820475">
            <a:off x="2411413" y="3283992"/>
            <a:ext cx="1728787" cy="1504950"/>
          </a:xfrm>
          <a:prstGeom prst="wedgeEllipseCallout">
            <a:avLst>
              <a:gd name="adj1" fmla="val 74537"/>
              <a:gd name="adj2" fmla="val 6514"/>
            </a:avLst>
          </a:prstGeom>
          <a:solidFill>
            <a:srgbClr val="FFC000">
              <a:alpha val="30196"/>
            </a:srgbClr>
          </a:solidFill>
          <a:ln w="25400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it-IT" altLang="it-IT" sz="1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5AD66C14-DDFF-4438-8F32-60BED38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3429000"/>
            <a:ext cx="1295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norme, ruoli, rituali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6165C7E4-0A72-4D69-ADB7-6B5FB42E0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708920"/>
            <a:ext cx="424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comunit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: senso di appartenenza</a:t>
            </a:r>
          </a:p>
        </p:txBody>
      </p:sp>
      <p:sp>
        <p:nvSpPr>
          <p:cNvPr id="31" name="AutoShape 24">
            <a:extLst>
              <a:ext uri="{FF2B5EF4-FFF2-40B4-BE49-F238E27FC236}">
                <a16:creationId xmlns:a16="http://schemas.microsoft.com/office/drawing/2014/main" id="{A7550431-B03A-447B-AFCF-939F7ED42FB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16013" y="1988592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AutoShape 30">
            <a:extLst>
              <a:ext uri="{FF2B5EF4-FFF2-40B4-BE49-F238E27FC236}">
                <a16:creationId xmlns:a16="http://schemas.microsoft.com/office/drawing/2014/main" id="{E713B0D6-018A-4231-8143-C85F350ACB52}"/>
              </a:ext>
            </a:extLst>
          </p:cNvPr>
          <p:cNvSpPr>
            <a:spLocks noChangeArrowheads="1"/>
          </p:cNvSpPr>
          <p:nvPr/>
        </p:nvSpPr>
        <p:spPr bwMode="auto">
          <a:xfrm rot="19820475">
            <a:off x="2124075" y="3507830"/>
            <a:ext cx="1655763" cy="1146175"/>
          </a:xfrm>
          <a:prstGeom prst="wedgeEllipseCallout">
            <a:avLst>
              <a:gd name="adj1" fmla="val -74727"/>
              <a:gd name="adj2" fmla="val 23593"/>
            </a:avLst>
          </a:prstGeom>
          <a:solidFill>
            <a:srgbClr val="FFC000">
              <a:alpha val="80000"/>
            </a:srgbClr>
          </a:solidFill>
          <a:ln w="25400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it-IT" altLang="it-IT" sz="1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AutoShape 31">
            <a:extLst>
              <a:ext uri="{FF2B5EF4-FFF2-40B4-BE49-F238E27FC236}">
                <a16:creationId xmlns:a16="http://schemas.microsoft.com/office/drawing/2014/main" id="{BCE22A4F-1FC9-4008-9E19-E4D90096C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434805"/>
            <a:ext cx="1871662" cy="1223962"/>
          </a:xfrm>
          <a:prstGeom prst="wedgeEllipseCallout">
            <a:avLst>
              <a:gd name="adj1" fmla="val 57972"/>
              <a:gd name="adj2" fmla="val 70102"/>
            </a:avLst>
          </a:prstGeom>
          <a:solidFill>
            <a:srgbClr val="FFC000"/>
          </a:solidFill>
          <a:ln w="25400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it-IT" altLang="it-IT" sz="9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endParaRPr lang="it-IT" altLang="it-IT" sz="1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Text Box 32">
            <a:extLst>
              <a:ext uri="{FF2B5EF4-FFF2-40B4-BE49-F238E27FC236}">
                <a16:creationId xmlns:a16="http://schemas.microsoft.com/office/drawing/2014/main" id="{077A6E4E-15EF-4414-A876-DD818F1AD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5085184"/>
            <a:ext cx="2376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relazioni interpersonali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AB84C763-D732-484E-8015-12F4FAC41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3717032"/>
            <a:ext cx="1511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Linguaggio condiviso</a:t>
            </a:r>
          </a:p>
        </p:txBody>
      </p:sp>
      <p:sp>
        <p:nvSpPr>
          <p:cNvPr id="42" name="AutoShape 34">
            <a:extLst>
              <a:ext uri="{FF2B5EF4-FFF2-40B4-BE49-F238E27FC236}">
                <a16:creationId xmlns:a16="http://schemas.microsoft.com/office/drawing/2014/main" id="{47E2466C-368F-465A-AC26-FD4CFCDC842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35896" y="1988840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Text Box 39">
            <a:extLst>
              <a:ext uri="{FF2B5EF4-FFF2-40B4-BE49-F238E27FC236}">
                <a16:creationId xmlns:a16="http://schemas.microsoft.com/office/drawing/2014/main" id="{0CFFF40B-AF26-4CC5-A6EF-D3A81D8CA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3140968"/>
            <a:ext cx="2592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valori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ethos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4" name="AutoShape 40">
            <a:extLst>
              <a:ext uri="{FF2B5EF4-FFF2-40B4-BE49-F238E27FC236}">
                <a16:creationId xmlns:a16="http://schemas.microsoft.com/office/drawing/2014/main" id="{4621C282-3A09-4071-8721-797B8D411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088" y="2926010"/>
            <a:ext cx="1008484" cy="1008409"/>
          </a:xfrm>
          <a:custGeom>
            <a:avLst/>
            <a:gdLst>
              <a:gd name="T0" fmla="*/ 1152525 w 21600"/>
              <a:gd name="T1" fmla="*/ 504031 h 21600"/>
              <a:gd name="T2" fmla="*/ 576263 w 21600"/>
              <a:gd name="T3" fmla="*/ 1008062 h 21600"/>
              <a:gd name="T4" fmla="*/ 0 w 21600"/>
              <a:gd name="T5" fmla="*/ 504031 h 21600"/>
              <a:gd name="T6" fmla="*/ 576263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615 w 21600"/>
              <a:gd name="T13" fmla="*/ 9818 h 21600"/>
              <a:gd name="T14" fmla="*/ 19985 w 21600"/>
              <a:gd name="T15" fmla="*/ 117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628" y="3572"/>
                </a:lnTo>
                <a:lnTo>
                  <a:pt x="9818" y="3572"/>
                </a:lnTo>
                <a:lnTo>
                  <a:pt x="9818" y="9818"/>
                </a:lnTo>
                <a:lnTo>
                  <a:pt x="3572" y="9818"/>
                </a:lnTo>
                <a:lnTo>
                  <a:pt x="3572" y="8628"/>
                </a:lnTo>
                <a:lnTo>
                  <a:pt x="0" y="10800"/>
                </a:lnTo>
                <a:lnTo>
                  <a:pt x="3572" y="12972"/>
                </a:lnTo>
                <a:lnTo>
                  <a:pt x="3572" y="11782"/>
                </a:lnTo>
                <a:lnTo>
                  <a:pt x="9818" y="11782"/>
                </a:lnTo>
                <a:lnTo>
                  <a:pt x="9818" y="18028"/>
                </a:lnTo>
                <a:lnTo>
                  <a:pt x="8628" y="18028"/>
                </a:lnTo>
                <a:lnTo>
                  <a:pt x="10800" y="21600"/>
                </a:lnTo>
                <a:lnTo>
                  <a:pt x="12972" y="18028"/>
                </a:lnTo>
                <a:lnTo>
                  <a:pt x="11782" y="18028"/>
                </a:lnTo>
                <a:lnTo>
                  <a:pt x="11782" y="11782"/>
                </a:lnTo>
                <a:lnTo>
                  <a:pt x="18028" y="11782"/>
                </a:lnTo>
                <a:lnTo>
                  <a:pt x="18028" y="12972"/>
                </a:lnTo>
                <a:lnTo>
                  <a:pt x="21600" y="10800"/>
                </a:lnTo>
                <a:lnTo>
                  <a:pt x="18028" y="8628"/>
                </a:lnTo>
                <a:lnTo>
                  <a:pt x="18028" y="9818"/>
                </a:lnTo>
                <a:lnTo>
                  <a:pt x="11782" y="9818"/>
                </a:lnTo>
                <a:lnTo>
                  <a:pt x="11782" y="3572"/>
                </a:lnTo>
                <a:lnTo>
                  <a:pt x="12972" y="357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5" name="Picture 42" descr="TextualHacker">
            <a:extLst>
              <a:ext uri="{FF2B5EF4-FFF2-40B4-BE49-F238E27FC236}">
                <a16:creationId xmlns:a16="http://schemas.microsoft.com/office/drawing/2014/main" id="{0AF05835-1541-4DF3-B3CA-18E0A8AA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70026"/>
            <a:ext cx="719137" cy="539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6" name="Picture 43" descr="TextualHacker">
            <a:extLst>
              <a:ext uri="{FF2B5EF4-FFF2-40B4-BE49-F238E27FC236}">
                <a16:creationId xmlns:a16="http://schemas.microsoft.com/office/drawing/2014/main" id="{2F8DCDF3-C2CC-467E-84AA-C89B5CD0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4122"/>
            <a:ext cx="719138" cy="539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7" name="Text Box 44">
            <a:extLst>
              <a:ext uri="{FF2B5EF4-FFF2-40B4-BE49-F238E27FC236}">
                <a16:creationId xmlns:a16="http://schemas.microsoft.com/office/drawing/2014/main" id="{BB0B3102-C064-42B9-B3C5-D8B44059E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050" y="1988840"/>
            <a:ext cx="25209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reticoli sociali costruiti attorno a scelte individuali</a:t>
            </a:r>
          </a:p>
        </p:txBody>
      </p:sp>
      <p:sp>
        <p:nvSpPr>
          <p:cNvPr id="48" name="AutoShape 45">
            <a:extLst>
              <a:ext uri="{FF2B5EF4-FFF2-40B4-BE49-F238E27FC236}">
                <a16:creationId xmlns:a16="http://schemas.microsoft.com/office/drawing/2014/main" id="{55E4031C-1754-4354-9191-12C90E32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088" y="4510186"/>
            <a:ext cx="1008484" cy="1008409"/>
          </a:xfrm>
          <a:custGeom>
            <a:avLst/>
            <a:gdLst>
              <a:gd name="T0" fmla="*/ 1152525 w 21600"/>
              <a:gd name="T1" fmla="*/ 504031 h 21600"/>
              <a:gd name="T2" fmla="*/ 576263 w 21600"/>
              <a:gd name="T3" fmla="*/ 1008062 h 21600"/>
              <a:gd name="T4" fmla="*/ 0 w 21600"/>
              <a:gd name="T5" fmla="*/ 504031 h 21600"/>
              <a:gd name="T6" fmla="*/ 576263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615 w 21600"/>
              <a:gd name="T13" fmla="*/ 9818 h 21600"/>
              <a:gd name="T14" fmla="*/ 19985 w 21600"/>
              <a:gd name="T15" fmla="*/ 117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628" y="3572"/>
                </a:lnTo>
                <a:lnTo>
                  <a:pt x="9818" y="3572"/>
                </a:lnTo>
                <a:lnTo>
                  <a:pt x="9818" y="9818"/>
                </a:lnTo>
                <a:lnTo>
                  <a:pt x="3572" y="9818"/>
                </a:lnTo>
                <a:lnTo>
                  <a:pt x="3572" y="8628"/>
                </a:lnTo>
                <a:lnTo>
                  <a:pt x="0" y="10800"/>
                </a:lnTo>
                <a:lnTo>
                  <a:pt x="3572" y="12972"/>
                </a:lnTo>
                <a:lnTo>
                  <a:pt x="3572" y="11782"/>
                </a:lnTo>
                <a:lnTo>
                  <a:pt x="9818" y="11782"/>
                </a:lnTo>
                <a:lnTo>
                  <a:pt x="9818" y="18028"/>
                </a:lnTo>
                <a:lnTo>
                  <a:pt x="8628" y="18028"/>
                </a:lnTo>
                <a:lnTo>
                  <a:pt x="10800" y="21600"/>
                </a:lnTo>
                <a:lnTo>
                  <a:pt x="12972" y="18028"/>
                </a:lnTo>
                <a:lnTo>
                  <a:pt x="11782" y="18028"/>
                </a:lnTo>
                <a:lnTo>
                  <a:pt x="11782" y="11782"/>
                </a:lnTo>
                <a:lnTo>
                  <a:pt x="18028" y="11782"/>
                </a:lnTo>
                <a:lnTo>
                  <a:pt x="18028" y="12972"/>
                </a:lnTo>
                <a:lnTo>
                  <a:pt x="21600" y="10800"/>
                </a:lnTo>
                <a:lnTo>
                  <a:pt x="18028" y="8628"/>
                </a:lnTo>
                <a:lnTo>
                  <a:pt x="18028" y="9818"/>
                </a:lnTo>
                <a:lnTo>
                  <a:pt x="11782" y="9818"/>
                </a:lnTo>
                <a:lnTo>
                  <a:pt x="11782" y="3572"/>
                </a:lnTo>
                <a:lnTo>
                  <a:pt x="12972" y="357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9" name="Picture 46" descr="DonnaConPC">
            <a:extLst>
              <a:ext uri="{FF2B5EF4-FFF2-40B4-BE49-F238E27FC236}">
                <a16:creationId xmlns:a16="http://schemas.microsoft.com/office/drawing/2014/main" id="{053966EB-817C-4353-93CA-555ABFD83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09120"/>
            <a:ext cx="744537" cy="55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0" name="AutoShape 48">
            <a:extLst>
              <a:ext uri="{FF2B5EF4-FFF2-40B4-BE49-F238E27FC236}">
                <a16:creationId xmlns:a16="http://schemas.microsoft.com/office/drawing/2014/main" id="{2CEFF0D5-CA31-4F5F-8D6B-9E644659A48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740650" y="2996655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Text Box 49">
            <a:extLst>
              <a:ext uri="{FF2B5EF4-FFF2-40B4-BE49-F238E27FC236}">
                <a16:creationId xmlns:a16="http://schemas.microsoft.com/office/drawing/2014/main" id="{36E2F48B-118E-4936-9981-6888C1EB8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860255"/>
            <a:ext cx="2195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supportati dai siti di social network</a:t>
            </a:r>
          </a:p>
        </p:txBody>
      </p:sp>
      <p:sp>
        <p:nvSpPr>
          <p:cNvPr id="52" name="Rectangle 23">
            <a:extLst>
              <a:ext uri="{FF2B5EF4-FFF2-40B4-BE49-F238E27FC236}">
                <a16:creationId xmlns:a16="http://schemas.microsoft.com/office/drawing/2014/main" id="{919D401E-76A7-4EA7-89F1-88D102A3E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556792"/>
            <a:ext cx="1620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Ciber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-spazio</a:t>
            </a:r>
          </a:p>
        </p:txBody>
      </p:sp>
      <p:sp>
        <p:nvSpPr>
          <p:cNvPr id="54" name="Text Box 26">
            <a:extLst>
              <a:ext uri="{FF2B5EF4-FFF2-40B4-BE49-F238E27FC236}">
                <a16:creationId xmlns:a16="http://schemas.microsoft.com/office/drawing/2014/main" id="{17A52D67-8191-4C60-9F00-710F6133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1556792"/>
            <a:ext cx="34571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Addomesticamento digitale</a:t>
            </a:r>
          </a:p>
        </p:txBody>
      </p:sp>
      <p:sp>
        <p:nvSpPr>
          <p:cNvPr id="55" name="Segnaposto numero diapositiva 3">
            <a:extLst>
              <a:ext uri="{FF2B5EF4-FFF2-40B4-BE49-F238E27FC236}">
                <a16:creationId xmlns:a16="http://schemas.microsoft.com/office/drawing/2014/main" id="{526868CA-592F-472A-A284-390DDC34196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56" name="AutoShape 48">
            <a:extLst>
              <a:ext uri="{FF2B5EF4-FFF2-40B4-BE49-F238E27FC236}">
                <a16:creationId xmlns:a16="http://schemas.microsoft.com/office/drawing/2014/main" id="{D9641A23-C116-43BE-B19F-3C5C41D0C5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740352" y="4653136"/>
            <a:ext cx="6477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Text Box 49">
            <a:extLst>
              <a:ext uri="{FF2B5EF4-FFF2-40B4-BE49-F238E27FC236}">
                <a16:creationId xmlns:a16="http://schemas.microsoft.com/office/drawing/2014/main" id="{9E174801-D2D8-4A85-B418-B51C4525D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373216"/>
            <a:ext cx="2195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WEB 2.0</a:t>
            </a:r>
          </a:p>
        </p:txBody>
      </p:sp>
    </p:spTree>
    <p:extLst>
      <p:ext uri="{BB962C8B-B14F-4D97-AF65-F5344CB8AC3E}">
        <p14:creationId xmlns:p14="http://schemas.microsoft.com/office/powerpoint/2010/main" val="31371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31" grpId="0" animBg="1"/>
      <p:bldP spid="37" grpId="0" animBg="1"/>
      <p:bldP spid="39" grpId="0" animBg="1"/>
      <p:bldP spid="40" grpId="0"/>
      <p:bldP spid="41" grpId="0"/>
      <p:bldP spid="42" grpId="0" animBg="1"/>
      <p:bldP spid="43" grpId="0"/>
      <p:bldP spid="47" grpId="0"/>
      <p:bldP spid="50" grpId="0" animBg="1"/>
      <p:bldP spid="51" grpId="0"/>
      <p:bldP spid="52" grpId="0"/>
      <p:bldP spid="54" grpId="0"/>
      <p:bldP spid="56" grpId="0" animBg="1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ttangolo 70">
            <a:extLst>
              <a:ext uri="{FF2B5EF4-FFF2-40B4-BE49-F238E27FC236}">
                <a16:creationId xmlns:a16="http://schemas.microsoft.com/office/drawing/2014/main" id="{EB8DF32F-54C7-4D4D-BC69-0E74ED62F693}"/>
              </a:ext>
            </a:extLst>
          </p:cNvPr>
          <p:cNvSpPr/>
          <p:nvPr/>
        </p:nvSpPr>
        <p:spPr>
          <a:xfrm>
            <a:off x="4932040" y="3573016"/>
            <a:ext cx="3312368" cy="1296144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AA835C5E-07E4-43C7-8D65-857A3A629AAC}"/>
              </a:ext>
            </a:extLst>
          </p:cNvPr>
          <p:cNvSpPr/>
          <p:nvPr/>
        </p:nvSpPr>
        <p:spPr>
          <a:xfrm>
            <a:off x="467544" y="3573016"/>
            <a:ext cx="3312368" cy="1296144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07D26E-353A-4010-B716-CBE3752F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*Web 2.0*</a:t>
            </a:r>
          </a:p>
        </p:txBody>
      </p:sp>
      <p:sp>
        <p:nvSpPr>
          <p:cNvPr id="55" name="Segnaposto numero diapositiva 3">
            <a:extLst>
              <a:ext uri="{FF2B5EF4-FFF2-40B4-BE49-F238E27FC236}">
                <a16:creationId xmlns:a16="http://schemas.microsoft.com/office/drawing/2014/main" id="{526868CA-592F-472A-A284-390DDC34196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34" name="Rectangle 50">
            <a:extLst>
              <a:ext uri="{FF2B5EF4-FFF2-40B4-BE49-F238E27FC236}">
                <a16:creationId xmlns:a16="http://schemas.microsoft.com/office/drawing/2014/main" id="{BD0AF8B8-CEE4-4516-A171-32FB2470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556792"/>
            <a:ext cx="8291512" cy="1728192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rgbClr val="FFC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Applicazioni web 2.0: </a:t>
            </a: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web partecipativo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CB53FF9E-400E-4B05-88EE-1B9C70158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916832"/>
            <a:ext cx="7992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aziende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commercio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elettronico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siti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di social network o content sharing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2F0870DD-1413-4CDC-8C63-D1A81D4B0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3861048"/>
            <a:ext cx="324036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it-IT" sz="1800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Nuovo </a:t>
            </a:r>
            <a:r>
              <a:rPr lang="en-US" altLang="it-IT" sz="1800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ruolo</a:t>
            </a:r>
            <a:r>
              <a:rPr lang="en-US" altLang="it-IT" sz="1800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del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it-IT" sz="1800" b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CELLULARE</a:t>
            </a:r>
          </a:p>
        </p:txBody>
      </p:sp>
      <p:sp>
        <p:nvSpPr>
          <p:cNvPr id="58" name="Rectangle 47">
            <a:extLst>
              <a:ext uri="{FF2B5EF4-FFF2-40B4-BE49-F238E27FC236}">
                <a16:creationId xmlns:a16="http://schemas.microsoft.com/office/drawing/2014/main" id="{2D980B84-94B2-4DC4-B6C7-9B1DB592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564904"/>
            <a:ext cx="807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è semplice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ora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passare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dalla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pura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fruizione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contenuti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alla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loro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creazione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58">
            <a:extLst>
              <a:ext uri="{FF2B5EF4-FFF2-40B4-BE49-F238E27FC236}">
                <a16:creationId xmlns:a16="http://schemas.microsoft.com/office/drawing/2014/main" id="{D55B4B6A-508C-4A40-BA2F-EA0FAA26F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3933056"/>
            <a:ext cx="25922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600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Profilo</a:t>
            </a:r>
            <a:r>
              <a:rPr lang="en-US" altLang="it-IT" sz="1600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pubblico</a:t>
            </a:r>
            <a:endParaRPr lang="en-US" altLang="it-IT" sz="1600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600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Legami</a:t>
            </a:r>
            <a:r>
              <a:rPr lang="en-US" altLang="it-IT" sz="1600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con </a:t>
            </a:r>
            <a:r>
              <a:rPr lang="en-US" altLang="it-IT" sz="1600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gli</a:t>
            </a:r>
            <a:r>
              <a:rPr lang="en-US" altLang="it-IT" sz="1600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it-IT" sz="1600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utenti</a:t>
            </a:r>
            <a:endParaRPr lang="en-US" altLang="it-IT" sz="1600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600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Flussi</a:t>
            </a:r>
            <a:r>
              <a:rPr lang="en-US" altLang="it-IT" sz="1600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US" altLang="it-IT" sz="1600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contenuti</a:t>
            </a:r>
            <a:endParaRPr lang="it-IT" altLang="it-IT" sz="1600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0">
            <a:extLst>
              <a:ext uri="{FF2B5EF4-FFF2-40B4-BE49-F238E27FC236}">
                <a16:creationId xmlns:a16="http://schemas.microsoft.com/office/drawing/2014/main" id="{BC9C0747-B90E-4329-8573-E99D3CFCA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573016"/>
            <a:ext cx="2303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it-IT" sz="1600" b="1" i="1" dirty="0">
                <a:solidFill>
                  <a:schemeClr val="accent1">
                    <a:lumMod val="50000"/>
                  </a:schemeClr>
                </a:solidFill>
              </a:rPr>
              <a:t>SOCIAL NETWORK</a:t>
            </a:r>
          </a:p>
        </p:txBody>
      </p:sp>
      <p:sp>
        <p:nvSpPr>
          <p:cNvPr id="65" name="Text Box 4">
            <a:extLst>
              <a:ext uri="{FF2B5EF4-FFF2-40B4-BE49-F238E27FC236}">
                <a16:creationId xmlns:a16="http://schemas.microsoft.com/office/drawing/2014/main" id="{42181B89-EFB7-43D0-B33B-625D1FDAA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5733256"/>
            <a:ext cx="1368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Always-on</a:t>
            </a:r>
          </a:p>
        </p:txBody>
      </p:sp>
      <p:sp>
        <p:nvSpPr>
          <p:cNvPr id="66" name="Text Box 4">
            <a:extLst>
              <a:ext uri="{FF2B5EF4-FFF2-40B4-BE49-F238E27FC236}">
                <a16:creationId xmlns:a16="http://schemas.microsoft.com/office/drawing/2014/main" id="{22910238-C83D-427C-A67A-D75433B1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5157192"/>
            <a:ext cx="23762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Geolocalizzazione</a:t>
            </a:r>
            <a:endParaRPr lang="en-US" altLang="it-IT" sz="1600" dirty="0">
              <a:solidFill>
                <a:schemeClr val="tx1">
                  <a:lumMod val="85000"/>
                  <a:lumOff val="15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Box 4">
            <a:extLst>
              <a:ext uri="{FF2B5EF4-FFF2-40B4-BE49-F238E27FC236}">
                <a16:creationId xmlns:a16="http://schemas.microsoft.com/office/drawing/2014/main" id="{0B32438F-EB66-4A7C-8E43-60883199F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04" y="5157192"/>
            <a:ext cx="30243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Agente</a:t>
            </a:r>
            <a:r>
              <a:rPr lang="en-US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di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socializzazione</a:t>
            </a:r>
            <a:endParaRPr lang="en-US" altLang="it-IT" sz="1600" dirty="0">
              <a:solidFill>
                <a:schemeClr val="tx1">
                  <a:lumMod val="85000"/>
                  <a:lumOff val="15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ccia curva 1">
            <a:extLst>
              <a:ext uri="{FF2B5EF4-FFF2-40B4-BE49-F238E27FC236}">
                <a16:creationId xmlns:a16="http://schemas.microsoft.com/office/drawing/2014/main" id="{E19E984E-8ED4-4E8E-A3B9-E7728856AC4D}"/>
              </a:ext>
            </a:extLst>
          </p:cNvPr>
          <p:cNvSpPr/>
          <p:nvPr/>
        </p:nvSpPr>
        <p:spPr>
          <a:xfrm flipV="1">
            <a:off x="6876256" y="4725144"/>
            <a:ext cx="432048" cy="864096"/>
          </a:xfrm>
          <a:prstGeom prst="ben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0" name="Freccia curva 69">
            <a:extLst>
              <a:ext uri="{FF2B5EF4-FFF2-40B4-BE49-F238E27FC236}">
                <a16:creationId xmlns:a16="http://schemas.microsoft.com/office/drawing/2014/main" id="{25C82BDC-3860-4F7E-97B1-C63C4F6AAC00}"/>
              </a:ext>
            </a:extLst>
          </p:cNvPr>
          <p:cNvSpPr/>
          <p:nvPr/>
        </p:nvSpPr>
        <p:spPr>
          <a:xfrm flipH="1" flipV="1">
            <a:off x="5940152" y="4725144"/>
            <a:ext cx="440432" cy="720080"/>
          </a:xfrm>
          <a:prstGeom prst="ben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5DE36046-3688-454C-ACF3-7F7F8FA7AD8C}"/>
              </a:ext>
            </a:extLst>
          </p:cNvPr>
          <p:cNvSpPr/>
          <p:nvPr/>
        </p:nvSpPr>
        <p:spPr>
          <a:xfrm>
            <a:off x="6516216" y="4725144"/>
            <a:ext cx="216024" cy="93610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A3838C-D69E-8F6A-86CC-799EFBF3765E}"/>
              </a:ext>
            </a:extLst>
          </p:cNvPr>
          <p:cNvSpPr txBox="1"/>
          <p:nvPr/>
        </p:nvSpPr>
        <p:spPr>
          <a:xfrm>
            <a:off x="92955" y="4989075"/>
            <a:ext cx="3676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Differenza tra social network e social media:</a:t>
            </a:r>
          </a:p>
          <a:p>
            <a:r>
              <a:rPr lang="it-IT" dirty="0"/>
              <a:t>https://</a:t>
            </a:r>
            <a:r>
              <a:rPr lang="it-IT" dirty="0" err="1"/>
              <a:t>www.youtube.com</a:t>
            </a:r>
            <a:r>
              <a:rPr lang="it-IT" dirty="0"/>
              <a:t>/</a:t>
            </a:r>
            <a:r>
              <a:rPr lang="it-IT" dirty="0" err="1"/>
              <a:t>watch?v</a:t>
            </a:r>
            <a:r>
              <a:rPr lang="it-IT" dirty="0"/>
              <a:t>=gbF1mweGx_w</a:t>
            </a:r>
          </a:p>
        </p:txBody>
      </p:sp>
    </p:spTree>
    <p:extLst>
      <p:ext uri="{BB962C8B-B14F-4D97-AF65-F5344CB8AC3E}">
        <p14:creationId xmlns:p14="http://schemas.microsoft.com/office/powerpoint/2010/main" val="366801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68" grpId="0" animBg="1"/>
      <p:bldP spid="34" grpId="0" animBg="1"/>
      <p:bldP spid="56" grpId="0"/>
      <p:bldP spid="57" grpId="0"/>
      <p:bldP spid="58" grpId="0"/>
      <p:bldP spid="62" grpId="0"/>
      <p:bldP spid="64" grpId="0"/>
      <p:bldP spid="65" grpId="0"/>
      <p:bldP spid="66" grpId="0"/>
      <p:bldP spid="67" grpId="0"/>
      <p:bldP spid="2" grpId="0" animBg="1"/>
      <p:bldP spid="7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13F7A957-1296-EFA5-8337-CDFDE2765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4442048"/>
          </a:xfrm>
        </p:spPr>
        <p:txBody>
          <a:bodyPr/>
          <a:lstStyle/>
          <a:p>
            <a:pPr algn="l"/>
            <a:r>
              <a:rPr lang="it-IT" sz="2400" b="1" i="0" dirty="0">
                <a:solidFill>
                  <a:srgbClr val="0F0F0F"/>
                </a:solidFill>
                <a:effectLst/>
                <a:latin typeface="YouTube Sans"/>
              </a:rPr>
              <a:t>CYBERSECURITY: IL LATO OSCURO DELL’INTERNET DELLE COSE | Corrado Giustozzi:</a:t>
            </a:r>
          </a:p>
          <a:p>
            <a:pPr algn="l"/>
            <a:r>
              <a:rPr lang="it-IT" sz="2400" b="1" i="0" dirty="0">
                <a:solidFill>
                  <a:srgbClr val="0F0F0F"/>
                </a:solidFill>
                <a:effectLst/>
                <a:latin typeface="YouTube Sans"/>
                <a:hlinkClick r:id="rId2"/>
              </a:rPr>
              <a:t>https://www.youtube.com/watch?v=IrauF74kGv0</a:t>
            </a:r>
            <a:endParaRPr lang="it-IT" sz="2400" b="1" dirty="0">
              <a:solidFill>
                <a:srgbClr val="0F0F0F"/>
              </a:solidFill>
              <a:latin typeface="YouTube Sans"/>
            </a:endParaRPr>
          </a:p>
          <a:p>
            <a:pPr algn="l"/>
            <a:endParaRPr lang="it-IT" sz="2400" b="1" i="0" dirty="0">
              <a:solidFill>
                <a:srgbClr val="0F0F0F"/>
              </a:solidFill>
              <a:effectLst/>
              <a:latin typeface="YouTube Sans"/>
            </a:endParaRPr>
          </a:p>
          <a:p>
            <a:pPr algn="l"/>
            <a:r>
              <a:rPr lang="it-IT" sz="2400" b="1" i="0" dirty="0">
                <a:solidFill>
                  <a:srgbClr val="0F0F0F"/>
                </a:solidFill>
                <a:effectLst/>
                <a:latin typeface="YouTube Sans"/>
              </a:rPr>
              <a:t>Che cosa vuol dire "vero" su </a:t>
            </a:r>
            <a:r>
              <a:rPr lang="it-IT" sz="2400" b="1" i="0" dirty="0" err="1">
                <a:solidFill>
                  <a:srgbClr val="0F0F0F"/>
                </a:solidFill>
                <a:effectLst/>
                <a:latin typeface="YouTube Sans"/>
              </a:rPr>
              <a:t>instagram</a:t>
            </a:r>
            <a:r>
              <a:rPr lang="it-IT" sz="2400" b="1" i="0" dirty="0">
                <a:solidFill>
                  <a:srgbClr val="0F0F0F"/>
                </a:solidFill>
                <a:effectLst/>
                <a:latin typeface="YouTube Sans"/>
              </a:rPr>
              <a:t> ? | </a:t>
            </a:r>
            <a:r>
              <a:rPr lang="it-IT" sz="2400" b="1" i="0" dirty="0" err="1">
                <a:solidFill>
                  <a:srgbClr val="0F0F0F"/>
                </a:solidFill>
                <a:effectLst/>
                <a:latin typeface="YouTube Sans"/>
              </a:rPr>
              <a:t>Camihawke</a:t>
            </a:r>
            <a:r>
              <a:rPr lang="it-IT" sz="2400" b="1" i="0" dirty="0">
                <a:solidFill>
                  <a:srgbClr val="0F0F0F"/>
                </a:solidFill>
                <a:effectLst/>
                <a:latin typeface="YouTube Sans"/>
              </a:rPr>
              <a:t> </a:t>
            </a:r>
          </a:p>
          <a:p>
            <a:pPr algn="l"/>
            <a:r>
              <a:rPr lang="it-IT" sz="2400" b="1" i="0" dirty="0">
                <a:solidFill>
                  <a:srgbClr val="0F0F0F"/>
                </a:solidFill>
                <a:effectLst/>
                <a:latin typeface="YouTube Sans"/>
              </a:rPr>
              <a:t>https://</a:t>
            </a:r>
            <a:r>
              <a:rPr lang="it-IT" sz="2400" b="1" i="0" dirty="0" err="1">
                <a:solidFill>
                  <a:srgbClr val="0F0F0F"/>
                </a:solidFill>
                <a:effectLst/>
                <a:latin typeface="YouTube Sans"/>
              </a:rPr>
              <a:t>www.youtube.com</a:t>
            </a:r>
            <a:r>
              <a:rPr lang="it-IT" sz="2400" b="1" i="0" dirty="0">
                <a:solidFill>
                  <a:srgbClr val="0F0F0F"/>
                </a:solidFill>
                <a:effectLst/>
                <a:latin typeface="YouTube Sans"/>
              </a:rPr>
              <a:t>/</a:t>
            </a:r>
            <a:r>
              <a:rPr lang="it-IT" sz="2400" b="1" i="0" dirty="0" err="1">
                <a:solidFill>
                  <a:srgbClr val="0F0F0F"/>
                </a:solidFill>
                <a:effectLst/>
                <a:latin typeface="YouTube Sans"/>
              </a:rPr>
              <a:t>watch?v</a:t>
            </a:r>
            <a:r>
              <a:rPr lang="it-IT" sz="2400" b="1" i="0">
                <a:solidFill>
                  <a:srgbClr val="0F0F0F"/>
                </a:solidFill>
                <a:effectLst/>
                <a:latin typeface="YouTube Sans"/>
              </a:rPr>
              <a:t>=fDSeiL1RgGM</a:t>
            </a:r>
            <a:endParaRPr lang="it-IT" sz="2400" b="1" i="0" dirty="0">
              <a:solidFill>
                <a:srgbClr val="0F0F0F"/>
              </a:solidFill>
              <a:effectLst/>
              <a:latin typeface="YouTube Sans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478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51E9DC-506B-4ECB-B73C-1CDF67029A1D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484784"/>
            <a:ext cx="8892480" cy="47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Codifica digitale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informazione rappresentabile in cifre 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elaborazione, archiviazione, trasporto, conservazione;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Multimedialità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contenuto articolato attraverso diversi canali sensoriali;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Interattività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«potenziale capacità di un medium di lasciare che l’utente eserciti un’influenza sul contenuto e/o  sulla forma della comunicazione mediata» (Jensen, 1999);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Ipertestualità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informazioni collegate tra loro in forma non lineare attraverso rimandi logici, tali da poter essere fruite attraverso molteplici percorsi di lettura personalizzati da ogni utente.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97E35AA-7A9B-40B9-9230-304D5DC5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*Cosa c’è di (ancora) nuovo nei nuovi media?*</a:t>
            </a:r>
          </a:p>
        </p:txBody>
      </p:sp>
    </p:spTree>
    <p:extLst>
      <p:ext uri="{BB962C8B-B14F-4D97-AF65-F5344CB8AC3E}">
        <p14:creationId xmlns:p14="http://schemas.microsoft.com/office/powerpoint/2010/main" val="31405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51E9DC-506B-4ECB-B73C-1CDF67029A1D}"/>
              </a:ext>
            </a:extLst>
          </p:cNvPr>
          <p:cNvSpPr txBox="1">
            <a:spLocks noChangeArrowheads="1"/>
          </p:cNvSpPr>
          <p:nvPr/>
        </p:nvSpPr>
        <p:spPr>
          <a:xfrm>
            <a:off x="1403648" y="2348880"/>
            <a:ext cx="273630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Rete in quanto luogo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97E35AA-7A9B-40B9-9230-304D5DC5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 Cosa c’è di (ancora) nuovo nei nuovi media?*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71FD9AC-BFA8-4FB1-B028-B1C2265CC2A0}"/>
              </a:ext>
            </a:extLst>
          </p:cNvPr>
          <p:cNvSpPr txBox="1">
            <a:spLocks noChangeArrowheads="1"/>
          </p:cNvSpPr>
          <p:nvPr/>
        </p:nvSpPr>
        <p:spPr>
          <a:xfrm>
            <a:off x="1403648" y="2924944"/>
            <a:ext cx="781236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Evoluzione delle reti di computer in senso sociale e comunicativo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931A00B-5CF7-4647-ACD4-5904A0A43C7C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1700808"/>
            <a:ext cx="489654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Concetto di </a:t>
            </a: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CIBERSPAZIO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come:</a:t>
            </a:r>
          </a:p>
        </p:txBody>
      </p:sp>
      <p:sp>
        <p:nvSpPr>
          <p:cNvPr id="10" name="AutoShape 29">
            <a:extLst>
              <a:ext uri="{FF2B5EF4-FFF2-40B4-BE49-F238E27FC236}">
                <a16:creationId xmlns:a16="http://schemas.microsoft.com/office/drawing/2014/main" id="{2A5AD291-C9F6-4DAF-A016-091BC573F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60" y="2204864"/>
            <a:ext cx="865188" cy="433387"/>
          </a:xfrm>
          <a:custGeom>
            <a:avLst/>
            <a:gdLst>
              <a:gd name="T0" fmla="*/ 25991330 w 21600"/>
              <a:gd name="T1" fmla="*/ 0 h 21600"/>
              <a:gd name="T2" fmla="*/ 0 w 21600"/>
              <a:gd name="T3" fmla="*/ 4347774 h 21600"/>
              <a:gd name="T4" fmla="*/ 25991330 w 21600"/>
              <a:gd name="T5" fmla="*/ 8695568 h 21600"/>
              <a:gd name="T6" fmla="*/ 34655103 w 21600"/>
              <a:gd name="T7" fmla="*/ 43477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AutoShape 29">
            <a:extLst>
              <a:ext uri="{FF2B5EF4-FFF2-40B4-BE49-F238E27FC236}">
                <a16:creationId xmlns:a16="http://schemas.microsoft.com/office/drawing/2014/main" id="{B87003B6-ACE2-47CE-8AD0-2A495DEB1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2851597"/>
            <a:ext cx="865188" cy="433387"/>
          </a:xfrm>
          <a:custGeom>
            <a:avLst/>
            <a:gdLst>
              <a:gd name="T0" fmla="*/ 25991330 w 21600"/>
              <a:gd name="T1" fmla="*/ 0 h 21600"/>
              <a:gd name="T2" fmla="*/ 0 w 21600"/>
              <a:gd name="T3" fmla="*/ 4347774 h 21600"/>
              <a:gd name="T4" fmla="*/ 25991330 w 21600"/>
              <a:gd name="T5" fmla="*/ 8695568 h 21600"/>
              <a:gd name="T6" fmla="*/ 34655103 w 21600"/>
              <a:gd name="T7" fmla="*/ 43477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FD6EE70-B309-4274-80C3-85988AE88F17}"/>
              </a:ext>
            </a:extLst>
          </p:cNvPr>
          <p:cNvSpPr txBox="1">
            <a:spLocks noChangeArrowheads="1"/>
          </p:cNvSpPr>
          <p:nvPr/>
        </p:nvSpPr>
        <p:spPr>
          <a:xfrm>
            <a:off x="934504" y="4269283"/>
            <a:ext cx="3240360" cy="7920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Nuovi media si</a:t>
            </a:r>
          </a:p>
          <a:p>
            <a:pPr algn="l">
              <a:lnSpc>
                <a:spcPct val="80000"/>
              </a:lnSpc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affiancano ai media «tradizionali»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BBA262E-AEF1-B9DE-9AE7-7C504EC3D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509378"/>
            <a:ext cx="3431415" cy="23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 animBg="1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97E35AA-7A9B-40B9-9230-304D5DC5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*Storia di Internet: la tecnologia giusta al momento giusto*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C93F0B8-AB17-4281-832C-D4181C75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484784"/>
            <a:ext cx="86409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Insieme complesso di computer e reti, diffusi su scala mondiale, collegati tra loro attraverso canali trasmissivi diversi (cavi, onde radio, satelliti) e uniti dal gruppo di «protocolli di comunicazione» </a:t>
            </a: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Tcp/Ip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grpSp>
        <p:nvGrpSpPr>
          <p:cNvPr id="9" name="Group 71">
            <a:extLst>
              <a:ext uri="{FF2B5EF4-FFF2-40B4-BE49-F238E27FC236}">
                <a16:creationId xmlns:a16="http://schemas.microsoft.com/office/drawing/2014/main" id="{1A1EFE22-CE30-43A7-A11D-A63BBD897BD1}"/>
              </a:ext>
            </a:extLst>
          </p:cNvPr>
          <p:cNvGrpSpPr>
            <a:grpSpLocks/>
          </p:cNvGrpSpPr>
          <p:nvPr/>
        </p:nvGrpSpPr>
        <p:grpSpPr bwMode="auto">
          <a:xfrm>
            <a:off x="3203848" y="3645024"/>
            <a:ext cx="2592288" cy="1656184"/>
            <a:chOff x="612" y="1525"/>
            <a:chExt cx="1133" cy="794"/>
          </a:xfrm>
        </p:grpSpPr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411CB124-F499-4549-8790-D31C68DFB2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1842"/>
              <a:ext cx="0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Line 67">
              <a:extLst>
                <a:ext uri="{FF2B5EF4-FFF2-40B4-BE49-F238E27FC236}">
                  <a16:creationId xmlns:a16="http://schemas.microsoft.com/office/drawing/2014/main" id="{2A745E3C-CA47-4617-9BA2-0BC826598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842"/>
              <a:ext cx="45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2" name="Group 34">
              <a:extLst>
                <a:ext uri="{FF2B5EF4-FFF2-40B4-BE49-F238E27FC236}">
                  <a16:creationId xmlns:a16="http://schemas.microsoft.com/office/drawing/2014/main" id="{8D4B9255-5C39-4FEC-9143-9541180BC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1525"/>
              <a:ext cx="498" cy="340"/>
              <a:chOff x="431" y="1344"/>
              <a:chExt cx="816" cy="521"/>
            </a:xfrm>
          </p:grpSpPr>
          <p:sp>
            <p:nvSpPr>
              <p:cNvPr id="39" name="Line 35">
                <a:extLst>
                  <a:ext uri="{FF2B5EF4-FFF2-40B4-BE49-F238E27FC236}">
                    <a16:creationId xmlns:a16="http://schemas.microsoft.com/office/drawing/2014/main" id="{3731BFEE-34B1-45BF-B837-7BE967127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0" name="Line 36">
                <a:extLst>
                  <a:ext uri="{FF2B5EF4-FFF2-40B4-BE49-F238E27FC236}">
                    <a16:creationId xmlns:a16="http://schemas.microsoft.com/office/drawing/2014/main" id="{D7D1C8A6-EEDD-42E6-AE73-CB7D1E8E7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1" name="Line 37">
                <a:extLst>
                  <a:ext uri="{FF2B5EF4-FFF2-40B4-BE49-F238E27FC236}">
                    <a16:creationId xmlns:a16="http://schemas.microsoft.com/office/drawing/2014/main" id="{FDF38BB9-6BAC-4C48-BA61-67C76BE0D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42" name="Picture 38" descr="160px-Computer-blue">
                <a:extLst>
                  <a:ext uri="{FF2B5EF4-FFF2-40B4-BE49-F238E27FC236}">
                    <a16:creationId xmlns:a16="http://schemas.microsoft.com/office/drawing/2014/main" id="{69B30885-C266-4860-81D0-22D15A283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9" descr="160px-Computer-blue">
                <a:extLst>
                  <a:ext uri="{FF2B5EF4-FFF2-40B4-BE49-F238E27FC236}">
                    <a16:creationId xmlns:a16="http://schemas.microsoft.com/office/drawing/2014/main" id="{7C29D982-6781-4E34-803C-DD3CD2A63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40" descr="160px-Computer-blue">
                <a:extLst>
                  <a:ext uri="{FF2B5EF4-FFF2-40B4-BE49-F238E27FC236}">
                    <a16:creationId xmlns:a16="http://schemas.microsoft.com/office/drawing/2014/main" id="{DA982706-82AC-4872-9B83-52068902FA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Oval 41">
                <a:extLst>
                  <a:ext uri="{FF2B5EF4-FFF2-40B4-BE49-F238E27FC236}">
                    <a16:creationId xmlns:a16="http://schemas.microsoft.com/office/drawing/2014/main" id="{98FD6C40-4BE8-4D3C-A1C7-234491CFF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3" name="Line 42">
              <a:extLst>
                <a:ext uri="{FF2B5EF4-FFF2-40B4-BE49-F238E27FC236}">
                  <a16:creationId xmlns:a16="http://schemas.microsoft.com/office/drawing/2014/main" id="{64BA29EA-9403-47C6-82AC-9BA3679B5E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" y="1842"/>
              <a:ext cx="46" cy="9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4" name="Group 43">
              <a:extLst>
                <a:ext uri="{FF2B5EF4-FFF2-40B4-BE49-F238E27FC236}">
                  <a16:creationId xmlns:a16="http://schemas.microsoft.com/office/drawing/2014/main" id="{CE9ACA7E-1580-4050-91B4-6DEA61CD1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1525"/>
              <a:ext cx="498" cy="340"/>
              <a:chOff x="431" y="1344"/>
              <a:chExt cx="816" cy="521"/>
            </a:xfrm>
          </p:grpSpPr>
          <p:sp>
            <p:nvSpPr>
              <p:cNvPr id="32" name="Line 44">
                <a:extLst>
                  <a:ext uri="{FF2B5EF4-FFF2-40B4-BE49-F238E27FC236}">
                    <a16:creationId xmlns:a16="http://schemas.microsoft.com/office/drawing/2014/main" id="{7DE1D684-F5E8-4AB3-B04E-E99E964E76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3" name="Line 45">
                <a:extLst>
                  <a:ext uri="{FF2B5EF4-FFF2-40B4-BE49-F238E27FC236}">
                    <a16:creationId xmlns:a16="http://schemas.microsoft.com/office/drawing/2014/main" id="{C93A0DC0-7625-41AF-8661-0D31F9ADC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4" name="Line 46">
                <a:extLst>
                  <a:ext uri="{FF2B5EF4-FFF2-40B4-BE49-F238E27FC236}">
                    <a16:creationId xmlns:a16="http://schemas.microsoft.com/office/drawing/2014/main" id="{348C925D-6E49-4B7B-B1B6-6C8736AAC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35" name="Picture 47" descr="160px-Computer-blue">
                <a:extLst>
                  <a:ext uri="{FF2B5EF4-FFF2-40B4-BE49-F238E27FC236}">
                    <a16:creationId xmlns:a16="http://schemas.microsoft.com/office/drawing/2014/main" id="{446133B3-4AE6-4E4B-9A5F-DD39119BDF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8" descr="160px-Computer-blue">
                <a:extLst>
                  <a:ext uri="{FF2B5EF4-FFF2-40B4-BE49-F238E27FC236}">
                    <a16:creationId xmlns:a16="http://schemas.microsoft.com/office/drawing/2014/main" id="{1F244A43-33AD-4031-B279-6B5B4C94E4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9" descr="160px-Computer-blue">
                <a:extLst>
                  <a:ext uri="{FF2B5EF4-FFF2-40B4-BE49-F238E27FC236}">
                    <a16:creationId xmlns:a16="http://schemas.microsoft.com/office/drawing/2014/main" id="{0E082381-D30C-4DD1-9C53-FA3AC4DA72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Oval 50">
                <a:extLst>
                  <a:ext uri="{FF2B5EF4-FFF2-40B4-BE49-F238E27FC236}">
                    <a16:creationId xmlns:a16="http://schemas.microsoft.com/office/drawing/2014/main" id="{0246601D-F523-4B36-B6B7-5DF026F37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5" name="Group 51">
              <a:extLst>
                <a:ext uri="{FF2B5EF4-FFF2-40B4-BE49-F238E27FC236}">
                  <a16:creationId xmlns:a16="http://schemas.microsoft.com/office/drawing/2014/main" id="{AFA5144A-A1B0-458D-A164-4C3EDF74ADA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57" y="1979"/>
              <a:ext cx="498" cy="340"/>
              <a:chOff x="431" y="1344"/>
              <a:chExt cx="816" cy="521"/>
            </a:xfrm>
          </p:grpSpPr>
          <p:sp>
            <p:nvSpPr>
              <p:cNvPr id="25" name="Line 52">
                <a:extLst>
                  <a:ext uri="{FF2B5EF4-FFF2-40B4-BE49-F238E27FC236}">
                    <a16:creationId xmlns:a16="http://schemas.microsoft.com/office/drawing/2014/main" id="{4100A717-0C1A-44D2-B7AB-5D69DF182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6" name="Line 53">
                <a:extLst>
                  <a:ext uri="{FF2B5EF4-FFF2-40B4-BE49-F238E27FC236}">
                    <a16:creationId xmlns:a16="http://schemas.microsoft.com/office/drawing/2014/main" id="{4CDBD5E6-2757-4EB6-84D9-28156AC1B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7" name="Line 54">
                <a:extLst>
                  <a:ext uri="{FF2B5EF4-FFF2-40B4-BE49-F238E27FC236}">
                    <a16:creationId xmlns:a16="http://schemas.microsoft.com/office/drawing/2014/main" id="{A0FC8C0C-77AD-4EB8-AA11-2413F3D15C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28" name="Picture 55" descr="160px-Computer-blue">
                <a:extLst>
                  <a:ext uri="{FF2B5EF4-FFF2-40B4-BE49-F238E27FC236}">
                    <a16:creationId xmlns:a16="http://schemas.microsoft.com/office/drawing/2014/main" id="{97BADBBD-56B8-4EF3-B59F-D645D42B9A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56" descr="160px-Computer-blue">
                <a:extLst>
                  <a:ext uri="{FF2B5EF4-FFF2-40B4-BE49-F238E27FC236}">
                    <a16:creationId xmlns:a16="http://schemas.microsoft.com/office/drawing/2014/main" id="{80738CBB-5E21-4179-9232-E3EE74D533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57" descr="160px-Computer-blue">
                <a:extLst>
                  <a:ext uri="{FF2B5EF4-FFF2-40B4-BE49-F238E27FC236}">
                    <a16:creationId xmlns:a16="http://schemas.microsoft.com/office/drawing/2014/main" id="{38F0A812-53B9-400D-8577-B4E2E0276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Oval 58">
                <a:extLst>
                  <a:ext uri="{FF2B5EF4-FFF2-40B4-BE49-F238E27FC236}">
                    <a16:creationId xmlns:a16="http://schemas.microsoft.com/office/drawing/2014/main" id="{AEE913D3-C40B-4BF5-A1FF-8D85E029C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6" name="Group 59">
              <a:extLst>
                <a:ext uri="{FF2B5EF4-FFF2-40B4-BE49-F238E27FC236}">
                  <a16:creationId xmlns:a16="http://schemas.microsoft.com/office/drawing/2014/main" id="{EEEB9AD0-DD9F-4E8D-B05C-7EDCD005A1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247" y="1979"/>
              <a:ext cx="498" cy="340"/>
              <a:chOff x="431" y="1344"/>
              <a:chExt cx="816" cy="521"/>
            </a:xfrm>
          </p:grpSpPr>
          <p:sp>
            <p:nvSpPr>
              <p:cNvPr id="18" name="Line 60">
                <a:extLst>
                  <a:ext uri="{FF2B5EF4-FFF2-40B4-BE49-F238E27FC236}">
                    <a16:creationId xmlns:a16="http://schemas.microsoft.com/office/drawing/2014/main" id="{120A382B-626F-4A24-B45D-8D77C1FB2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9" name="Line 61">
                <a:extLst>
                  <a:ext uri="{FF2B5EF4-FFF2-40B4-BE49-F238E27FC236}">
                    <a16:creationId xmlns:a16="http://schemas.microsoft.com/office/drawing/2014/main" id="{E2994553-A57D-40BC-8B40-2596E8A8A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0" name="Line 62">
                <a:extLst>
                  <a:ext uri="{FF2B5EF4-FFF2-40B4-BE49-F238E27FC236}">
                    <a16:creationId xmlns:a16="http://schemas.microsoft.com/office/drawing/2014/main" id="{A6865057-16D6-43DE-BFAC-9E9AA47BED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21" name="Picture 63" descr="160px-Computer-blue">
                <a:extLst>
                  <a:ext uri="{FF2B5EF4-FFF2-40B4-BE49-F238E27FC236}">
                    <a16:creationId xmlns:a16="http://schemas.microsoft.com/office/drawing/2014/main" id="{E601ADA3-9897-4129-8040-48B90C4608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64" descr="160px-Computer-blue">
                <a:extLst>
                  <a:ext uri="{FF2B5EF4-FFF2-40B4-BE49-F238E27FC236}">
                    <a16:creationId xmlns:a16="http://schemas.microsoft.com/office/drawing/2014/main" id="{C4458CD2-DE2B-4376-9F3E-93E1FD54F9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5" descr="160px-Computer-blue">
                <a:extLst>
                  <a:ext uri="{FF2B5EF4-FFF2-40B4-BE49-F238E27FC236}">
                    <a16:creationId xmlns:a16="http://schemas.microsoft.com/office/drawing/2014/main" id="{A2F34052-DFF2-4CD9-8A9B-D27320CBF8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Oval 66">
                <a:extLst>
                  <a:ext uri="{FF2B5EF4-FFF2-40B4-BE49-F238E27FC236}">
                    <a16:creationId xmlns:a16="http://schemas.microsoft.com/office/drawing/2014/main" id="{1DF8B549-DF09-44F5-BE19-DC48EA0B5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7" name="Line 68">
              <a:extLst>
                <a:ext uri="{FF2B5EF4-FFF2-40B4-BE49-F238E27FC236}">
                  <a16:creationId xmlns:a16="http://schemas.microsoft.com/office/drawing/2014/main" id="{6E8EE93A-9B07-4681-9BE7-FD08D45CC7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1842"/>
              <a:ext cx="545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6" name="Rectangle 72">
            <a:extLst>
              <a:ext uri="{FF2B5EF4-FFF2-40B4-BE49-F238E27FC236}">
                <a16:creationId xmlns:a16="http://schemas.microsoft.com/office/drawing/2014/main" id="{0BA1C863-115F-415B-8BC2-6BE2177AB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861048"/>
            <a:ext cx="2260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architettura policefala</a:t>
            </a:r>
          </a:p>
        </p:txBody>
      </p:sp>
      <p:sp>
        <p:nvSpPr>
          <p:cNvPr id="47" name="Rectangle 73">
            <a:extLst>
              <a:ext uri="{FF2B5EF4-FFF2-40B4-BE49-F238E27FC236}">
                <a16:creationId xmlns:a16="http://schemas.microsoft.com/office/drawing/2014/main" id="{BD65ACA4-B0EB-45C4-8BCA-F5B27FA35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3861048"/>
            <a:ext cx="1893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ridondanza informativa</a:t>
            </a:r>
          </a:p>
        </p:txBody>
      </p:sp>
      <p:sp>
        <p:nvSpPr>
          <p:cNvPr id="48" name="Rectangle 75">
            <a:extLst>
              <a:ext uri="{FF2B5EF4-FFF2-40B4-BE49-F238E27FC236}">
                <a16:creationId xmlns:a16="http://schemas.microsoft.com/office/drawing/2014/main" id="{72459B54-E7AC-4118-AEB8-467F97D79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445224"/>
            <a:ext cx="5761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collega standard informatici diversi</a:t>
            </a:r>
          </a:p>
        </p:txBody>
      </p:sp>
      <p:sp>
        <p:nvSpPr>
          <p:cNvPr id="49" name="Rectangle 73">
            <a:extLst>
              <a:ext uri="{FF2B5EF4-FFF2-40B4-BE49-F238E27FC236}">
                <a16:creationId xmlns:a16="http://schemas.microsoft.com/office/drawing/2014/main" id="{FCE8D196-EDA8-4417-85FD-E5D789D36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2636912"/>
            <a:ext cx="23042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Commutazione a pacchetto</a:t>
            </a:r>
          </a:p>
        </p:txBody>
      </p:sp>
    </p:spTree>
    <p:extLst>
      <p:ext uri="{BB962C8B-B14F-4D97-AF65-F5344CB8AC3E}">
        <p14:creationId xmlns:p14="http://schemas.microsoft.com/office/powerpoint/2010/main" val="101809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F4C9059-79A7-47BD-9180-902BBEDFC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988840"/>
            <a:ext cx="2016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Rete sperimentale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A37FF84-46AD-45CA-B8C9-79CB57ABC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84" y="4365104"/>
            <a:ext cx="1800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Centri di ricerca statunitensi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88217943-CE11-4982-88D3-57452E6A9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653" y="1988840"/>
            <a:ext cx="2087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Struttura pubblica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9E4250C-45CA-43E3-BE42-7612A026B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928" y="1988840"/>
            <a:ext cx="2016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Multimediale globale</a:t>
            </a: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52D533B5-53D5-47B6-A7EE-5D45A1EAA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4365104"/>
            <a:ext cx="3419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Utilizzo di massa per comunicazione intrattenimento e business</a:t>
            </a:r>
          </a:p>
        </p:txBody>
      </p:sp>
      <p:grpSp>
        <p:nvGrpSpPr>
          <p:cNvPr id="11" name="Group 73">
            <a:extLst>
              <a:ext uri="{FF2B5EF4-FFF2-40B4-BE49-F238E27FC236}">
                <a16:creationId xmlns:a16="http://schemas.microsoft.com/office/drawing/2014/main" id="{2E0AC6E9-9B22-4C04-9052-1A4199E609BB}"/>
              </a:ext>
            </a:extLst>
          </p:cNvPr>
          <p:cNvGrpSpPr>
            <a:grpSpLocks/>
          </p:cNvGrpSpPr>
          <p:nvPr/>
        </p:nvGrpSpPr>
        <p:grpSpPr bwMode="auto">
          <a:xfrm>
            <a:off x="828031" y="3153916"/>
            <a:ext cx="1079500" cy="792162"/>
            <a:chOff x="612" y="1525"/>
            <a:chExt cx="1133" cy="794"/>
          </a:xfrm>
        </p:grpSpPr>
        <p:sp>
          <p:nvSpPr>
            <p:cNvPr id="12" name="Line 74">
              <a:extLst>
                <a:ext uri="{FF2B5EF4-FFF2-40B4-BE49-F238E27FC236}">
                  <a16:creationId xmlns:a16="http://schemas.microsoft.com/office/drawing/2014/main" id="{3FD1D2D0-1E43-4D30-BB64-4C2F61ABB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1842"/>
              <a:ext cx="0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Line 75">
              <a:extLst>
                <a:ext uri="{FF2B5EF4-FFF2-40B4-BE49-F238E27FC236}">
                  <a16:creationId xmlns:a16="http://schemas.microsoft.com/office/drawing/2014/main" id="{3A581661-6EFE-4AD8-BE3F-3EA10EC63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842"/>
              <a:ext cx="45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4" name="Group 76">
              <a:extLst>
                <a:ext uri="{FF2B5EF4-FFF2-40B4-BE49-F238E27FC236}">
                  <a16:creationId xmlns:a16="http://schemas.microsoft.com/office/drawing/2014/main" id="{A0B05F9F-A922-456A-8659-BB4203BFAE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1525"/>
              <a:ext cx="498" cy="340"/>
              <a:chOff x="431" y="1344"/>
              <a:chExt cx="816" cy="521"/>
            </a:xfrm>
          </p:grpSpPr>
          <p:sp>
            <p:nvSpPr>
              <p:cNvPr id="41" name="Line 77">
                <a:extLst>
                  <a:ext uri="{FF2B5EF4-FFF2-40B4-BE49-F238E27FC236}">
                    <a16:creationId xmlns:a16="http://schemas.microsoft.com/office/drawing/2014/main" id="{004F3C6A-2379-4FEA-9862-EA8BABFDF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2" name="Line 78">
                <a:extLst>
                  <a:ext uri="{FF2B5EF4-FFF2-40B4-BE49-F238E27FC236}">
                    <a16:creationId xmlns:a16="http://schemas.microsoft.com/office/drawing/2014/main" id="{0EFA3CBA-E3CE-4506-80A2-1D5DD06159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3" name="Line 79">
                <a:extLst>
                  <a:ext uri="{FF2B5EF4-FFF2-40B4-BE49-F238E27FC236}">
                    <a16:creationId xmlns:a16="http://schemas.microsoft.com/office/drawing/2014/main" id="{6D85DE3B-2E43-4CAB-ACE6-ECC13BA81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44" name="Picture 80" descr="160px-Computer-blue">
                <a:extLst>
                  <a:ext uri="{FF2B5EF4-FFF2-40B4-BE49-F238E27FC236}">
                    <a16:creationId xmlns:a16="http://schemas.microsoft.com/office/drawing/2014/main" id="{2B77AEB4-CE09-4AF1-BC4C-1F6C14E8A4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81" descr="160px-Computer-blue">
                <a:extLst>
                  <a:ext uri="{FF2B5EF4-FFF2-40B4-BE49-F238E27FC236}">
                    <a16:creationId xmlns:a16="http://schemas.microsoft.com/office/drawing/2014/main" id="{425F6FEC-42E7-4910-A531-729F9D1106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82" descr="160px-Computer-blue">
                <a:extLst>
                  <a:ext uri="{FF2B5EF4-FFF2-40B4-BE49-F238E27FC236}">
                    <a16:creationId xmlns:a16="http://schemas.microsoft.com/office/drawing/2014/main" id="{D2170758-AAB5-4C8B-AE5E-0A07B0AC2E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Oval 83">
                <a:extLst>
                  <a:ext uri="{FF2B5EF4-FFF2-40B4-BE49-F238E27FC236}">
                    <a16:creationId xmlns:a16="http://schemas.microsoft.com/office/drawing/2014/main" id="{52C281DA-0272-4E02-8685-5486D6398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5" name="Line 84">
              <a:extLst>
                <a:ext uri="{FF2B5EF4-FFF2-40B4-BE49-F238E27FC236}">
                  <a16:creationId xmlns:a16="http://schemas.microsoft.com/office/drawing/2014/main" id="{03685695-CF34-4335-915C-61DCBCDAFD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" y="1842"/>
              <a:ext cx="46" cy="9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6" name="Group 85">
              <a:extLst>
                <a:ext uri="{FF2B5EF4-FFF2-40B4-BE49-F238E27FC236}">
                  <a16:creationId xmlns:a16="http://schemas.microsoft.com/office/drawing/2014/main" id="{25A3C432-9F74-4DBB-AFAE-2F7AFAD1E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1525"/>
              <a:ext cx="498" cy="340"/>
              <a:chOff x="431" y="1344"/>
              <a:chExt cx="816" cy="521"/>
            </a:xfrm>
          </p:grpSpPr>
          <p:sp>
            <p:nvSpPr>
              <p:cNvPr id="34" name="Line 86">
                <a:extLst>
                  <a:ext uri="{FF2B5EF4-FFF2-40B4-BE49-F238E27FC236}">
                    <a16:creationId xmlns:a16="http://schemas.microsoft.com/office/drawing/2014/main" id="{868B6CF6-72BF-4727-93FD-90B57A191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5" name="Line 87">
                <a:extLst>
                  <a:ext uri="{FF2B5EF4-FFF2-40B4-BE49-F238E27FC236}">
                    <a16:creationId xmlns:a16="http://schemas.microsoft.com/office/drawing/2014/main" id="{B40460EA-FB12-4629-9C5C-61969FA06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6" name="Line 88">
                <a:extLst>
                  <a:ext uri="{FF2B5EF4-FFF2-40B4-BE49-F238E27FC236}">
                    <a16:creationId xmlns:a16="http://schemas.microsoft.com/office/drawing/2014/main" id="{1AF61A71-F66A-4F1B-8C92-7F3DA6C5E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37" name="Picture 89" descr="160px-Computer-blue">
                <a:extLst>
                  <a:ext uri="{FF2B5EF4-FFF2-40B4-BE49-F238E27FC236}">
                    <a16:creationId xmlns:a16="http://schemas.microsoft.com/office/drawing/2014/main" id="{C1EF8E62-D50C-4F5E-88B7-20E95BB3C1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90" descr="160px-Computer-blue">
                <a:extLst>
                  <a:ext uri="{FF2B5EF4-FFF2-40B4-BE49-F238E27FC236}">
                    <a16:creationId xmlns:a16="http://schemas.microsoft.com/office/drawing/2014/main" id="{1863EBD4-A6F4-4B7D-9602-7E085FADDD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91" descr="160px-Computer-blue">
                <a:extLst>
                  <a:ext uri="{FF2B5EF4-FFF2-40B4-BE49-F238E27FC236}">
                    <a16:creationId xmlns:a16="http://schemas.microsoft.com/office/drawing/2014/main" id="{65ED8B15-87D6-4095-8A44-B55F6F43AA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Oval 92">
                <a:extLst>
                  <a:ext uri="{FF2B5EF4-FFF2-40B4-BE49-F238E27FC236}">
                    <a16:creationId xmlns:a16="http://schemas.microsoft.com/office/drawing/2014/main" id="{0A377940-D881-4965-9F7C-0F828D5FF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7" name="Group 93">
              <a:extLst>
                <a:ext uri="{FF2B5EF4-FFF2-40B4-BE49-F238E27FC236}">
                  <a16:creationId xmlns:a16="http://schemas.microsoft.com/office/drawing/2014/main" id="{99A80273-2731-4527-AE3B-73A9F16C1C0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57" y="1979"/>
              <a:ext cx="498" cy="340"/>
              <a:chOff x="431" y="1344"/>
              <a:chExt cx="816" cy="521"/>
            </a:xfrm>
          </p:grpSpPr>
          <p:sp>
            <p:nvSpPr>
              <p:cNvPr id="27" name="Line 94">
                <a:extLst>
                  <a:ext uri="{FF2B5EF4-FFF2-40B4-BE49-F238E27FC236}">
                    <a16:creationId xmlns:a16="http://schemas.microsoft.com/office/drawing/2014/main" id="{166F4A47-7684-43DB-AC5D-1BCE1685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8" name="Line 95">
                <a:extLst>
                  <a:ext uri="{FF2B5EF4-FFF2-40B4-BE49-F238E27FC236}">
                    <a16:creationId xmlns:a16="http://schemas.microsoft.com/office/drawing/2014/main" id="{149FD9D0-4431-4C37-BE96-8D041EED5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9" name="Line 96">
                <a:extLst>
                  <a:ext uri="{FF2B5EF4-FFF2-40B4-BE49-F238E27FC236}">
                    <a16:creationId xmlns:a16="http://schemas.microsoft.com/office/drawing/2014/main" id="{618B7286-4975-43CA-8A35-FD32E8383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30" name="Picture 97" descr="160px-Computer-blue">
                <a:extLst>
                  <a:ext uri="{FF2B5EF4-FFF2-40B4-BE49-F238E27FC236}">
                    <a16:creationId xmlns:a16="http://schemas.microsoft.com/office/drawing/2014/main" id="{1E06575C-FAC1-4C38-B779-8FF214FF0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98" descr="160px-Computer-blue">
                <a:extLst>
                  <a:ext uri="{FF2B5EF4-FFF2-40B4-BE49-F238E27FC236}">
                    <a16:creationId xmlns:a16="http://schemas.microsoft.com/office/drawing/2014/main" id="{9F017979-B34C-4C9E-8BE3-5DB328B22F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99" descr="160px-Computer-blue">
                <a:extLst>
                  <a:ext uri="{FF2B5EF4-FFF2-40B4-BE49-F238E27FC236}">
                    <a16:creationId xmlns:a16="http://schemas.microsoft.com/office/drawing/2014/main" id="{6D33B26F-7484-4BE2-91BB-14D73C7DC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Oval 100">
                <a:extLst>
                  <a:ext uri="{FF2B5EF4-FFF2-40B4-BE49-F238E27FC236}">
                    <a16:creationId xmlns:a16="http://schemas.microsoft.com/office/drawing/2014/main" id="{AC8CF345-B731-435E-A847-EA952C0F6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8" name="Group 101">
              <a:extLst>
                <a:ext uri="{FF2B5EF4-FFF2-40B4-BE49-F238E27FC236}">
                  <a16:creationId xmlns:a16="http://schemas.microsoft.com/office/drawing/2014/main" id="{7803C8A7-BFA3-4041-9DC4-B0D79AC1C17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247" y="1979"/>
              <a:ext cx="498" cy="340"/>
              <a:chOff x="431" y="1344"/>
              <a:chExt cx="816" cy="521"/>
            </a:xfrm>
          </p:grpSpPr>
          <p:sp>
            <p:nvSpPr>
              <p:cNvPr id="20" name="Line 102">
                <a:extLst>
                  <a:ext uri="{FF2B5EF4-FFF2-40B4-BE49-F238E27FC236}">
                    <a16:creationId xmlns:a16="http://schemas.microsoft.com/office/drawing/2014/main" id="{F32980E4-2C0E-48F0-9531-B81B40DFF2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1" name="Line 103">
                <a:extLst>
                  <a:ext uri="{FF2B5EF4-FFF2-40B4-BE49-F238E27FC236}">
                    <a16:creationId xmlns:a16="http://schemas.microsoft.com/office/drawing/2014/main" id="{3637F05D-804E-4763-A960-7C3CB3F78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2" name="Line 104">
                <a:extLst>
                  <a:ext uri="{FF2B5EF4-FFF2-40B4-BE49-F238E27FC236}">
                    <a16:creationId xmlns:a16="http://schemas.microsoft.com/office/drawing/2014/main" id="{93EFBFA1-604D-44D9-BF77-DE4052DBB8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23" name="Picture 105" descr="160px-Computer-blue">
                <a:extLst>
                  <a:ext uri="{FF2B5EF4-FFF2-40B4-BE49-F238E27FC236}">
                    <a16:creationId xmlns:a16="http://schemas.microsoft.com/office/drawing/2014/main" id="{01357B0F-90FD-4639-9D63-1E29D8C1CD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06" descr="160px-Computer-blue">
                <a:extLst>
                  <a:ext uri="{FF2B5EF4-FFF2-40B4-BE49-F238E27FC236}">
                    <a16:creationId xmlns:a16="http://schemas.microsoft.com/office/drawing/2014/main" id="{F51E5B0D-171D-401E-A355-7347E1E44B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07" descr="160px-Computer-blue">
                <a:extLst>
                  <a:ext uri="{FF2B5EF4-FFF2-40B4-BE49-F238E27FC236}">
                    <a16:creationId xmlns:a16="http://schemas.microsoft.com/office/drawing/2014/main" id="{B964F473-B247-4DBB-A512-B90B7ED123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Oval 108">
                <a:extLst>
                  <a:ext uri="{FF2B5EF4-FFF2-40B4-BE49-F238E27FC236}">
                    <a16:creationId xmlns:a16="http://schemas.microsoft.com/office/drawing/2014/main" id="{393C2F2E-2AE5-4322-AB6D-5F8EA18A6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9" name="Line 109">
              <a:extLst>
                <a:ext uri="{FF2B5EF4-FFF2-40B4-BE49-F238E27FC236}">
                  <a16:creationId xmlns:a16="http://schemas.microsoft.com/office/drawing/2014/main" id="{262D7580-0E4E-4D4E-88F8-E216EDA5E7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1842"/>
              <a:ext cx="545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8" name="Group 147">
            <a:extLst>
              <a:ext uri="{FF2B5EF4-FFF2-40B4-BE49-F238E27FC236}">
                <a16:creationId xmlns:a16="http://schemas.microsoft.com/office/drawing/2014/main" id="{28CBDE9D-92F0-4D60-9C13-36A6C88FF002}"/>
              </a:ext>
            </a:extLst>
          </p:cNvPr>
          <p:cNvGrpSpPr>
            <a:grpSpLocks/>
          </p:cNvGrpSpPr>
          <p:nvPr/>
        </p:nvGrpSpPr>
        <p:grpSpPr bwMode="auto">
          <a:xfrm>
            <a:off x="2483818" y="3212976"/>
            <a:ext cx="1079500" cy="792162"/>
            <a:chOff x="612" y="1525"/>
            <a:chExt cx="1133" cy="794"/>
          </a:xfrm>
        </p:grpSpPr>
        <p:sp>
          <p:nvSpPr>
            <p:cNvPr id="49" name="Line 148">
              <a:extLst>
                <a:ext uri="{FF2B5EF4-FFF2-40B4-BE49-F238E27FC236}">
                  <a16:creationId xmlns:a16="http://schemas.microsoft.com/office/drawing/2014/main" id="{CACA8C69-F013-4FD9-96E9-CAAAC84C54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1842"/>
              <a:ext cx="0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Line 149">
              <a:extLst>
                <a:ext uri="{FF2B5EF4-FFF2-40B4-BE49-F238E27FC236}">
                  <a16:creationId xmlns:a16="http://schemas.microsoft.com/office/drawing/2014/main" id="{C9A093B3-9DD3-406B-B571-C2242D65A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842"/>
              <a:ext cx="45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51" name="Group 150">
              <a:extLst>
                <a:ext uri="{FF2B5EF4-FFF2-40B4-BE49-F238E27FC236}">
                  <a16:creationId xmlns:a16="http://schemas.microsoft.com/office/drawing/2014/main" id="{C0110D29-D212-442B-B0F8-2EDE021093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1525"/>
              <a:ext cx="498" cy="340"/>
              <a:chOff x="431" y="1344"/>
              <a:chExt cx="816" cy="521"/>
            </a:xfrm>
          </p:grpSpPr>
          <p:sp>
            <p:nvSpPr>
              <p:cNvPr id="78" name="Line 151">
                <a:extLst>
                  <a:ext uri="{FF2B5EF4-FFF2-40B4-BE49-F238E27FC236}">
                    <a16:creationId xmlns:a16="http://schemas.microsoft.com/office/drawing/2014/main" id="{F0AEDAB5-5C7B-4B6F-9E76-F6EF789F4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9" name="Line 152">
                <a:extLst>
                  <a:ext uri="{FF2B5EF4-FFF2-40B4-BE49-F238E27FC236}">
                    <a16:creationId xmlns:a16="http://schemas.microsoft.com/office/drawing/2014/main" id="{FE13BB32-0090-4B04-A649-282D62F79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0" name="Line 153">
                <a:extLst>
                  <a:ext uri="{FF2B5EF4-FFF2-40B4-BE49-F238E27FC236}">
                    <a16:creationId xmlns:a16="http://schemas.microsoft.com/office/drawing/2014/main" id="{0BC592A9-8799-411C-9A0C-E7B8125BF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81" name="Picture 154" descr="160px-Computer-blue">
                <a:extLst>
                  <a:ext uri="{FF2B5EF4-FFF2-40B4-BE49-F238E27FC236}">
                    <a16:creationId xmlns:a16="http://schemas.microsoft.com/office/drawing/2014/main" id="{5E5E30DE-E465-48FB-9FDB-CD1F35A59C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155" descr="160px-Computer-blue">
                <a:extLst>
                  <a:ext uri="{FF2B5EF4-FFF2-40B4-BE49-F238E27FC236}">
                    <a16:creationId xmlns:a16="http://schemas.microsoft.com/office/drawing/2014/main" id="{422F2ADC-ECFB-4AAD-80B2-F7B144FD9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156" descr="160px-Computer-blue">
                <a:extLst>
                  <a:ext uri="{FF2B5EF4-FFF2-40B4-BE49-F238E27FC236}">
                    <a16:creationId xmlns:a16="http://schemas.microsoft.com/office/drawing/2014/main" id="{52EBE434-08D0-4CDC-9903-CCCA9E95E3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" name="Oval 157">
                <a:extLst>
                  <a:ext uri="{FF2B5EF4-FFF2-40B4-BE49-F238E27FC236}">
                    <a16:creationId xmlns:a16="http://schemas.microsoft.com/office/drawing/2014/main" id="{63F07123-40FD-45D9-9356-2EA603681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52" name="Line 158">
              <a:extLst>
                <a:ext uri="{FF2B5EF4-FFF2-40B4-BE49-F238E27FC236}">
                  <a16:creationId xmlns:a16="http://schemas.microsoft.com/office/drawing/2014/main" id="{853C8F96-6BD9-43DB-94D5-4D7D4A3D33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" y="1842"/>
              <a:ext cx="46" cy="9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53" name="Group 159">
              <a:extLst>
                <a:ext uri="{FF2B5EF4-FFF2-40B4-BE49-F238E27FC236}">
                  <a16:creationId xmlns:a16="http://schemas.microsoft.com/office/drawing/2014/main" id="{F8452FCD-A967-4193-81D7-AB689F400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1525"/>
              <a:ext cx="498" cy="340"/>
              <a:chOff x="431" y="1344"/>
              <a:chExt cx="816" cy="521"/>
            </a:xfrm>
          </p:grpSpPr>
          <p:sp>
            <p:nvSpPr>
              <p:cNvPr id="71" name="Line 160">
                <a:extLst>
                  <a:ext uri="{FF2B5EF4-FFF2-40B4-BE49-F238E27FC236}">
                    <a16:creationId xmlns:a16="http://schemas.microsoft.com/office/drawing/2014/main" id="{F45C9F8D-2087-40EC-B646-08FCC6F64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2" name="Line 161">
                <a:extLst>
                  <a:ext uri="{FF2B5EF4-FFF2-40B4-BE49-F238E27FC236}">
                    <a16:creationId xmlns:a16="http://schemas.microsoft.com/office/drawing/2014/main" id="{489B369C-1528-4620-9ABE-082359BD9A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Line 162">
                <a:extLst>
                  <a:ext uri="{FF2B5EF4-FFF2-40B4-BE49-F238E27FC236}">
                    <a16:creationId xmlns:a16="http://schemas.microsoft.com/office/drawing/2014/main" id="{4ACE2B06-6639-4FEB-84BE-DDF3074B5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74" name="Picture 163" descr="160px-Computer-blue">
                <a:extLst>
                  <a:ext uri="{FF2B5EF4-FFF2-40B4-BE49-F238E27FC236}">
                    <a16:creationId xmlns:a16="http://schemas.microsoft.com/office/drawing/2014/main" id="{9157EF1D-3C20-4BA9-81A6-574DEE1042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164" descr="160px-Computer-blue">
                <a:extLst>
                  <a:ext uri="{FF2B5EF4-FFF2-40B4-BE49-F238E27FC236}">
                    <a16:creationId xmlns:a16="http://schemas.microsoft.com/office/drawing/2014/main" id="{3EC764E1-8FD7-4E9D-8A64-52018B0730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165" descr="160px-Computer-blue">
                <a:extLst>
                  <a:ext uri="{FF2B5EF4-FFF2-40B4-BE49-F238E27FC236}">
                    <a16:creationId xmlns:a16="http://schemas.microsoft.com/office/drawing/2014/main" id="{3916CB5A-53BB-4030-8492-DCE8CD6F7C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Oval 166">
                <a:extLst>
                  <a:ext uri="{FF2B5EF4-FFF2-40B4-BE49-F238E27FC236}">
                    <a16:creationId xmlns:a16="http://schemas.microsoft.com/office/drawing/2014/main" id="{5F1B4CF0-2476-489A-AD5F-3B45DE0AE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54" name="Group 167">
              <a:extLst>
                <a:ext uri="{FF2B5EF4-FFF2-40B4-BE49-F238E27FC236}">
                  <a16:creationId xmlns:a16="http://schemas.microsoft.com/office/drawing/2014/main" id="{D0E631F3-3CAA-4036-BF77-870CE201BF4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57" y="1979"/>
              <a:ext cx="498" cy="340"/>
              <a:chOff x="431" y="1344"/>
              <a:chExt cx="816" cy="521"/>
            </a:xfrm>
          </p:grpSpPr>
          <p:sp>
            <p:nvSpPr>
              <p:cNvPr id="64" name="Line 168">
                <a:extLst>
                  <a:ext uri="{FF2B5EF4-FFF2-40B4-BE49-F238E27FC236}">
                    <a16:creationId xmlns:a16="http://schemas.microsoft.com/office/drawing/2014/main" id="{F4D5FFBA-0973-474C-B2E2-530A1988E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5" name="Line 169">
                <a:extLst>
                  <a:ext uri="{FF2B5EF4-FFF2-40B4-BE49-F238E27FC236}">
                    <a16:creationId xmlns:a16="http://schemas.microsoft.com/office/drawing/2014/main" id="{B311899F-5024-4E34-B00C-ABC103E0F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6" name="Line 170">
                <a:extLst>
                  <a:ext uri="{FF2B5EF4-FFF2-40B4-BE49-F238E27FC236}">
                    <a16:creationId xmlns:a16="http://schemas.microsoft.com/office/drawing/2014/main" id="{5B0535A3-1AAF-4F9A-BF09-0B0054E25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67" name="Picture 171" descr="160px-Computer-blue">
                <a:extLst>
                  <a:ext uri="{FF2B5EF4-FFF2-40B4-BE49-F238E27FC236}">
                    <a16:creationId xmlns:a16="http://schemas.microsoft.com/office/drawing/2014/main" id="{E8FCB8D3-5660-4BE1-9F7F-F7F722AAE1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172" descr="160px-Computer-blue">
                <a:extLst>
                  <a:ext uri="{FF2B5EF4-FFF2-40B4-BE49-F238E27FC236}">
                    <a16:creationId xmlns:a16="http://schemas.microsoft.com/office/drawing/2014/main" id="{8B93D9A4-9E0B-4F86-A8E0-6EAB462167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173" descr="160px-Computer-blue">
                <a:extLst>
                  <a:ext uri="{FF2B5EF4-FFF2-40B4-BE49-F238E27FC236}">
                    <a16:creationId xmlns:a16="http://schemas.microsoft.com/office/drawing/2014/main" id="{7CD02A39-9A9B-42EB-9719-1E4F24A7C2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Oval 174">
                <a:extLst>
                  <a:ext uri="{FF2B5EF4-FFF2-40B4-BE49-F238E27FC236}">
                    <a16:creationId xmlns:a16="http://schemas.microsoft.com/office/drawing/2014/main" id="{C49BB54D-B3E2-41B8-B9C2-CBF16C871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55" name="Group 175">
              <a:extLst>
                <a:ext uri="{FF2B5EF4-FFF2-40B4-BE49-F238E27FC236}">
                  <a16:creationId xmlns:a16="http://schemas.microsoft.com/office/drawing/2014/main" id="{C633FEF9-A331-4589-969B-22D458D89472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247" y="1979"/>
              <a:ext cx="498" cy="340"/>
              <a:chOff x="431" y="1344"/>
              <a:chExt cx="816" cy="521"/>
            </a:xfrm>
          </p:grpSpPr>
          <p:sp>
            <p:nvSpPr>
              <p:cNvPr id="57" name="Line 176">
                <a:extLst>
                  <a:ext uri="{FF2B5EF4-FFF2-40B4-BE49-F238E27FC236}">
                    <a16:creationId xmlns:a16="http://schemas.microsoft.com/office/drawing/2014/main" id="{A771DCF3-EF45-43E9-BBFF-759F1EFA13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8" name="Line 177">
                <a:extLst>
                  <a:ext uri="{FF2B5EF4-FFF2-40B4-BE49-F238E27FC236}">
                    <a16:creationId xmlns:a16="http://schemas.microsoft.com/office/drawing/2014/main" id="{2455A38E-BFC8-4EEA-A273-DDF9B9883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" name="Line 178">
                <a:extLst>
                  <a:ext uri="{FF2B5EF4-FFF2-40B4-BE49-F238E27FC236}">
                    <a16:creationId xmlns:a16="http://schemas.microsoft.com/office/drawing/2014/main" id="{21C378C9-2CE8-4D2A-AD84-1F3929649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60" name="Picture 179" descr="160px-Computer-blue">
                <a:extLst>
                  <a:ext uri="{FF2B5EF4-FFF2-40B4-BE49-F238E27FC236}">
                    <a16:creationId xmlns:a16="http://schemas.microsoft.com/office/drawing/2014/main" id="{844F805A-B162-4900-A18F-52A4099807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180" descr="160px-Computer-blue">
                <a:extLst>
                  <a:ext uri="{FF2B5EF4-FFF2-40B4-BE49-F238E27FC236}">
                    <a16:creationId xmlns:a16="http://schemas.microsoft.com/office/drawing/2014/main" id="{2D2EF443-C276-456D-AD71-63A1DA7E0E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181" descr="160px-Computer-blue">
                <a:extLst>
                  <a:ext uri="{FF2B5EF4-FFF2-40B4-BE49-F238E27FC236}">
                    <a16:creationId xmlns:a16="http://schemas.microsoft.com/office/drawing/2014/main" id="{6A4F7088-33C3-4ADF-80E9-DD824EC04D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Oval 182">
                <a:extLst>
                  <a:ext uri="{FF2B5EF4-FFF2-40B4-BE49-F238E27FC236}">
                    <a16:creationId xmlns:a16="http://schemas.microsoft.com/office/drawing/2014/main" id="{1FF76510-3076-4D2F-A2DC-16D439FEA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56" name="Line 183">
              <a:extLst>
                <a:ext uri="{FF2B5EF4-FFF2-40B4-BE49-F238E27FC236}">
                  <a16:creationId xmlns:a16="http://schemas.microsoft.com/office/drawing/2014/main" id="{3CE1F9BD-BE0B-44A1-85C3-DB4EEC0C32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1842"/>
              <a:ext cx="545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5" name="Group 184">
            <a:extLst>
              <a:ext uri="{FF2B5EF4-FFF2-40B4-BE49-F238E27FC236}">
                <a16:creationId xmlns:a16="http://schemas.microsoft.com/office/drawing/2014/main" id="{F089F381-FF50-4382-98D9-2869C8463934}"/>
              </a:ext>
            </a:extLst>
          </p:cNvPr>
          <p:cNvGrpSpPr>
            <a:grpSpLocks/>
          </p:cNvGrpSpPr>
          <p:nvPr/>
        </p:nvGrpSpPr>
        <p:grpSpPr bwMode="auto">
          <a:xfrm>
            <a:off x="3491880" y="3212976"/>
            <a:ext cx="1079500" cy="792162"/>
            <a:chOff x="612" y="1525"/>
            <a:chExt cx="1133" cy="794"/>
          </a:xfrm>
        </p:grpSpPr>
        <p:sp>
          <p:nvSpPr>
            <p:cNvPr id="86" name="Line 185">
              <a:extLst>
                <a:ext uri="{FF2B5EF4-FFF2-40B4-BE49-F238E27FC236}">
                  <a16:creationId xmlns:a16="http://schemas.microsoft.com/office/drawing/2014/main" id="{74477ECD-95F4-4276-9ECB-96715DA9BA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1842"/>
              <a:ext cx="0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7" name="Line 186">
              <a:extLst>
                <a:ext uri="{FF2B5EF4-FFF2-40B4-BE49-F238E27FC236}">
                  <a16:creationId xmlns:a16="http://schemas.microsoft.com/office/drawing/2014/main" id="{108F0FF1-886D-4D3A-AC6A-A4B87CD39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842"/>
              <a:ext cx="45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88" name="Group 187">
              <a:extLst>
                <a:ext uri="{FF2B5EF4-FFF2-40B4-BE49-F238E27FC236}">
                  <a16:creationId xmlns:a16="http://schemas.microsoft.com/office/drawing/2014/main" id="{E9E62395-1C65-4C4C-BBA7-7C99AAFC7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1525"/>
              <a:ext cx="498" cy="340"/>
              <a:chOff x="431" y="1344"/>
              <a:chExt cx="816" cy="521"/>
            </a:xfrm>
          </p:grpSpPr>
          <p:sp>
            <p:nvSpPr>
              <p:cNvPr id="115" name="Line 188">
                <a:extLst>
                  <a:ext uri="{FF2B5EF4-FFF2-40B4-BE49-F238E27FC236}">
                    <a16:creationId xmlns:a16="http://schemas.microsoft.com/office/drawing/2014/main" id="{591E5F3D-6945-4361-AB77-3DB848F3B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6" name="Line 189">
                <a:extLst>
                  <a:ext uri="{FF2B5EF4-FFF2-40B4-BE49-F238E27FC236}">
                    <a16:creationId xmlns:a16="http://schemas.microsoft.com/office/drawing/2014/main" id="{5EADAAC9-85AC-4D9E-B45E-1CDFBDB5E1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7" name="Line 190">
                <a:extLst>
                  <a:ext uri="{FF2B5EF4-FFF2-40B4-BE49-F238E27FC236}">
                    <a16:creationId xmlns:a16="http://schemas.microsoft.com/office/drawing/2014/main" id="{B46448F7-6EF6-4129-896C-DC0A54FBB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18" name="Picture 191" descr="160px-Computer-blue">
                <a:extLst>
                  <a:ext uri="{FF2B5EF4-FFF2-40B4-BE49-F238E27FC236}">
                    <a16:creationId xmlns:a16="http://schemas.microsoft.com/office/drawing/2014/main" id="{83D33852-71CE-43A5-B894-A9BB443662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9" name="Picture 192" descr="160px-Computer-blue">
                <a:extLst>
                  <a:ext uri="{FF2B5EF4-FFF2-40B4-BE49-F238E27FC236}">
                    <a16:creationId xmlns:a16="http://schemas.microsoft.com/office/drawing/2014/main" id="{CAEA7EDD-ECBA-471D-A7B0-48207C97D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Picture 193" descr="160px-Computer-blue">
                <a:extLst>
                  <a:ext uri="{FF2B5EF4-FFF2-40B4-BE49-F238E27FC236}">
                    <a16:creationId xmlns:a16="http://schemas.microsoft.com/office/drawing/2014/main" id="{A091B6B4-F685-4521-BF5D-E785DF8B90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Oval 194">
                <a:extLst>
                  <a:ext uri="{FF2B5EF4-FFF2-40B4-BE49-F238E27FC236}">
                    <a16:creationId xmlns:a16="http://schemas.microsoft.com/office/drawing/2014/main" id="{7A7D1339-A16B-4139-A4C6-5DDAA529F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89" name="Line 195">
              <a:extLst>
                <a:ext uri="{FF2B5EF4-FFF2-40B4-BE49-F238E27FC236}">
                  <a16:creationId xmlns:a16="http://schemas.microsoft.com/office/drawing/2014/main" id="{2FA785DA-40D1-43AE-9DCB-D9C121900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" y="1842"/>
              <a:ext cx="46" cy="9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90" name="Group 196">
              <a:extLst>
                <a:ext uri="{FF2B5EF4-FFF2-40B4-BE49-F238E27FC236}">
                  <a16:creationId xmlns:a16="http://schemas.microsoft.com/office/drawing/2014/main" id="{D9CBDE3F-39C1-4B62-8199-12AB14F5E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1525"/>
              <a:ext cx="498" cy="340"/>
              <a:chOff x="431" y="1344"/>
              <a:chExt cx="816" cy="521"/>
            </a:xfrm>
          </p:grpSpPr>
          <p:sp>
            <p:nvSpPr>
              <p:cNvPr id="108" name="Line 197">
                <a:extLst>
                  <a:ext uri="{FF2B5EF4-FFF2-40B4-BE49-F238E27FC236}">
                    <a16:creationId xmlns:a16="http://schemas.microsoft.com/office/drawing/2014/main" id="{38132BB8-0E72-455A-A9D6-9E069C695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9" name="Line 198">
                <a:extLst>
                  <a:ext uri="{FF2B5EF4-FFF2-40B4-BE49-F238E27FC236}">
                    <a16:creationId xmlns:a16="http://schemas.microsoft.com/office/drawing/2014/main" id="{0BB63A2B-0BFC-4032-AB90-452A71AA31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0" name="Line 199">
                <a:extLst>
                  <a:ext uri="{FF2B5EF4-FFF2-40B4-BE49-F238E27FC236}">
                    <a16:creationId xmlns:a16="http://schemas.microsoft.com/office/drawing/2014/main" id="{BB3A86CF-5AAC-477B-BC66-6FC320CCC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11" name="Picture 200" descr="160px-Computer-blue">
                <a:extLst>
                  <a:ext uri="{FF2B5EF4-FFF2-40B4-BE49-F238E27FC236}">
                    <a16:creationId xmlns:a16="http://schemas.microsoft.com/office/drawing/2014/main" id="{2C8503E5-AA87-4BB2-860F-0F1E20D428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201" descr="160px-Computer-blue">
                <a:extLst>
                  <a:ext uri="{FF2B5EF4-FFF2-40B4-BE49-F238E27FC236}">
                    <a16:creationId xmlns:a16="http://schemas.microsoft.com/office/drawing/2014/main" id="{20D38C38-EE7B-48B1-8D98-4891D2AAE2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202" descr="160px-Computer-blue">
                <a:extLst>
                  <a:ext uri="{FF2B5EF4-FFF2-40B4-BE49-F238E27FC236}">
                    <a16:creationId xmlns:a16="http://schemas.microsoft.com/office/drawing/2014/main" id="{C795E027-6492-492C-8E41-341F0D9238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" name="Oval 203">
                <a:extLst>
                  <a:ext uri="{FF2B5EF4-FFF2-40B4-BE49-F238E27FC236}">
                    <a16:creationId xmlns:a16="http://schemas.microsoft.com/office/drawing/2014/main" id="{AC9EFDDD-3EB8-499E-8F6D-69CD332C8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1" name="Group 204">
              <a:extLst>
                <a:ext uri="{FF2B5EF4-FFF2-40B4-BE49-F238E27FC236}">
                  <a16:creationId xmlns:a16="http://schemas.microsoft.com/office/drawing/2014/main" id="{50F9184D-3C5B-41C4-B166-E5823D724B7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57" y="1979"/>
              <a:ext cx="498" cy="340"/>
              <a:chOff x="431" y="1344"/>
              <a:chExt cx="816" cy="521"/>
            </a:xfrm>
          </p:grpSpPr>
          <p:sp>
            <p:nvSpPr>
              <p:cNvPr id="101" name="Line 205">
                <a:extLst>
                  <a:ext uri="{FF2B5EF4-FFF2-40B4-BE49-F238E27FC236}">
                    <a16:creationId xmlns:a16="http://schemas.microsoft.com/office/drawing/2014/main" id="{E781F8F6-C52E-4D71-BA62-8F5AFDF15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2" name="Line 206">
                <a:extLst>
                  <a:ext uri="{FF2B5EF4-FFF2-40B4-BE49-F238E27FC236}">
                    <a16:creationId xmlns:a16="http://schemas.microsoft.com/office/drawing/2014/main" id="{301F6E88-510F-4B60-9CC8-D7D235AD1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3" name="Line 207">
                <a:extLst>
                  <a:ext uri="{FF2B5EF4-FFF2-40B4-BE49-F238E27FC236}">
                    <a16:creationId xmlns:a16="http://schemas.microsoft.com/office/drawing/2014/main" id="{42B5661C-D3C8-4B6F-9F8B-7B76EF441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04" name="Picture 208" descr="160px-Computer-blue">
                <a:extLst>
                  <a:ext uri="{FF2B5EF4-FFF2-40B4-BE49-F238E27FC236}">
                    <a16:creationId xmlns:a16="http://schemas.microsoft.com/office/drawing/2014/main" id="{200A2D93-2059-4558-B4B9-82923460FE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Picture 209" descr="160px-Computer-blue">
                <a:extLst>
                  <a:ext uri="{FF2B5EF4-FFF2-40B4-BE49-F238E27FC236}">
                    <a16:creationId xmlns:a16="http://schemas.microsoft.com/office/drawing/2014/main" id="{1D29642F-B0C1-4036-8601-134A6AA722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210" descr="160px-Computer-blue">
                <a:extLst>
                  <a:ext uri="{FF2B5EF4-FFF2-40B4-BE49-F238E27FC236}">
                    <a16:creationId xmlns:a16="http://schemas.microsoft.com/office/drawing/2014/main" id="{BE6BD75D-6E73-4F34-B779-0E9040C3F1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7" name="Oval 211">
                <a:extLst>
                  <a:ext uri="{FF2B5EF4-FFF2-40B4-BE49-F238E27FC236}">
                    <a16:creationId xmlns:a16="http://schemas.microsoft.com/office/drawing/2014/main" id="{29E347FC-5A0E-4CFE-B64E-1BB50A764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2" name="Group 212">
              <a:extLst>
                <a:ext uri="{FF2B5EF4-FFF2-40B4-BE49-F238E27FC236}">
                  <a16:creationId xmlns:a16="http://schemas.microsoft.com/office/drawing/2014/main" id="{05CA07DA-6007-49C6-899F-A97AC49281E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247" y="1979"/>
              <a:ext cx="498" cy="340"/>
              <a:chOff x="431" y="1344"/>
              <a:chExt cx="816" cy="521"/>
            </a:xfrm>
          </p:grpSpPr>
          <p:sp>
            <p:nvSpPr>
              <p:cNvPr id="94" name="Line 213">
                <a:extLst>
                  <a:ext uri="{FF2B5EF4-FFF2-40B4-BE49-F238E27FC236}">
                    <a16:creationId xmlns:a16="http://schemas.microsoft.com/office/drawing/2014/main" id="{AA001D38-63ED-4BF8-AA93-D6B28BEDD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" y="1616"/>
                <a:ext cx="318" cy="181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5" name="Line 214">
                <a:extLst>
                  <a:ext uri="{FF2B5EF4-FFF2-40B4-BE49-F238E27FC236}">
                    <a16:creationId xmlns:a16="http://schemas.microsoft.com/office/drawing/2014/main" id="{3DD4ACDA-DE11-44EE-873D-71CCF3C8C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9" y="148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6" name="Line 215">
                <a:extLst>
                  <a:ext uri="{FF2B5EF4-FFF2-40B4-BE49-F238E27FC236}">
                    <a16:creationId xmlns:a16="http://schemas.microsoft.com/office/drawing/2014/main" id="{7145697A-A968-477E-84DF-1F31592E21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661"/>
                <a:ext cx="182" cy="136"/>
              </a:xfrm>
              <a:prstGeom prst="line">
                <a:avLst/>
              </a:prstGeom>
              <a:noFill/>
              <a:ln w="9525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97" name="Picture 216" descr="160px-Computer-blue">
                <a:extLst>
                  <a:ext uri="{FF2B5EF4-FFF2-40B4-BE49-F238E27FC236}">
                    <a16:creationId xmlns:a16="http://schemas.microsoft.com/office/drawing/2014/main" id="{7D1255C4-BEA0-4384-A48D-D14A4CBD3D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217" descr="160px-Computer-blue">
                <a:extLst>
                  <a:ext uri="{FF2B5EF4-FFF2-40B4-BE49-F238E27FC236}">
                    <a16:creationId xmlns:a16="http://schemas.microsoft.com/office/drawing/2014/main" id="{E577B180-252D-4F3C-8196-292FB45F0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344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218" descr="160px-Computer-blue">
                <a:extLst>
                  <a:ext uri="{FF2B5EF4-FFF2-40B4-BE49-F238E27FC236}">
                    <a16:creationId xmlns:a16="http://schemas.microsoft.com/office/drawing/2014/main" id="{C8D13605-7844-42EF-AF1D-78C0F62A7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1525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0" name="Oval 219">
                <a:extLst>
                  <a:ext uri="{FF2B5EF4-FFF2-40B4-BE49-F238E27FC236}">
                    <a16:creationId xmlns:a16="http://schemas.microsoft.com/office/drawing/2014/main" id="{8CFA2668-A808-4884-A7A8-ED3742873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752"/>
                <a:ext cx="113" cy="11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bg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93" name="Line 220">
              <a:extLst>
                <a:ext uri="{FF2B5EF4-FFF2-40B4-BE49-F238E27FC236}">
                  <a16:creationId xmlns:a16="http://schemas.microsoft.com/office/drawing/2014/main" id="{14A844D0-F0A1-4415-8509-3F0071102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1842"/>
              <a:ext cx="545" cy="1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2" name="Group 408">
            <a:extLst>
              <a:ext uri="{FF2B5EF4-FFF2-40B4-BE49-F238E27FC236}">
                <a16:creationId xmlns:a16="http://schemas.microsoft.com/office/drawing/2014/main" id="{6B10851A-8C42-47FA-BCC5-89E0E3D0A5FF}"/>
              </a:ext>
            </a:extLst>
          </p:cNvPr>
          <p:cNvGrpSpPr>
            <a:grpSpLocks/>
          </p:cNvGrpSpPr>
          <p:nvPr/>
        </p:nvGrpSpPr>
        <p:grpSpPr bwMode="auto">
          <a:xfrm>
            <a:off x="6157268" y="2938016"/>
            <a:ext cx="2374900" cy="1295400"/>
            <a:chOff x="3833" y="2205"/>
            <a:chExt cx="1496" cy="816"/>
          </a:xfrm>
        </p:grpSpPr>
        <p:grpSp>
          <p:nvGrpSpPr>
            <p:cNvPr id="123" name="Group 258">
              <a:extLst>
                <a:ext uri="{FF2B5EF4-FFF2-40B4-BE49-F238E27FC236}">
                  <a16:creationId xmlns:a16="http://schemas.microsoft.com/office/drawing/2014/main" id="{E033AEAC-59EB-452B-803E-0802C89603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2205"/>
              <a:ext cx="680" cy="499"/>
              <a:chOff x="612" y="1525"/>
              <a:chExt cx="1133" cy="794"/>
            </a:xfrm>
          </p:grpSpPr>
          <p:sp>
            <p:nvSpPr>
              <p:cNvPr id="273" name="Line 259">
                <a:extLst>
                  <a:ext uri="{FF2B5EF4-FFF2-40B4-BE49-F238E27FC236}">
                    <a16:creationId xmlns:a16="http://schemas.microsoft.com/office/drawing/2014/main" id="{15A2B0DB-2F7A-4428-93DF-5779618E3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4" y="1842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74" name="Line 260">
                <a:extLst>
                  <a:ext uri="{FF2B5EF4-FFF2-40B4-BE49-F238E27FC236}">
                    <a16:creationId xmlns:a16="http://schemas.microsoft.com/office/drawing/2014/main" id="{4BD1E989-F11B-44F6-80BB-97B9B1664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1842"/>
                <a:ext cx="45" cy="18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275" name="Group 261">
                <a:extLst>
                  <a:ext uri="{FF2B5EF4-FFF2-40B4-BE49-F238E27FC236}">
                    <a16:creationId xmlns:a16="http://schemas.microsoft.com/office/drawing/2014/main" id="{EABED7D6-0B73-4A3D-B7DC-469007166E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2" y="1525"/>
                <a:ext cx="498" cy="340"/>
                <a:chOff x="431" y="1344"/>
                <a:chExt cx="816" cy="521"/>
              </a:xfrm>
            </p:grpSpPr>
            <p:sp>
              <p:nvSpPr>
                <p:cNvPr id="302" name="Line 262">
                  <a:extLst>
                    <a:ext uri="{FF2B5EF4-FFF2-40B4-BE49-F238E27FC236}">
                      <a16:creationId xmlns:a16="http://schemas.microsoft.com/office/drawing/2014/main" id="{1E475E0D-16FD-4A82-A36A-12E3D75DC6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1616"/>
                  <a:ext cx="318" cy="181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303" name="Line 263">
                  <a:extLst>
                    <a:ext uri="{FF2B5EF4-FFF2-40B4-BE49-F238E27FC236}">
                      <a16:creationId xmlns:a16="http://schemas.microsoft.com/office/drawing/2014/main" id="{3CD13E9B-17F6-4955-AD88-08C47538AC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480"/>
                  <a:ext cx="0" cy="272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304" name="Line 264">
                  <a:extLst>
                    <a:ext uri="{FF2B5EF4-FFF2-40B4-BE49-F238E27FC236}">
                      <a16:creationId xmlns:a16="http://schemas.microsoft.com/office/drawing/2014/main" id="{1C6A020B-9B4E-4B01-85CB-075F587AB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84" y="1661"/>
                  <a:ext cx="182" cy="136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305" name="Picture 265" descr="160px-Computer-blue">
                  <a:extLst>
                    <a:ext uri="{FF2B5EF4-FFF2-40B4-BE49-F238E27FC236}">
                      <a16:creationId xmlns:a16="http://schemas.microsoft.com/office/drawing/2014/main" id="{458ECB51-E7FB-4B36-9395-F156C95850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" y="1525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6" name="Picture 266" descr="160px-Computer-blue">
                  <a:extLst>
                    <a:ext uri="{FF2B5EF4-FFF2-40B4-BE49-F238E27FC236}">
                      <a16:creationId xmlns:a16="http://schemas.microsoft.com/office/drawing/2014/main" id="{01F17F7E-A316-47D4-86F8-2FBB6EE904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" y="1344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" name="Picture 267" descr="160px-Computer-blue">
                  <a:extLst>
                    <a:ext uri="{FF2B5EF4-FFF2-40B4-BE49-F238E27FC236}">
                      <a16:creationId xmlns:a16="http://schemas.microsoft.com/office/drawing/2014/main" id="{2845073B-6448-447A-B3CD-2818AD8225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0" y="1525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8" name="Oval 268">
                  <a:extLst>
                    <a:ext uri="{FF2B5EF4-FFF2-40B4-BE49-F238E27FC236}">
                      <a16:creationId xmlns:a16="http://schemas.microsoft.com/office/drawing/2014/main" id="{8847B770-428E-4771-BD75-A167FF4CD0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3" y="1752"/>
                  <a:ext cx="113" cy="113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1pPr>
                  <a:lvl2pPr marL="742950" indent="-28575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2pPr>
                  <a:lvl3pPr marL="11430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3pPr>
                  <a:lvl4pPr marL="16002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4pPr>
                  <a:lvl5pPr marL="20574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 alt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276" name="Line 269">
                <a:extLst>
                  <a:ext uri="{FF2B5EF4-FFF2-40B4-BE49-F238E27FC236}">
                    <a16:creationId xmlns:a16="http://schemas.microsoft.com/office/drawing/2014/main" id="{07A705ED-8AC9-498B-AF2A-BF6736D97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93" y="1842"/>
                <a:ext cx="46" cy="9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277" name="Group 270">
                <a:extLst>
                  <a:ext uri="{FF2B5EF4-FFF2-40B4-BE49-F238E27FC236}">
                    <a16:creationId xmlns:a16="http://schemas.microsoft.com/office/drawing/2014/main" id="{DCEEF5C2-7D7A-4575-B0F0-D269542104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6" y="1525"/>
                <a:ext cx="498" cy="340"/>
                <a:chOff x="431" y="1344"/>
                <a:chExt cx="816" cy="521"/>
              </a:xfrm>
            </p:grpSpPr>
            <p:sp>
              <p:nvSpPr>
                <p:cNvPr id="295" name="Line 271">
                  <a:extLst>
                    <a:ext uri="{FF2B5EF4-FFF2-40B4-BE49-F238E27FC236}">
                      <a16:creationId xmlns:a16="http://schemas.microsoft.com/office/drawing/2014/main" id="{03CA6571-2BB9-4006-8806-A63FFD3ADC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1616"/>
                  <a:ext cx="318" cy="181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96" name="Line 272">
                  <a:extLst>
                    <a:ext uri="{FF2B5EF4-FFF2-40B4-BE49-F238E27FC236}">
                      <a16:creationId xmlns:a16="http://schemas.microsoft.com/office/drawing/2014/main" id="{C4B242EC-BEB0-465F-ACF9-E50D7E95B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480"/>
                  <a:ext cx="0" cy="272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97" name="Line 273">
                  <a:extLst>
                    <a:ext uri="{FF2B5EF4-FFF2-40B4-BE49-F238E27FC236}">
                      <a16:creationId xmlns:a16="http://schemas.microsoft.com/office/drawing/2014/main" id="{A3FB2428-3BAD-4C85-B8DE-31436A3B1E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84" y="1661"/>
                  <a:ext cx="182" cy="136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298" name="Picture 274" descr="160px-Computer-blue">
                  <a:extLst>
                    <a:ext uri="{FF2B5EF4-FFF2-40B4-BE49-F238E27FC236}">
                      <a16:creationId xmlns:a16="http://schemas.microsoft.com/office/drawing/2014/main" id="{90567836-E6CF-47A3-8B36-44BA072FE4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" y="1525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9" name="Picture 275" descr="160px-Computer-blue">
                  <a:extLst>
                    <a:ext uri="{FF2B5EF4-FFF2-40B4-BE49-F238E27FC236}">
                      <a16:creationId xmlns:a16="http://schemas.microsoft.com/office/drawing/2014/main" id="{50B1E14C-17DD-4C1D-9FC6-9ADBB11F6D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" y="1344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0" name="Picture 276" descr="160px-Computer-blue">
                  <a:extLst>
                    <a:ext uri="{FF2B5EF4-FFF2-40B4-BE49-F238E27FC236}">
                      <a16:creationId xmlns:a16="http://schemas.microsoft.com/office/drawing/2014/main" id="{73A07B58-709C-4D63-821E-7BEF120F04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0" y="1525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1" name="Oval 277">
                  <a:extLst>
                    <a:ext uri="{FF2B5EF4-FFF2-40B4-BE49-F238E27FC236}">
                      <a16:creationId xmlns:a16="http://schemas.microsoft.com/office/drawing/2014/main" id="{E9EFDBB4-364F-4A57-99B0-4373254435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3" y="1752"/>
                  <a:ext cx="113" cy="113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1pPr>
                  <a:lvl2pPr marL="742950" indent="-28575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2pPr>
                  <a:lvl3pPr marL="11430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3pPr>
                  <a:lvl4pPr marL="16002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4pPr>
                  <a:lvl5pPr marL="20574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 alt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278" name="Group 278">
                <a:extLst>
                  <a:ext uri="{FF2B5EF4-FFF2-40B4-BE49-F238E27FC236}">
                    <a16:creationId xmlns:a16="http://schemas.microsoft.com/office/drawing/2014/main" id="{8EDF9BFE-2CFD-48EA-8507-456AACCF95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57" y="1979"/>
                <a:ext cx="498" cy="340"/>
                <a:chOff x="431" y="1344"/>
                <a:chExt cx="816" cy="521"/>
              </a:xfrm>
            </p:grpSpPr>
            <p:sp>
              <p:nvSpPr>
                <p:cNvPr id="288" name="Line 279">
                  <a:extLst>
                    <a:ext uri="{FF2B5EF4-FFF2-40B4-BE49-F238E27FC236}">
                      <a16:creationId xmlns:a16="http://schemas.microsoft.com/office/drawing/2014/main" id="{262D4439-7DB0-4E03-AEC9-C4EE336E32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1616"/>
                  <a:ext cx="318" cy="181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89" name="Line 280">
                  <a:extLst>
                    <a:ext uri="{FF2B5EF4-FFF2-40B4-BE49-F238E27FC236}">
                      <a16:creationId xmlns:a16="http://schemas.microsoft.com/office/drawing/2014/main" id="{33744BE6-F36E-4785-8BFB-854C5565E7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480"/>
                  <a:ext cx="0" cy="272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90" name="Line 281">
                  <a:extLst>
                    <a:ext uri="{FF2B5EF4-FFF2-40B4-BE49-F238E27FC236}">
                      <a16:creationId xmlns:a16="http://schemas.microsoft.com/office/drawing/2014/main" id="{3E166862-E639-4DE0-BE92-A24B7473BC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84" y="1661"/>
                  <a:ext cx="182" cy="136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291" name="Picture 282" descr="160px-Computer-blue">
                  <a:extLst>
                    <a:ext uri="{FF2B5EF4-FFF2-40B4-BE49-F238E27FC236}">
                      <a16:creationId xmlns:a16="http://schemas.microsoft.com/office/drawing/2014/main" id="{BC0EF49F-1045-4D74-818B-3249100150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" y="1525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2" name="Picture 283" descr="160px-Computer-blue">
                  <a:extLst>
                    <a:ext uri="{FF2B5EF4-FFF2-40B4-BE49-F238E27FC236}">
                      <a16:creationId xmlns:a16="http://schemas.microsoft.com/office/drawing/2014/main" id="{88351910-EF7C-400D-BD78-F28D7462D1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" y="1344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3" name="Picture 284" descr="160px-Computer-blue">
                  <a:extLst>
                    <a:ext uri="{FF2B5EF4-FFF2-40B4-BE49-F238E27FC236}">
                      <a16:creationId xmlns:a16="http://schemas.microsoft.com/office/drawing/2014/main" id="{E7315957-8039-414F-B2B1-1AFD50D42D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0" y="1525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4" name="Oval 285">
                  <a:extLst>
                    <a:ext uri="{FF2B5EF4-FFF2-40B4-BE49-F238E27FC236}">
                      <a16:creationId xmlns:a16="http://schemas.microsoft.com/office/drawing/2014/main" id="{E7E1206E-5401-470B-A9C1-303686CB2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3" y="1752"/>
                  <a:ext cx="113" cy="113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1pPr>
                  <a:lvl2pPr marL="742950" indent="-28575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2pPr>
                  <a:lvl3pPr marL="11430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3pPr>
                  <a:lvl4pPr marL="16002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4pPr>
                  <a:lvl5pPr marL="20574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 alt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279" name="Group 286">
                <a:extLst>
                  <a:ext uri="{FF2B5EF4-FFF2-40B4-BE49-F238E27FC236}">
                    <a16:creationId xmlns:a16="http://schemas.microsoft.com/office/drawing/2014/main" id="{C39D43CA-8FE9-4D03-BFAD-9455FC5755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1247" y="1979"/>
                <a:ext cx="498" cy="340"/>
                <a:chOff x="431" y="1344"/>
                <a:chExt cx="816" cy="521"/>
              </a:xfrm>
            </p:grpSpPr>
            <p:sp>
              <p:nvSpPr>
                <p:cNvPr id="281" name="Line 287">
                  <a:extLst>
                    <a:ext uri="{FF2B5EF4-FFF2-40B4-BE49-F238E27FC236}">
                      <a16:creationId xmlns:a16="http://schemas.microsoft.com/office/drawing/2014/main" id="{5188C0FB-3023-4B0F-9ECA-5EBA46DB85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1" y="1616"/>
                  <a:ext cx="318" cy="181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82" name="Line 288">
                  <a:extLst>
                    <a:ext uri="{FF2B5EF4-FFF2-40B4-BE49-F238E27FC236}">
                      <a16:creationId xmlns:a16="http://schemas.microsoft.com/office/drawing/2014/main" id="{02E59F57-4ACF-4ADC-8C27-F653DBA533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39" y="1480"/>
                  <a:ext cx="0" cy="272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83" name="Line 289">
                  <a:extLst>
                    <a:ext uri="{FF2B5EF4-FFF2-40B4-BE49-F238E27FC236}">
                      <a16:creationId xmlns:a16="http://schemas.microsoft.com/office/drawing/2014/main" id="{0B084960-03CD-461C-914A-39EAD30915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84" y="1661"/>
                  <a:ext cx="182" cy="136"/>
                </a:xfrm>
                <a:prstGeom prst="line">
                  <a:avLst/>
                </a:prstGeom>
                <a:noFill/>
                <a:ln w="9525">
                  <a:solidFill>
                    <a:srgbClr val="99CC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284" name="Picture 290" descr="160px-Computer-blue">
                  <a:extLst>
                    <a:ext uri="{FF2B5EF4-FFF2-40B4-BE49-F238E27FC236}">
                      <a16:creationId xmlns:a16="http://schemas.microsoft.com/office/drawing/2014/main" id="{5AECE80F-989D-49CE-BFDD-E5957C874C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" y="1525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5" name="Picture 291" descr="160px-Computer-blue">
                  <a:extLst>
                    <a:ext uri="{FF2B5EF4-FFF2-40B4-BE49-F238E27FC236}">
                      <a16:creationId xmlns:a16="http://schemas.microsoft.com/office/drawing/2014/main" id="{7BB85C5F-1E2B-43E6-A6B6-AFFDA8CFAC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" y="1344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6" name="Picture 292" descr="160px-Computer-blue">
                  <a:extLst>
                    <a:ext uri="{FF2B5EF4-FFF2-40B4-BE49-F238E27FC236}">
                      <a16:creationId xmlns:a16="http://schemas.microsoft.com/office/drawing/2014/main" id="{C7B913B3-170E-41ED-ABEA-5A01721749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0" y="1525"/>
                  <a:ext cx="227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7" name="Oval 293">
                  <a:extLst>
                    <a:ext uri="{FF2B5EF4-FFF2-40B4-BE49-F238E27FC236}">
                      <a16:creationId xmlns:a16="http://schemas.microsoft.com/office/drawing/2014/main" id="{08614391-74B3-476A-8CFF-28886D11F9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3" y="1752"/>
                  <a:ext cx="113" cy="113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1pPr>
                  <a:lvl2pPr marL="742950" indent="-28575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2pPr>
                  <a:lvl3pPr marL="11430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3pPr>
                  <a:lvl4pPr marL="16002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4pPr>
                  <a:lvl5pPr marL="2057400" indent="-228600" eaLnBrk="0" hangingPunct="0"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lnSpc>
                      <a:spcPct val="130000"/>
                    </a:lnSpc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200">
                      <a:solidFill>
                        <a:schemeClr val="bg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 eaLnBrk="1" hangingPunct="1"/>
                  <a:endParaRPr lang="it-IT" alt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280" name="Line 294">
                <a:extLst>
                  <a:ext uri="{FF2B5EF4-FFF2-40B4-BE49-F238E27FC236}">
                    <a16:creationId xmlns:a16="http://schemas.microsoft.com/office/drawing/2014/main" id="{1EAE51A2-847C-4E0B-A9B4-0EA520EEAE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4" y="1842"/>
                <a:ext cx="545" cy="18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24" name="Group 407">
              <a:extLst>
                <a:ext uri="{FF2B5EF4-FFF2-40B4-BE49-F238E27FC236}">
                  <a16:creationId xmlns:a16="http://schemas.microsoft.com/office/drawing/2014/main" id="{1EB75684-F3BD-4D18-A54B-D4C49D2947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3" y="2205"/>
              <a:ext cx="1496" cy="816"/>
              <a:chOff x="4105" y="2024"/>
              <a:chExt cx="1496" cy="816"/>
            </a:xfrm>
          </p:grpSpPr>
          <p:grpSp>
            <p:nvGrpSpPr>
              <p:cNvPr id="125" name="Group 221">
                <a:extLst>
                  <a:ext uri="{FF2B5EF4-FFF2-40B4-BE49-F238E27FC236}">
                    <a16:creationId xmlns:a16="http://schemas.microsoft.com/office/drawing/2014/main" id="{93581AD0-F2DB-4573-B84D-FD06A214AA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" y="2024"/>
                <a:ext cx="680" cy="499"/>
                <a:chOff x="612" y="1525"/>
                <a:chExt cx="1133" cy="794"/>
              </a:xfrm>
            </p:grpSpPr>
            <p:sp>
              <p:nvSpPr>
                <p:cNvPr id="237" name="Line 222">
                  <a:extLst>
                    <a:ext uri="{FF2B5EF4-FFF2-40B4-BE49-F238E27FC236}">
                      <a16:creationId xmlns:a16="http://schemas.microsoft.com/office/drawing/2014/main" id="{63554630-4C87-4B33-A357-5F89ABBDB4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4" y="184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38" name="Line 223">
                  <a:extLst>
                    <a:ext uri="{FF2B5EF4-FFF2-40B4-BE49-F238E27FC236}">
                      <a16:creationId xmlns:a16="http://schemas.microsoft.com/office/drawing/2014/main" id="{CC84FB7C-811B-43E8-90AA-A668C7AE4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1842"/>
                  <a:ext cx="45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239" name="Group 224">
                  <a:extLst>
                    <a:ext uri="{FF2B5EF4-FFF2-40B4-BE49-F238E27FC236}">
                      <a16:creationId xmlns:a16="http://schemas.microsoft.com/office/drawing/2014/main" id="{3F66211C-D999-49E6-9C2A-D10906F365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2" y="1525"/>
                  <a:ext cx="498" cy="340"/>
                  <a:chOff x="431" y="1344"/>
                  <a:chExt cx="816" cy="521"/>
                </a:xfrm>
              </p:grpSpPr>
              <p:sp>
                <p:nvSpPr>
                  <p:cNvPr id="266" name="Line 225">
                    <a:extLst>
                      <a:ext uri="{FF2B5EF4-FFF2-40B4-BE49-F238E27FC236}">
                        <a16:creationId xmlns:a16="http://schemas.microsoft.com/office/drawing/2014/main" id="{7645A000-0164-4457-BBF1-FF66DA24A8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67" name="Line 226">
                    <a:extLst>
                      <a:ext uri="{FF2B5EF4-FFF2-40B4-BE49-F238E27FC236}">
                        <a16:creationId xmlns:a16="http://schemas.microsoft.com/office/drawing/2014/main" id="{7C78B824-826A-4D8E-96E7-E2F53F499D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68" name="Line 227">
                    <a:extLst>
                      <a:ext uri="{FF2B5EF4-FFF2-40B4-BE49-F238E27FC236}">
                        <a16:creationId xmlns:a16="http://schemas.microsoft.com/office/drawing/2014/main" id="{4B080751-25AB-4900-9E6B-E6C8DF76E2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269" name="Picture 228" descr="160px-Computer-blue">
                    <a:extLst>
                      <a:ext uri="{FF2B5EF4-FFF2-40B4-BE49-F238E27FC236}">
                        <a16:creationId xmlns:a16="http://schemas.microsoft.com/office/drawing/2014/main" id="{6F692142-7A43-41A1-B077-FEC79C7225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0" name="Picture 229" descr="160px-Computer-blue">
                    <a:extLst>
                      <a:ext uri="{FF2B5EF4-FFF2-40B4-BE49-F238E27FC236}">
                        <a16:creationId xmlns:a16="http://schemas.microsoft.com/office/drawing/2014/main" id="{905397A7-60A7-46EC-9468-F7163B5205E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1" name="Picture 230" descr="160px-Computer-blue">
                    <a:extLst>
                      <a:ext uri="{FF2B5EF4-FFF2-40B4-BE49-F238E27FC236}">
                        <a16:creationId xmlns:a16="http://schemas.microsoft.com/office/drawing/2014/main" id="{2E7F2620-1F31-4E29-979C-ADF8E18765E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72" name="Oval 231">
                    <a:extLst>
                      <a:ext uri="{FF2B5EF4-FFF2-40B4-BE49-F238E27FC236}">
                        <a16:creationId xmlns:a16="http://schemas.microsoft.com/office/drawing/2014/main" id="{E900CED0-A374-41BC-9876-06122CD4F3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40" name="Line 232">
                  <a:extLst>
                    <a:ext uri="{FF2B5EF4-FFF2-40B4-BE49-F238E27FC236}">
                      <a16:creationId xmlns:a16="http://schemas.microsoft.com/office/drawing/2014/main" id="{61F82F5E-F246-4E8E-9289-2F257FB10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93" y="1842"/>
                  <a:ext cx="46" cy="91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241" name="Group 233">
                  <a:extLst>
                    <a:ext uri="{FF2B5EF4-FFF2-40B4-BE49-F238E27FC236}">
                      <a16:creationId xmlns:a16="http://schemas.microsoft.com/office/drawing/2014/main" id="{FDB97704-19A8-4BA7-9732-89ED21B3DE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6" y="1525"/>
                  <a:ext cx="498" cy="340"/>
                  <a:chOff x="431" y="1344"/>
                  <a:chExt cx="816" cy="521"/>
                </a:xfrm>
              </p:grpSpPr>
              <p:sp>
                <p:nvSpPr>
                  <p:cNvPr id="259" name="Line 234">
                    <a:extLst>
                      <a:ext uri="{FF2B5EF4-FFF2-40B4-BE49-F238E27FC236}">
                        <a16:creationId xmlns:a16="http://schemas.microsoft.com/office/drawing/2014/main" id="{B7D5C653-6DF0-4E0A-BE07-2DF8A93245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60" name="Line 235">
                    <a:extLst>
                      <a:ext uri="{FF2B5EF4-FFF2-40B4-BE49-F238E27FC236}">
                        <a16:creationId xmlns:a16="http://schemas.microsoft.com/office/drawing/2014/main" id="{974A5220-0A73-4BB6-8AEF-5523DF6C4C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61" name="Line 236">
                    <a:extLst>
                      <a:ext uri="{FF2B5EF4-FFF2-40B4-BE49-F238E27FC236}">
                        <a16:creationId xmlns:a16="http://schemas.microsoft.com/office/drawing/2014/main" id="{51A78542-9A56-424B-911D-A1A9596488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262" name="Picture 237" descr="160px-Computer-blue">
                    <a:extLst>
                      <a:ext uri="{FF2B5EF4-FFF2-40B4-BE49-F238E27FC236}">
                        <a16:creationId xmlns:a16="http://schemas.microsoft.com/office/drawing/2014/main" id="{5A4514E9-555B-4113-B744-A8169DEEF8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3" name="Picture 238" descr="160px-Computer-blue">
                    <a:extLst>
                      <a:ext uri="{FF2B5EF4-FFF2-40B4-BE49-F238E27FC236}">
                        <a16:creationId xmlns:a16="http://schemas.microsoft.com/office/drawing/2014/main" id="{73562521-90ED-430D-B9F6-DF6682C9930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4" name="Picture 239" descr="160px-Computer-blue">
                    <a:extLst>
                      <a:ext uri="{FF2B5EF4-FFF2-40B4-BE49-F238E27FC236}">
                        <a16:creationId xmlns:a16="http://schemas.microsoft.com/office/drawing/2014/main" id="{83A4F094-D263-4233-B025-36AB2E6602A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5" name="Oval 240">
                    <a:extLst>
                      <a:ext uri="{FF2B5EF4-FFF2-40B4-BE49-F238E27FC236}">
                        <a16:creationId xmlns:a16="http://schemas.microsoft.com/office/drawing/2014/main" id="{06BEFC61-1CD0-401C-BEFD-9908A075A8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F3C5E5D6-15BB-4C27-9E0C-05F0BC48B0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57" y="1979"/>
                  <a:ext cx="498" cy="340"/>
                  <a:chOff x="431" y="1344"/>
                  <a:chExt cx="816" cy="521"/>
                </a:xfrm>
              </p:grpSpPr>
              <p:sp>
                <p:nvSpPr>
                  <p:cNvPr id="252" name="Line 242">
                    <a:extLst>
                      <a:ext uri="{FF2B5EF4-FFF2-40B4-BE49-F238E27FC236}">
                        <a16:creationId xmlns:a16="http://schemas.microsoft.com/office/drawing/2014/main" id="{5B12B441-550F-49A5-A447-C825408021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53" name="Line 243">
                    <a:extLst>
                      <a:ext uri="{FF2B5EF4-FFF2-40B4-BE49-F238E27FC236}">
                        <a16:creationId xmlns:a16="http://schemas.microsoft.com/office/drawing/2014/main" id="{024B57B9-8A75-4687-B806-A91CCCC817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54" name="Line 244">
                    <a:extLst>
                      <a:ext uri="{FF2B5EF4-FFF2-40B4-BE49-F238E27FC236}">
                        <a16:creationId xmlns:a16="http://schemas.microsoft.com/office/drawing/2014/main" id="{3D2C0AA6-E7A7-4BD0-919D-67C4966058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255" name="Picture 245" descr="160px-Computer-blue">
                    <a:extLst>
                      <a:ext uri="{FF2B5EF4-FFF2-40B4-BE49-F238E27FC236}">
                        <a16:creationId xmlns:a16="http://schemas.microsoft.com/office/drawing/2014/main" id="{C3F3F324-A864-4D0E-9F0D-43023A2044B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56" name="Picture 246" descr="160px-Computer-blue">
                    <a:extLst>
                      <a:ext uri="{FF2B5EF4-FFF2-40B4-BE49-F238E27FC236}">
                        <a16:creationId xmlns:a16="http://schemas.microsoft.com/office/drawing/2014/main" id="{A145025C-B857-4A27-B852-B151CC46E04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57" name="Picture 247" descr="160px-Computer-blue">
                    <a:extLst>
                      <a:ext uri="{FF2B5EF4-FFF2-40B4-BE49-F238E27FC236}">
                        <a16:creationId xmlns:a16="http://schemas.microsoft.com/office/drawing/2014/main" id="{D6B81C8C-7B42-4BFE-8A7E-A31ECE2A631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8" name="Oval 248">
                    <a:extLst>
                      <a:ext uri="{FF2B5EF4-FFF2-40B4-BE49-F238E27FC236}">
                        <a16:creationId xmlns:a16="http://schemas.microsoft.com/office/drawing/2014/main" id="{5A6D62BC-1D70-4460-94BC-9999D7FDEE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43" name="Group 249">
                  <a:extLst>
                    <a:ext uri="{FF2B5EF4-FFF2-40B4-BE49-F238E27FC236}">
                      <a16:creationId xmlns:a16="http://schemas.microsoft.com/office/drawing/2014/main" id="{61E38DD6-2AA2-4DE8-8EF2-5678F81AE0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1247" y="1979"/>
                  <a:ext cx="498" cy="340"/>
                  <a:chOff x="431" y="1344"/>
                  <a:chExt cx="816" cy="521"/>
                </a:xfrm>
              </p:grpSpPr>
              <p:sp>
                <p:nvSpPr>
                  <p:cNvPr id="245" name="Line 250">
                    <a:extLst>
                      <a:ext uri="{FF2B5EF4-FFF2-40B4-BE49-F238E27FC236}">
                        <a16:creationId xmlns:a16="http://schemas.microsoft.com/office/drawing/2014/main" id="{43ACB1C3-02CE-45EA-A8B1-DC926D78A5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46" name="Line 251">
                    <a:extLst>
                      <a:ext uri="{FF2B5EF4-FFF2-40B4-BE49-F238E27FC236}">
                        <a16:creationId xmlns:a16="http://schemas.microsoft.com/office/drawing/2014/main" id="{E32667D4-AA2A-4E86-AFCB-EC0FF4249E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47" name="Line 252">
                    <a:extLst>
                      <a:ext uri="{FF2B5EF4-FFF2-40B4-BE49-F238E27FC236}">
                        <a16:creationId xmlns:a16="http://schemas.microsoft.com/office/drawing/2014/main" id="{D75D1302-76B9-4E43-95DA-61265A18F7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248" name="Picture 253" descr="160px-Computer-blue">
                    <a:extLst>
                      <a:ext uri="{FF2B5EF4-FFF2-40B4-BE49-F238E27FC236}">
                        <a16:creationId xmlns:a16="http://schemas.microsoft.com/office/drawing/2014/main" id="{F31F4AA3-AC6B-4C45-B3BA-29D4842731D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9" name="Picture 254" descr="160px-Computer-blue">
                    <a:extLst>
                      <a:ext uri="{FF2B5EF4-FFF2-40B4-BE49-F238E27FC236}">
                        <a16:creationId xmlns:a16="http://schemas.microsoft.com/office/drawing/2014/main" id="{ED01FE9B-98C8-4B1B-AE72-2A28CC4BD5B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50" name="Picture 255" descr="160px-Computer-blue">
                    <a:extLst>
                      <a:ext uri="{FF2B5EF4-FFF2-40B4-BE49-F238E27FC236}">
                        <a16:creationId xmlns:a16="http://schemas.microsoft.com/office/drawing/2014/main" id="{D17F162E-07C9-46F6-A265-11F852ED87D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1" name="Oval 256">
                    <a:extLst>
                      <a:ext uri="{FF2B5EF4-FFF2-40B4-BE49-F238E27FC236}">
                        <a16:creationId xmlns:a16="http://schemas.microsoft.com/office/drawing/2014/main" id="{314EFB1E-8B8D-4A3B-B358-F427CEF4FD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44" name="Line 257">
                  <a:extLst>
                    <a:ext uri="{FF2B5EF4-FFF2-40B4-BE49-F238E27FC236}">
                      <a16:creationId xmlns:a16="http://schemas.microsoft.com/office/drawing/2014/main" id="{1D15D598-F9E3-4F29-8148-57B395E85C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84" y="1842"/>
                  <a:ext cx="545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126" name="Group 295">
                <a:extLst>
                  <a:ext uri="{FF2B5EF4-FFF2-40B4-BE49-F238E27FC236}">
                    <a16:creationId xmlns:a16="http://schemas.microsoft.com/office/drawing/2014/main" id="{819B1042-FBEC-47BE-A10F-858F9B354D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86" y="2296"/>
                <a:ext cx="680" cy="499"/>
                <a:chOff x="612" y="1525"/>
                <a:chExt cx="1133" cy="794"/>
              </a:xfrm>
            </p:grpSpPr>
            <p:sp>
              <p:nvSpPr>
                <p:cNvPr id="201" name="Line 296">
                  <a:extLst>
                    <a:ext uri="{FF2B5EF4-FFF2-40B4-BE49-F238E27FC236}">
                      <a16:creationId xmlns:a16="http://schemas.microsoft.com/office/drawing/2014/main" id="{96007C1C-B42B-42C2-B302-FA8B037E66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4" y="184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02" name="Line 297">
                  <a:extLst>
                    <a:ext uri="{FF2B5EF4-FFF2-40B4-BE49-F238E27FC236}">
                      <a16:creationId xmlns:a16="http://schemas.microsoft.com/office/drawing/2014/main" id="{06C0D610-A4DF-44C2-954E-D37B05A054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1842"/>
                  <a:ext cx="45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203" name="Group 298">
                  <a:extLst>
                    <a:ext uri="{FF2B5EF4-FFF2-40B4-BE49-F238E27FC236}">
                      <a16:creationId xmlns:a16="http://schemas.microsoft.com/office/drawing/2014/main" id="{05742483-B1F1-4BA1-BEAE-A5F7F37119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2" y="1525"/>
                  <a:ext cx="498" cy="340"/>
                  <a:chOff x="431" y="1344"/>
                  <a:chExt cx="816" cy="521"/>
                </a:xfrm>
              </p:grpSpPr>
              <p:sp>
                <p:nvSpPr>
                  <p:cNvPr id="230" name="Line 299">
                    <a:extLst>
                      <a:ext uri="{FF2B5EF4-FFF2-40B4-BE49-F238E27FC236}">
                        <a16:creationId xmlns:a16="http://schemas.microsoft.com/office/drawing/2014/main" id="{974A6041-4E14-45B9-9203-210E31CC76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31" name="Line 300">
                    <a:extLst>
                      <a:ext uri="{FF2B5EF4-FFF2-40B4-BE49-F238E27FC236}">
                        <a16:creationId xmlns:a16="http://schemas.microsoft.com/office/drawing/2014/main" id="{6D5AAFB8-AD28-47C3-8519-BE94D997C8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32" name="Line 301">
                    <a:extLst>
                      <a:ext uri="{FF2B5EF4-FFF2-40B4-BE49-F238E27FC236}">
                        <a16:creationId xmlns:a16="http://schemas.microsoft.com/office/drawing/2014/main" id="{EBB7E1EB-E49D-483A-BB63-A3E35052DA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233" name="Picture 302" descr="160px-Computer-blue">
                    <a:extLst>
                      <a:ext uri="{FF2B5EF4-FFF2-40B4-BE49-F238E27FC236}">
                        <a16:creationId xmlns:a16="http://schemas.microsoft.com/office/drawing/2014/main" id="{032FB179-BFF5-4603-A9DB-3DEEDD7995E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4" name="Picture 303" descr="160px-Computer-blue">
                    <a:extLst>
                      <a:ext uri="{FF2B5EF4-FFF2-40B4-BE49-F238E27FC236}">
                        <a16:creationId xmlns:a16="http://schemas.microsoft.com/office/drawing/2014/main" id="{1EF3E7E0-BA9D-4BC0-9A67-D170DD2B8C5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5" name="Picture 304" descr="160px-Computer-blue">
                    <a:extLst>
                      <a:ext uri="{FF2B5EF4-FFF2-40B4-BE49-F238E27FC236}">
                        <a16:creationId xmlns:a16="http://schemas.microsoft.com/office/drawing/2014/main" id="{99432988-C687-46AE-A7FF-9B97CB01A5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36" name="Oval 305">
                    <a:extLst>
                      <a:ext uri="{FF2B5EF4-FFF2-40B4-BE49-F238E27FC236}">
                        <a16:creationId xmlns:a16="http://schemas.microsoft.com/office/drawing/2014/main" id="{FF11F7A2-8135-4E47-BAFB-28EF6D2CE8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04" name="Line 306">
                  <a:extLst>
                    <a:ext uri="{FF2B5EF4-FFF2-40B4-BE49-F238E27FC236}">
                      <a16:creationId xmlns:a16="http://schemas.microsoft.com/office/drawing/2014/main" id="{6E64DAC3-CE09-45D6-9F13-D18BB2654F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93" y="1842"/>
                  <a:ext cx="46" cy="91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205" name="Group 307">
                  <a:extLst>
                    <a:ext uri="{FF2B5EF4-FFF2-40B4-BE49-F238E27FC236}">
                      <a16:creationId xmlns:a16="http://schemas.microsoft.com/office/drawing/2014/main" id="{9B62F3A9-C5E4-4805-9E33-6E366148DC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6" y="1525"/>
                  <a:ext cx="498" cy="340"/>
                  <a:chOff x="431" y="1344"/>
                  <a:chExt cx="816" cy="521"/>
                </a:xfrm>
              </p:grpSpPr>
              <p:sp>
                <p:nvSpPr>
                  <p:cNvPr id="223" name="Line 308">
                    <a:extLst>
                      <a:ext uri="{FF2B5EF4-FFF2-40B4-BE49-F238E27FC236}">
                        <a16:creationId xmlns:a16="http://schemas.microsoft.com/office/drawing/2014/main" id="{83697C0E-78B5-4C9B-BDEC-2FF46DB00D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24" name="Line 309">
                    <a:extLst>
                      <a:ext uri="{FF2B5EF4-FFF2-40B4-BE49-F238E27FC236}">
                        <a16:creationId xmlns:a16="http://schemas.microsoft.com/office/drawing/2014/main" id="{41EC764B-8C0F-4F66-A766-CCAE137BA5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25" name="Line 310">
                    <a:extLst>
                      <a:ext uri="{FF2B5EF4-FFF2-40B4-BE49-F238E27FC236}">
                        <a16:creationId xmlns:a16="http://schemas.microsoft.com/office/drawing/2014/main" id="{5F7ED9EE-ABCC-4ADB-87C9-DECD47F877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226" name="Picture 311" descr="160px-Computer-blue">
                    <a:extLst>
                      <a:ext uri="{FF2B5EF4-FFF2-40B4-BE49-F238E27FC236}">
                        <a16:creationId xmlns:a16="http://schemas.microsoft.com/office/drawing/2014/main" id="{B6634DB8-85D9-4867-BB64-281F88EF99C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7" name="Picture 312" descr="160px-Computer-blue">
                    <a:extLst>
                      <a:ext uri="{FF2B5EF4-FFF2-40B4-BE49-F238E27FC236}">
                        <a16:creationId xmlns:a16="http://schemas.microsoft.com/office/drawing/2014/main" id="{CC327E1F-53E8-4D83-BE61-921CD49084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8" name="Picture 313" descr="160px-Computer-blue">
                    <a:extLst>
                      <a:ext uri="{FF2B5EF4-FFF2-40B4-BE49-F238E27FC236}">
                        <a16:creationId xmlns:a16="http://schemas.microsoft.com/office/drawing/2014/main" id="{5B4B0BE9-568F-4BFA-ABD1-FFBD61FAABD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9" name="Oval 314">
                    <a:extLst>
                      <a:ext uri="{FF2B5EF4-FFF2-40B4-BE49-F238E27FC236}">
                        <a16:creationId xmlns:a16="http://schemas.microsoft.com/office/drawing/2014/main" id="{B3F135C0-8B31-4371-9069-F63C8D61FF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06" name="Group 315">
                  <a:extLst>
                    <a:ext uri="{FF2B5EF4-FFF2-40B4-BE49-F238E27FC236}">
                      <a16:creationId xmlns:a16="http://schemas.microsoft.com/office/drawing/2014/main" id="{06300A16-C76E-4356-926F-FC1995C88E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57" y="1979"/>
                  <a:ext cx="498" cy="340"/>
                  <a:chOff x="431" y="1344"/>
                  <a:chExt cx="816" cy="521"/>
                </a:xfrm>
              </p:grpSpPr>
              <p:sp>
                <p:nvSpPr>
                  <p:cNvPr id="216" name="Line 316">
                    <a:extLst>
                      <a:ext uri="{FF2B5EF4-FFF2-40B4-BE49-F238E27FC236}">
                        <a16:creationId xmlns:a16="http://schemas.microsoft.com/office/drawing/2014/main" id="{92D7377C-AAB9-42E8-9154-0C68FA9EA7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17" name="Line 317">
                    <a:extLst>
                      <a:ext uri="{FF2B5EF4-FFF2-40B4-BE49-F238E27FC236}">
                        <a16:creationId xmlns:a16="http://schemas.microsoft.com/office/drawing/2014/main" id="{B9FBBCEB-1EFC-480E-B5ED-154C3E57DE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18" name="Line 318">
                    <a:extLst>
                      <a:ext uri="{FF2B5EF4-FFF2-40B4-BE49-F238E27FC236}">
                        <a16:creationId xmlns:a16="http://schemas.microsoft.com/office/drawing/2014/main" id="{F7744D72-DA12-487C-9C88-A41BFF8A6C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219" name="Picture 319" descr="160px-Computer-blue">
                    <a:extLst>
                      <a:ext uri="{FF2B5EF4-FFF2-40B4-BE49-F238E27FC236}">
                        <a16:creationId xmlns:a16="http://schemas.microsoft.com/office/drawing/2014/main" id="{DF35552D-FBE3-4F86-8D17-2A003A22B6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0" name="Picture 320" descr="160px-Computer-blue">
                    <a:extLst>
                      <a:ext uri="{FF2B5EF4-FFF2-40B4-BE49-F238E27FC236}">
                        <a16:creationId xmlns:a16="http://schemas.microsoft.com/office/drawing/2014/main" id="{0E7AD1A3-DC6D-4BDA-8E14-00C18ADA21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1" name="Picture 321" descr="160px-Computer-blue">
                    <a:extLst>
                      <a:ext uri="{FF2B5EF4-FFF2-40B4-BE49-F238E27FC236}">
                        <a16:creationId xmlns:a16="http://schemas.microsoft.com/office/drawing/2014/main" id="{FFDFF8A4-4699-447C-B0CB-8450CCE2967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2" name="Oval 322">
                    <a:extLst>
                      <a:ext uri="{FF2B5EF4-FFF2-40B4-BE49-F238E27FC236}">
                        <a16:creationId xmlns:a16="http://schemas.microsoft.com/office/drawing/2014/main" id="{EB9EF5BB-BBE8-4182-A9B1-7CFD6CF8C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07" name="Group 323">
                  <a:extLst>
                    <a:ext uri="{FF2B5EF4-FFF2-40B4-BE49-F238E27FC236}">
                      <a16:creationId xmlns:a16="http://schemas.microsoft.com/office/drawing/2014/main" id="{1733D7DF-668F-4F01-A0C2-B71BB69FA5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1247" y="1979"/>
                  <a:ext cx="498" cy="340"/>
                  <a:chOff x="431" y="1344"/>
                  <a:chExt cx="816" cy="521"/>
                </a:xfrm>
              </p:grpSpPr>
              <p:sp>
                <p:nvSpPr>
                  <p:cNvPr id="209" name="Line 324">
                    <a:extLst>
                      <a:ext uri="{FF2B5EF4-FFF2-40B4-BE49-F238E27FC236}">
                        <a16:creationId xmlns:a16="http://schemas.microsoft.com/office/drawing/2014/main" id="{4BCF9FEE-E4BC-46A1-90FA-50CC4A12AF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10" name="Line 325">
                    <a:extLst>
                      <a:ext uri="{FF2B5EF4-FFF2-40B4-BE49-F238E27FC236}">
                        <a16:creationId xmlns:a16="http://schemas.microsoft.com/office/drawing/2014/main" id="{439BC23A-AB92-4A3C-98F9-B0BF794CA5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211" name="Line 326">
                    <a:extLst>
                      <a:ext uri="{FF2B5EF4-FFF2-40B4-BE49-F238E27FC236}">
                        <a16:creationId xmlns:a16="http://schemas.microsoft.com/office/drawing/2014/main" id="{86F49F4D-76C2-476C-B3D0-3FCB7030A9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212" name="Picture 327" descr="160px-Computer-blue">
                    <a:extLst>
                      <a:ext uri="{FF2B5EF4-FFF2-40B4-BE49-F238E27FC236}">
                        <a16:creationId xmlns:a16="http://schemas.microsoft.com/office/drawing/2014/main" id="{C36A1A7B-AE58-4B7C-B974-A07EA2CEA81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3" name="Picture 328" descr="160px-Computer-blue">
                    <a:extLst>
                      <a:ext uri="{FF2B5EF4-FFF2-40B4-BE49-F238E27FC236}">
                        <a16:creationId xmlns:a16="http://schemas.microsoft.com/office/drawing/2014/main" id="{FE31979E-C6FA-464C-B7E2-A613D7B272D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4" name="Picture 329" descr="160px-Computer-blue">
                    <a:extLst>
                      <a:ext uri="{FF2B5EF4-FFF2-40B4-BE49-F238E27FC236}">
                        <a16:creationId xmlns:a16="http://schemas.microsoft.com/office/drawing/2014/main" id="{CA8AC2EF-43BB-483E-A585-26A548D6C5F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15" name="Oval 330">
                    <a:extLst>
                      <a:ext uri="{FF2B5EF4-FFF2-40B4-BE49-F238E27FC236}">
                        <a16:creationId xmlns:a16="http://schemas.microsoft.com/office/drawing/2014/main" id="{B6F77027-F835-464D-B19F-96BBD2BFE0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08" name="Line 331">
                  <a:extLst>
                    <a:ext uri="{FF2B5EF4-FFF2-40B4-BE49-F238E27FC236}">
                      <a16:creationId xmlns:a16="http://schemas.microsoft.com/office/drawing/2014/main" id="{3C4A97D2-6A46-43E3-8D9A-8828ACBFE4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84" y="1842"/>
                  <a:ext cx="545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127" name="Group 332">
                <a:extLst>
                  <a:ext uri="{FF2B5EF4-FFF2-40B4-BE49-F238E27FC236}">
                    <a16:creationId xmlns:a16="http://schemas.microsoft.com/office/drawing/2014/main" id="{40868CCE-5FE5-45C7-8DED-52E18E6CE3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21" y="2024"/>
                <a:ext cx="680" cy="499"/>
                <a:chOff x="612" y="1525"/>
                <a:chExt cx="1133" cy="794"/>
              </a:xfrm>
            </p:grpSpPr>
            <p:sp>
              <p:nvSpPr>
                <p:cNvPr id="165" name="Line 333">
                  <a:extLst>
                    <a:ext uri="{FF2B5EF4-FFF2-40B4-BE49-F238E27FC236}">
                      <a16:creationId xmlns:a16="http://schemas.microsoft.com/office/drawing/2014/main" id="{F4FED37C-38A3-465F-AE26-09F6D4FF30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4" y="184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66" name="Line 334">
                  <a:extLst>
                    <a:ext uri="{FF2B5EF4-FFF2-40B4-BE49-F238E27FC236}">
                      <a16:creationId xmlns:a16="http://schemas.microsoft.com/office/drawing/2014/main" id="{1C074E17-0FD6-479F-A699-FAC714A45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1842"/>
                  <a:ext cx="45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167" name="Group 335">
                  <a:extLst>
                    <a:ext uri="{FF2B5EF4-FFF2-40B4-BE49-F238E27FC236}">
                      <a16:creationId xmlns:a16="http://schemas.microsoft.com/office/drawing/2014/main" id="{4851694A-F1BC-4DE4-8F72-29B0CC7E7C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2" y="1525"/>
                  <a:ext cx="498" cy="340"/>
                  <a:chOff x="431" y="1344"/>
                  <a:chExt cx="816" cy="521"/>
                </a:xfrm>
              </p:grpSpPr>
              <p:sp>
                <p:nvSpPr>
                  <p:cNvPr id="194" name="Line 336">
                    <a:extLst>
                      <a:ext uri="{FF2B5EF4-FFF2-40B4-BE49-F238E27FC236}">
                        <a16:creationId xmlns:a16="http://schemas.microsoft.com/office/drawing/2014/main" id="{0D544DFB-3798-467F-AD35-CA7E43DB6F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95" name="Line 337">
                    <a:extLst>
                      <a:ext uri="{FF2B5EF4-FFF2-40B4-BE49-F238E27FC236}">
                        <a16:creationId xmlns:a16="http://schemas.microsoft.com/office/drawing/2014/main" id="{DAA1A915-8317-46C7-B6AE-42AF9C84AB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96" name="Line 338">
                    <a:extLst>
                      <a:ext uri="{FF2B5EF4-FFF2-40B4-BE49-F238E27FC236}">
                        <a16:creationId xmlns:a16="http://schemas.microsoft.com/office/drawing/2014/main" id="{7D81A7F5-DD79-4B8B-A5C0-9D45FA1013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197" name="Picture 339" descr="160px-Computer-blue">
                    <a:extLst>
                      <a:ext uri="{FF2B5EF4-FFF2-40B4-BE49-F238E27FC236}">
                        <a16:creationId xmlns:a16="http://schemas.microsoft.com/office/drawing/2014/main" id="{65C78698-319E-49B1-865F-297EB687B24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8" name="Picture 340" descr="160px-Computer-blue">
                    <a:extLst>
                      <a:ext uri="{FF2B5EF4-FFF2-40B4-BE49-F238E27FC236}">
                        <a16:creationId xmlns:a16="http://schemas.microsoft.com/office/drawing/2014/main" id="{82258E4D-5ED1-4462-9C89-AE277193B9B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9" name="Picture 341" descr="160px-Computer-blue">
                    <a:extLst>
                      <a:ext uri="{FF2B5EF4-FFF2-40B4-BE49-F238E27FC236}">
                        <a16:creationId xmlns:a16="http://schemas.microsoft.com/office/drawing/2014/main" id="{30F73EC3-2D06-4468-8116-BE3546CE779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00" name="Oval 342">
                    <a:extLst>
                      <a:ext uri="{FF2B5EF4-FFF2-40B4-BE49-F238E27FC236}">
                        <a16:creationId xmlns:a16="http://schemas.microsoft.com/office/drawing/2014/main" id="{90CF4BB9-6CFB-4C72-86DC-79365B9402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68" name="Line 343">
                  <a:extLst>
                    <a:ext uri="{FF2B5EF4-FFF2-40B4-BE49-F238E27FC236}">
                      <a16:creationId xmlns:a16="http://schemas.microsoft.com/office/drawing/2014/main" id="{CB60634A-B3D4-4D77-B981-CBAA43049D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93" y="1842"/>
                  <a:ext cx="46" cy="91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169" name="Group 344">
                  <a:extLst>
                    <a:ext uri="{FF2B5EF4-FFF2-40B4-BE49-F238E27FC236}">
                      <a16:creationId xmlns:a16="http://schemas.microsoft.com/office/drawing/2014/main" id="{E4A1216A-18EB-41EA-9578-45A6484B53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6" y="1525"/>
                  <a:ext cx="498" cy="340"/>
                  <a:chOff x="431" y="1344"/>
                  <a:chExt cx="816" cy="521"/>
                </a:xfrm>
              </p:grpSpPr>
              <p:sp>
                <p:nvSpPr>
                  <p:cNvPr id="187" name="Line 345">
                    <a:extLst>
                      <a:ext uri="{FF2B5EF4-FFF2-40B4-BE49-F238E27FC236}">
                        <a16:creationId xmlns:a16="http://schemas.microsoft.com/office/drawing/2014/main" id="{3E000F69-7F72-47D0-BEF7-E35E08310B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88" name="Line 346">
                    <a:extLst>
                      <a:ext uri="{FF2B5EF4-FFF2-40B4-BE49-F238E27FC236}">
                        <a16:creationId xmlns:a16="http://schemas.microsoft.com/office/drawing/2014/main" id="{2452CEC4-C026-4F8F-A0A7-471A79D99A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89" name="Line 347">
                    <a:extLst>
                      <a:ext uri="{FF2B5EF4-FFF2-40B4-BE49-F238E27FC236}">
                        <a16:creationId xmlns:a16="http://schemas.microsoft.com/office/drawing/2014/main" id="{C1896786-4A4F-44E1-917C-F88A710934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190" name="Picture 348" descr="160px-Computer-blue">
                    <a:extLst>
                      <a:ext uri="{FF2B5EF4-FFF2-40B4-BE49-F238E27FC236}">
                        <a16:creationId xmlns:a16="http://schemas.microsoft.com/office/drawing/2014/main" id="{9A6B2121-A52F-4819-A5E1-8C7C7165853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1" name="Picture 349" descr="160px-Computer-blue">
                    <a:extLst>
                      <a:ext uri="{FF2B5EF4-FFF2-40B4-BE49-F238E27FC236}">
                        <a16:creationId xmlns:a16="http://schemas.microsoft.com/office/drawing/2014/main" id="{C9343A5C-D11C-4F76-8841-4BB8C0581A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2" name="Picture 350" descr="160px-Computer-blue">
                    <a:extLst>
                      <a:ext uri="{FF2B5EF4-FFF2-40B4-BE49-F238E27FC236}">
                        <a16:creationId xmlns:a16="http://schemas.microsoft.com/office/drawing/2014/main" id="{F5D5B9E0-C133-4E7C-9201-CDA580316AF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93" name="Oval 351">
                    <a:extLst>
                      <a:ext uri="{FF2B5EF4-FFF2-40B4-BE49-F238E27FC236}">
                        <a16:creationId xmlns:a16="http://schemas.microsoft.com/office/drawing/2014/main" id="{F2A0EF5D-9ED3-43C1-8644-F3EB55846C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70" name="Group 352">
                  <a:extLst>
                    <a:ext uri="{FF2B5EF4-FFF2-40B4-BE49-F238E27FC236}">
                      <a16:creationId xmlns:a16="http://schemas.microsoft.com/office/drawing/2014/main" id="{40A37D62-B36E-4423-AB1F-7ABE22249B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57" y="1979"/>
                  <a:ext cx="498" cy="340"/>
                  <a:chOff x="431" y="1344"/>
                  <a:chExt cx="816" cy="521"/>
                </a:xfrm>
              </p:grpSpPr>
              <p:sp>
                <p:nvSpPr>
                  <p:cNvPr id="180" name="Line 353">
                    <a:extLst>
                      <a:ext uri="{FF2B5EF4-FFF2-40B4-BE49-F238E27FC236}">
                        <a16:creationId xmlns:a16="http://schemas.microsoft.com/office/drawing/2014/main" id="{86BD8634-CCDC-4C4F-93E2-638C9E911A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81" name="Line 354">
                    <a:extLst>
                      <a:ext uri="{FF2B5EF4-FFF2-40B4-BE49-F238E27FC236}">
                        <a16:creationId xmlns:a16="http://schemas.microsoft.com/office/drawing/2014/main" id="{E6F0F151-1D61-4881-904F-2096F06766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82" name="Line 355">
                    <a:extLst>
                      <a:ext uri="{FF2B5EF4-FFF2-40B4-BE49-F238E27FC236}">
                        <a16:creationId xmlns:a16="http://schemas.microsoft.com/office/drawing/2014/main" id="{FFD2F60E-6369-4450-A40A-BE8C6915B1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183" name="Picture 356" descr="160px-Computer-blue">
                    <a:extLst>
                      <a:ext uri="{FF2B5EF4-FFF2-40B4-BE49-F238E27FC236}">
                        <a16:creationId xmlns:a16="http://schemas.microsoft.com/office/drawing/2014/main" id="{C090AF5A-5B6B-4A17-803A-2E4EC8019EA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84" name="Picture 357" descr="160px-Computer-blue">
                    <a:extLst>
                      <a:ext uri="{FF2B5EF4-FFF2-40B4-BE49-F238E27FC236}">
                        <a16:creationId xmlns:a16="http://schemas.microsoft.com/office/drawing/2014/main" id="{7D21A12D-1398-4AA9-AF68-61F9CCBDCA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85" name="Picture 358" descr="160px-Computer-blue">
                    <a:extLst>
                      <a:ext uri="{FF2B5EF4-FFF2-40B4-BE49-F238E27FC236}">
                        <a16:creationId xmlns:a16="http://schemas.microsoft.com/office/drawing/2014/main" id="{E5B0FCFE-E0A9-4235-B59D-71EB5AD8CE2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6" name="Oval 359">
                    <a:extLst>
                      <a:ext uri="{FF2B5EF4-FFF2-40B4-BE49-F238E27FC236}">
                        <a16:creationId xmlns:a16="http://schemas.microsoft.com/office/drawing/2014/main" id="{8CDF8DB3-3F56-45D3-A50D-5ACF6AD622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71" name="Group 360">
                  <a:extLst>
                    <a:ext uri="{FF2B5EF4-FFF2-40B4-BE49-F238E27FC236}">
                      <a16:creationId xmlns:a16="http://schemas.microsoft.com/office/drawing/2014/main" id="{D60F40C2-29A3-4911-93F0-E0B9575D5D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1247" y="1979"/>
                  <a:ext cx="498" cy="340"/>
                  <a:chOff x="431" y="1344"/>
                  <a:chExt cx="816" cy="521"/>
                </a:xfrm>
              </p:grpSpPr>
              <p:sp>
                <p:nvSpPr>
                  <p:cNvPr id="173" name="Line 361">
                    <a:extLst>
                      <a:ext uri="{FF2B5EF4-FFF2-40B4-BE49-F238E27FC236}">
                        <a16:creationId xmlns:a16="http://schemas.microsoft.com/office/drawing/2014/main" id="{2A6553EA-BC76-4683-810E-2EE6563990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74" name="Line 362">
                    <a:extLst>
                      <a:ext uri="{FF2B5EF4-FFF2-40B4-BE49-F238E27FC236}">
                        <a16:creationId xmlns:a16="http://schemas.microsoft.com/office/drawing/2014/main" id="{F260BF04-F617-478C-8D94-F565B5ED84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75" name="Line 363">
                    <a:extLst>
                      <a:ext uri="{FF2B5EF4-FFF2-40B4-BE49-F238E27FC236}">
                        <a16:creationId xmlns:a16="http://schemas.microsoft.com/office/drawing/2014/main" id="{B829E9F7-DD95-441E-9B02-AC9A316734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176" name="Picture 364" descr="160px-Computer-blue">
                    <a:extLst>
                      <a:ext uri="{FF2B5EF4-FFF2-40B4-BE49-F238E27FC236}">
                        <a16:creationId xmlns:a16="http://schemas.microsoft.com/office/drawing/2014/main" id="{1DDDA513-76F7-4427-A128-2C9EEF5AB8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77" name="Picture 365" descr="160px-Computer-blue">
                    <a:extLst>
                      <a:ext uri="{FF2B5EF4-FFF2-40B4-BE49-F238E27FC236}">
                        <a16:creationId xmlns:a16="http://schemas.microsoft.com/office/drawing/2014/main" id="{79D1F7F2-4E73-4A7E-ABFD-0241D02EED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78" name="Picture 366" descr="160px-Computer-blue">
                    <a:extLst>
                      <a:ext uri="{FF2B5EF4-FFF2-40B4-BE49-F238E27FC236}">
                        <a16:creationId xmlns:a16="http://schemas.microsoft.com/office/drawing/2014/main" id="{898C8256-26D4-434B-A899-46087AF4CF3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79" name="Oval 367">
                    <a:extLst>
                      <a:ext uri="{FF2B5EF4-FFF2-40B4-BE49-F238E27FC236}">
                        <a16:creationId xmlns:a16="http://schemas.microsoft.com/office/drawing/2014/main" id="{35C5182A-2E43-4166-B53D-E9A98A596F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72" name="Line 368">
                  <a:extLst>
                    <a:ext uri="{FF2B5EF4-FFF2-40B4-BE49-F238E27FC236}">
                      <a16:creationId xmlns:a16="http://schemas.microsoft.com/office/drawing/2014/main" id="{B12B3A40-B96D-4673-BE8D-FFCEACFA36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84" y="1842"/>
                  <a:ext cx="545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128" name="Group 369">
                <a:extLst>
                  <a:ext uri="{FF2B5EF4-FFF2-40B4-BE49-F238E27FC236}">
                    <a16:creationId xmlns:a16="http://schemas.microsoft.com/office/drawing/2014/main" id="{4440445F-06E7-4834-ABB2-7A05DA75A2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6" y="2341"/>
                <a:ext cx="680" cy="499"/>
                <a:chOff x="612" y="1525"/>
                <a:chExt cx="1133" cy="794"/>
              </a:xfrm>
            </p:grpSpPr>
            <p:sp>
              <p:nvSpPr>
                <p:cNvPr id="129" name="Line 370">
                  <a:extLst>
                    <a:ext uri="{FF2B5EF4-FFF2-40B4-BE49-F238E27FC236}">
                      <a16:creationId xmlns:a16="http://schemas.microsoft.com/office/drawing/2014/main" id="{2CDC9084-E49F-4118-8FD5-4095DD3683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84" y="1842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30" name="Line 371">
                  <a:extLst>
                    <a:ext uri="{FF2B5EF4-FFF2-40B4-BE49-F238E27FC236}">
                      <a16:creationId xmlns:a16="http://schemas.microsoft.com/office/drawing/2014/main" id="{035FB566-8786-4062-BB84-91078A5D1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1842"/>
                  <a:ext cx="45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131" name="Group 372">
                  <a:extLst>
                    <a:ext uri="{FF2B5EF4-FFF2-40B4-BE49-F238E27FC236}">
                      <a16:creationId xmlns:a16="http://schemas.microsoft.com/office/drawing/2014/main" id="{1E91C778-1024-43E2-9006-5F747ADD1B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2" y="1525"/>
                  <a:ext cx="498" cy="340"/>
                  <a:chOff x="431" y="1344"/>
                  <a:chExt cx="816" cy="521"/>
                </a:xfrm>
              </p:grpSpPr>
              <p:sp>
                <p:nvSpPr>
                  <p:cNvPr id="158" name="Line 373">
                    <a:extLst>
                      <a:ext uri="{FF2B5EF4-FFF2-40B4-BE49-F238E27FC236}">
                        <a16:creationId xmlns:a16="http://schemas.microsoft.com/office/drawing/2014/main" id="{743A8176-3E00-4825-AAD8-B20092D90A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59" name="Line 374">
                    <a:extLst>
                      <a:ext uri="{FF2B5EF4-FFF2-40B4-BE49-F238E27FC236}">
                        <a16:creationId xmlns:a16="http://schemas.microsoft.com/office/drawing/2014/main" id="{A8B030D1-D9FD-4236-9F6C-341591C76F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60" name="Line 375">
                    <a:extLst>
                      <a:ext uri="{FF2B5EF4-FFF2-40B4-BE49-F238E27FC236}">
                        <a16:creationId xmlns:a16="http://schemas.microsoft.com/office/drawing/2014/main" id="{1DC73713-1724-4FBA-95E1-D7296A5598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161" name="Picture 376" descr="160px-Computer-blue">
                    <a:extLst>
                      <a:ext uri="{FF2B5EF4-FFF2-40B4-BE49-F238E27FC236}">
                        <a16:creationId xmlns:a16="http://schemas.microsoft.com/office/drawing/2014/main" id="{EE57B4EF-4271-47F9-8C0E-BE9EF4E136E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2" name="Picture 377" descr="160px-Computer-blue">
                    <a:extLst>
                      <a:ext uri="{FF2B5EF4-FFF2-40B4-BE49-F238E27FC236}">
                        <a16:creationId xmlns:a16="http://schemas.microsoft.com/office/drawing/2014/main" id="{E3616909-2142-4597-B48B-AD8DF441DB9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3" name="Picture 378" descr="160px-Computer-blue">
                    <a:extLst>
                      <a:ext uri="{FF2B5EF4-FFF2-40B4-BE49-F238E27FC236}">
                        <a16:creationId xmlns:a16="http://schemas.microsoft.com/office/drawing/2014/main" id="{C984D89C-5819-4721-8A2A-C064D16E1A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4" name="Oval 379">
                    <a:extLst>
                      <a:ext uri="{FF2B5EF4-FFF2-40B4-BE49-F238E27FC236}">
                        <a16:creationId xmlns:a16="http://schemas.microsoft.com/office/drawing/2014/main" id="{2AE1B2BB-3704-4D2A-AA10-68D9873C5B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32" name="Line 380">
                  <a:extLst>
                    <a:ext uri="{FF2B5EF4-FFF2-40B4-BE49-F238E27FC236}">
                      <a16:creationId xmlns:a16="http://schemas.microsoft.com/office/drawing/2014/main" id="{8DA5A8B3-BEA8-48DB-AE4C-A2A6481EAE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93" y="1842"/>
                  <a:ext cx="46" cy="91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grpSp>
              <p:nvGrpSpPr>
                <p:cNvPr id="133" name="Group 381">
                  <a:extLst>
                    <a:ext uri="{FF2B5EF4-FFF2-40B4-BE49-F238E27FC236}">
                      <a16:creationId xmlns:a16="http://schemas.microsoft.com/office/drawing/2014/main" id="{6A78948F-90D1-419F-A27D-5041361BEC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6" y="1525"/>
                  <a:ext cx="498" cy="340"/>
                  <a:chOff x="431" y="1344"/>
                  <a:chExt cx="816" cy="521"/>
                </a:xfrm>
              </p:grpSpPr>
              <p:sp>
                <p:nvSpPr>
                  <p:cNvPr id="151" name="Line 382">
                    <a:extLst>
                      <a:ext uri="{FF2B5EF4-FFF2-40B4-BE49-F238E27FC236}">
                        <a16:creationId xmlns:a16="http://schemas.microsoft.com/office/drawing/2014/main" id="{D2566655-E828-40E4-A3A6-2B623122C6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52" name="Line 383">
                    <a:extLst>
                      <a:ext uri="{FF2B5EF4-FFF2-40B4-BE49-F238E27FC236}">
                        <a16:creationId xmlns:a16="http://schemas.microsoft.com/office/drawing/2014/main" id="{C15CCDD4-A5DC-472C-A9AD-2A382D6706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53" name="Line 384">
                    <a:extLst>
                      <a:ext uri="{FF2B5EF4-FFF2-40B4-BE49-F238E27FC236}">
                        <a16:creationId xmlns:a16="http://schemas.microsoft.com/office/drawing/2014/main" id="{54DB01BB-57DB-4608-B77F-FC74DED4C9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154" name="Picture 385" descr="160px-Computer-blue">
                    <a:extLst>
                      <a:ext uri="{FF2B5EF4-FFF2-40B4-BE49-F238E27FC236}">
                        <a16:creationId xmlns:a16="http://schemas.microsoft.com/office/drawing/2014/main" id="{A0FD007C-3FD1-489E-B37C-9E779958C6E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5" name="Picture 386" descr="160px-Computer-blue">
                    <a:extLst>
                      <a:ext uri="{FF2B5EF4-FFF2-40B4-BE49-F238E27FC236}">
                        <a16:creationId xmlns:a16="http://schemas.microsoft.com/office/drawing/2014/main" id="{5D88A522-0F48-44AA-99AF-569B96A95C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6" name="Picture 387" descr="160px-Computer-blue">
                    <a:extLst>
                      <a:ext uri="{FF2B5EF4-FFF2-40B4-BE49-F238E27FC236}">
                        <a16:creationId xmlns:a16="http://schemas.microsoft.com/office/drawing/2014/main" id="{8875D2C5-EE80-4DAE-8497-E2E68DEB1C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7" name="Oval 388">
                    <a:extLst>
                      <a:ext uri="{FF2B5EF4-FFF2-40B4-BE49-F238E27FC236}">
                        <a16:creationId xmlns:a16="http://schemas.microsoft.com/office/drawing/2014/main" id="{CEBB10D4-7545-449F-92D1-943A89A1F9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34" name="Group 389">
                  <a:extLst>
                    <a:ext uri="{FF2B5EF4-FFF2-40B4-BE49-F238E27FC236}">
                      <a16:creationId xmlns:a16="http://schemas.microsoft.com/office/drawing/2014/main" id="{C4623B1E-646B-4931-B9B9-7DC0B616D0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57" y="1979"/>
                  <a:ext cx="498" cy="340"/>
                  <a:chOff x="431" y="1344"/>
                  <a:chExt cx="816" cy="521"/>
                </a:xfrm>
              </p:grpSpPr>
              <p:sp>
                <p:nvSpPr>
                  <p:cNvPr id="144" name="Line 390">
                    <a:extLst>
                      <a:ext uri="{FF2B5EF4-FFF2-40B4-BE49-F238E27FC236}">
                        <a16:creationId xmlns:a16="http://schemas.microsoft.com/office/drawing/2014/main" id="{5D1BB35F-850D-4567-AC89-B24846CF15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45" name="Line 391">
                    <a:extLst>
                      <a:ext uri="{FF2B5EF4-FFF2-40B4-BE49-F238E27FC236}">
                        <a16:creationId xmlns:a16="http://schemas.microsoft.com/office/drawing/2014/main" id="{92D1BCF9-004E-420F-AE96-9625A72947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46" name="Line 392">
                    <a:extLst>
                      <a:ext uri="{FF2B5EF4-FFF2-40B4-BE49-F238E27FC236}">
                        <a16:creationId xmlns:a16="http://schemas.microsoft.com/office/drawing/2014/main" id="{5F15CAFE-6CE5-494C-BABD-030ECFAD10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147" name="Picture 393" descr="160px-Computer-blue">
                    <a:extLst>
                      <a:ext uri="{FF2B5EF4-FFF2-40B4-BE49-F238E27FC236}">
                        <a16:creationId xmlns:a16="http://schemas.microsoft.com/office/drawing/2014/main" id="{8BD1FE4E-A0E4-4C38-B7B1-87EBDD32EF3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8" name="Picture 394" descr="160px-Computer-blue">
                    <a:extLst>
                      <a:ext uri="{FF2B5EF4-FFF2-40B4-BE49-F238E27FC236}">
                        <a16:creationId xmlns:a16="http://schemas.microsoft.com/office/drawing/2014/main" id="{4985352A-268C-485F-8078-98BB747E481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395" descr="160px-Computer-blue">
                    <a:extLst>
                      <a:ext uri="{FF2B5EF4-FFF2-40B4-BE49-F238E27FC236}">
                        <a16:creationId xmlns:a16="http://schemas.microsoft.com/office/drawing/2014/main" id="{09676173-6376-499E-BC89-47A87ECBD45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Oval 396">
                    <a:extLst>
                      <a:ext uri="{FF2B5EF4-FFF2-40B4-BE49-F238E27FC236}">
                        <a16:creationId xmlns:a16="http://schemas.microsoft.com/office/drawing/2014/main" id="{94A65058-8C6A-4074-8FCC-F85C557E33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FF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35" name="Group 397">
                  <a:extLst>
                    <a:ext uri="{FF2B5EF4-FFF2-40B4-BE49-F238E27FC236}">
                      <a16:creationId xmlns:a16="http://schemas.microsoft.com/office/drawing/2014/main" id="{1B2A1EFA-82C4-42BC-BABB-B69FBFAE88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1247" y="1979"/>
                  <a:ext cx="498" cy="340"/>
                  <a:chOff x="431" y="1344"/>
                  <a:chExt cx="816" cy="521"/>
                </a:xfrm>
              </p:grpSpPr>
              <p:sp>
                <p:nvSpPr>
                  <p:cNvPr id="137" name="Line 398">
                    <a:extLst>
                      <a:ext uri="{FF2B5EF4-FFF2-40B4-BE49-F238E27FC236}">
                        <a16:creationId xmlns:a16="http://schemas.microsoft.com/office/drawing/2014/main" id="{32962F76-BF3F-4B8D-B989-56B0D8A000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1" y="1616"/>
                    <a:ext cx="318" cy="181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38" name="Line 399">
                    <a:extLst>
                      <a:ext uri="{FF2B5EF4-FFF2-40B4-BE49-F238E27FC236}">
                        <a16:creationId xmlns:a16="http://schemas.microsoft.com/office/drawing/2014/main" id="{E9E75247-DCB7-4C39-999B-0EA5D1CD33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39" y="1480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sp>
                <p:nvSpPr>
                  <p:cNvPr id="139" name="Line 400">
                    <a:extLst>
                      <a:ext uri="{FF2B5EF4-FFF2-40B4-BE49-F238E27FC236}">
                        <a16:creationId xmlns:a16="http://schemas.microsoft.com/office/drawing/2014/main" id="{CB78416B-B8F0-4062-B857-4A1F746236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4" y="1661"/>
                    <a:ext cx="182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99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  <p:pic>
                <p:nvPicPr>
                  <p:cNvPr id="140" name="Picture 401" descr="160px-Computer-blue">
                    <a:extLst>
                      <a:ext uri="{FF2B5EF4-FFF2-40B4-BE49-F238E27FC236}">
                        <a16:creationId xmlns:a16="http://schemas.microsoft.com/office/drawing/2014/main" id="{CD79E99A-FB67-4CDC-A9BE-6FC58BAC694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1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1" name="Picture 402" descr="160px-Computer-blue">
                    <a:extLst>
                      <a:ext uri="{FF2B5EF4-FFF2-40B4-BE49-F238E27FC236}">
                        <a16:creationId xmlns:a16="http://schemas.microsoft.com/office/drawing/2014/main" id="{D0C28804-A0C1-406F-BE67-A019D6FC0FD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" y="1344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2" name="Picture 403" descr="160px-Computer-blue">
                    <a:extLst>
                      <a:ext uri="{FF2B5EF4-FFF2-40B4-BE49-F238E27FC236}">
                        <a16:creationId xmlns:a16="http://schemas.microsoft.com/office/drawing/2014/main" id="{57A9CEEE-9456-484D-85B4-E339C29AC6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0" y="1525"/>
                    <a:ext cx="227" cy="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" name="Oval 404">
                    <a:extLst>
                      <a:ext uri="{FF2B5EF4-FFF2-40B4-BE49-F238E27FC236}">
                        <a16:creationId xmlns:a16="http://schemas.microsoft.com/office/drawing/2014/main" id="{4115F722-69EB-4F83-B759-AA98E8370E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3" y="1752"/>
                    <a:ext cx="113" cy="113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 eaLnBrk="0" hangingPunct="0"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13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200">
                        <a:solidFill>
                          <a:schemeClr val="bg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pPr eaLnBrk="1" hangingPunct="1"/>
                    <a:endParaRPr lang="it-IT" altLang="it-IT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36" name="Line 405">
                  <a:extLst>
                    <a:ext uri="{FF2B5EF4-FFF2-40B4-BE49-F238E27FC236}">
                      <a16:creationId xmlns:a16="http://schemas.microsoft.com/office/drawing/2014/main" id="{0D720A10-2361-4695-8A53-25DB8365B2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84" y="1842"/>
                  <a:ext cx="545" cy="182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309" name="AutoShape 406">
            <a:extLst>
              <a:ext uri="{FF2B5EF4-FFF2-40B4-BE49-F238E27FC236}">
                <a16:creationId xmlns:a16="http://schemas.microsoft.com/office/drawing/2014/main" id="{9BA0C23E-8847-4678-B8C7-F78424716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1700808"/>
            <a:ext cx="2378075" cy="1079500"/>
          </a:xfrm>
          <a:prstGeom prst="rightArrowCallout">
            <a:avLst>
              <a:gd name="adj1" fmla="val 27269"/>
              <a:gd name="adj2" fmla="val 25000"/>
              <a:gd name="adj3" fmla="val 17297"/>
              <a:gd name="adj4" fmla="val 85125"/>
            </a:avLst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>
                <a:solidFill>
                  <a:schemeClr val="tx1">
                    <a:lumMod val="85000"/>
                    <a:lumOff val="15000"/>
                  </a:schemeClr>
                </a:solidFill>
              </a:rPr>
              <a:t>1991</a:t>
            </a:r>
          </a:p>
          <a:p>
            <a:pPr algn="ctr" eaLnBrk="1" hangingPunct="1">
              <a:buFontTx/>
              <a:buNone/>
            </a:pPr>
            <a:r>
              <a:rPr lang="it-IT" altLang="it-IT" sz="1600">
                <a:solidFill>
                  <a:schemeClr val="tx1">
                    <a:lumMod val="85000"/>
                    <a:lumOff val="15000"/>
                  </a:schemeClr>
                </a:solidFill>
              </a:rPr>
              <a:t>uso commerciale </a:t>
            </a:r>
          </a:p>
          <a:p>
            <a:pPr algn="ctr" eaLnBrk="1" hangingPunct="1">
              <a:buFontTx/>
              <a:buNone/>
            </a:pPr>
            <a:r>
              <a:rPr lang="it-IT" altLang="it-IT" sz="1600" i="1">
                <a:solidFill>
                  <a:schemeClr val="tx1">
                    <a:lumMod val="85000"/>
                    <a:lumOff val="15000"/>
                  </a:schemeClr>
                </a:solidFill>
              </a:rPr>
              <a:t>world wide web</a:t>
            </a:r>
          </a:p>
        </p:txBody>
      </p:sp>
      <p:sp>
        <p:nvSpPr>
          <p:cNvPr id="310" name="Rectangle 409">
            <a:extLst>
              <a:ext uri="{FF2B5EF4-FFF2-40B4-BE49-F238E27FC236}">
                <a16:creationId xmlns:a16="http://schemas.microsoft.com/office/drawing/2014/main" id="{CE5CA068-F96F-4E0E-BFB7-9707D6D7B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495" y="4365104"/>
            <a:ext cx="2016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Università e centri di ricerca in Europa e US</a:t>
            </a:r>
          </a:p>
        </p:txBody>
      </p:sp>
      <p:sp>
        <p:nvSpPr>
          <p:cNvPr id="311" name="Rectangle 4">
            <a:extLst>
              <a:ext uri="{FF2B5EF4-FFF2-40B4-BE49-F238E27FC236}">
                <a16:creationId xmlns:a16="http://schemas.microsoft.com/office/drawing/2014/main" id="{70178BB5-D825-4160-BBD7-C495B775E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*Storia di Internet: la tecnologia giusta al momento giusto*</a:t>
            </a:r>
          </a:p>
        </p:txBody>
      </p:sp>
      <p:sp>
        <p:nvSpPr>
          <p:cNvPr id="312" name="Rectangle 31">
            <a:extLst>
              <a:ext uri="{FF2B5EF4-FFF2-40B4-BE49-F238E27FC236}">
                <a16:creationId xmlns:a16="http://schemas.microsoft.com/office/drawing/2014/main" id="{11426FA0-D25A-4FEA-8561-74AB425E9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1340768"/>
            <a:ext cx="3419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Legge di </a:t>
            </a: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Metcalfe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3" name="Rectangle 31">
            <a:extLst>
              <a:ext uri="{FF2B5EF4-FFF2-40B4-BE49-F238E27FC236}">
                <a16:creationId xmlns:a16="http://schemas.microsoft.com/office/drawing/2014/main" id="{AD090004-7E56-4DB1-8DC6-6270E19FA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104" y="5589240"/>
            <a:ext cx="3419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Connessioni a banda larga, fibra ottica e connettività mobile 4G e 5G</a:t>
            </a:r>
          </a:p>
        </p:txBody>
      </p:sp>
      <p:sp>
        <p:nvSpPr>
          <p:cNvPr id="314" name="AutoShape 29">
            <a:extLst>
              <a:ext uri="{FF2B5EF4-FFF2-40B4-BE49-F238E27FC236}">
                <a16:creationId xmlns:a16="http://schemas.microsoft.com/office/drawing/2014/main" id="{CAB085B3-0A3A-43EC-B3FE-7F5B23A3D6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92949" y="5300538"/>
            <a:ext cx="288032" cy="289371"/>
          </a:xfrm>
          <a:custGeom>
            <a:avLst/>
            <a:gdLst>
              <a:gd name="T0" fmla="*/ 25991330 w 21600"/>
              <a:gd name="T1" fmla="*/ 0 h 21600"/>
              <a:gd name="T2" fmla="*/ 0 w 21600"/>
              <a:gd name="T3" fmla="*/ 4347774 h 21600"/>
              <a:gd name="T4" fmla="*/ 25991330 w 21600"/>
              <a:gd name="T5" fmla="*/ 8695568 h 21600"/>
              <a:gd name="T6" fmla="*/ 34655103 w 21600"/>
              <a:gd name="T7" fmla="*/ 434777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000"/>
          </a:solidFill>
          <a:ln w="25400" cap="rnd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1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309" grpId="0" animBg="1"/>
      <p:bldP spid="310" grpId="0"/>
      <p:bldP spid="312" grpId="0"/>
      <p:bldP spid="3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08B25-C358-4A4C-B96F-072F49C05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*Internet delle cose*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BE6926E-4794-48BD-B356-85AFED42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1412776"/>
            <a:ext cx="82915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Infrastruttura che collega le persone e che diventa </a:t>
            </a: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onnipresente, pervasiva e invisibile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collegando e mettendo in comunicazione anche elettrodomestici, autoveicoli, dispositivi elettronici indossabili, apparecchiature mediche, telecamere di sorveglianza e molto altro.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[</a:t>
            </a: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Greengard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2015]</a:t>
            </a:r>
          </a:p>
        </p:txBody>
      </p:sp>
      <p:sp>
        <p:nvSpPr>
          <p:cNvPr id="196" name="Rectangle 72">
            <a:extLst>
              <a:ext uri="{FF2B5EF4-FFF2-40B4-BE49-F238E27FC236}">
                <a16:creationId xmlns:a16="http://schemas.microsoft.com/office/drawing/2014/main" id="{DFC4BBCE-FC58-4DF1-9BF7-C7530DD35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384" y="5517232"/>
            <a:ext cx="48528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Ambiente sociotecnico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A85F94C-9985-4CC9-9A10-CEFBA79DD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212976"/>
            <a:ext cx="2736304" cy="21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3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EB0ADC61-8B03-295A-D117-216BA241E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133E66D-51D1-8F7E-36FE-8C6EF7CB4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Cos’è l’Internet of Things">
            <a:hlinkClick r:id="" action="ppaction://media"/>
            <a:extLst>
              <a:ext uri="{FF2B5EF4-FFF2-40B4-BE49-F238E27FC236}">
                <a16:creationId xmlns:a16="http://schemas.microsoft.com/office/drawing/2014/main" id="{BD43F14F-3678-8788-999C-1556731F4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FB2296-EF45-4599-937B-4C20C7DAB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*La costruzione dell’identità online*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B6A2754-9077-4205-93A6-9B7B3E50ABE0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5229200"/>
            <a:ext cx="8137525" cy="89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Identità fluida: costruzione di diversi profili, uno per ogni contesto digitale, ma integrati anche con l’identità online.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53FF9E78-07F3-4740-9C15-E99B95AFB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5" y="1514524"/>
            <a:ext cx="2964277" cy="335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4DF5FAA0-A10B-43BC-BFC4-5CB279B29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3047652"/>
            <a:ext cx="56521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Costruzione del sé online: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pseudonimato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(</a:t>
            </a:r>
            <a:r>
              <a:rPr lang="it-IT" altLang="it-IT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nickname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blog, sito web personale e profilo in social network come ribalta.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D57DC3DF-14B5-4EB3-B494-D81E1B08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1628800"/>
            <a:ext cx="5543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Maggiore controllo dell’interazione: emozioni espresse da </a:t>
            </a:r>
            <a:r>
              <a:rPr lang="it-IT" altLang="it-IT" sz="1800" i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emoticon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100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IV. La comunicazione online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F3AACD-6624-43CB-A406-8F640B1C9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*La costruzione dell’identità online: social media*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1FE237-13BB-45B9-8EBB-32CAF6BF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21" y="2060848"/>
            <a:ext cx="3024336" cy="3168352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A61E8F43-4434-4354-87C4-32B4571CE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665" y="1844824"/>
            <a:ext cx="5543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Integrazione e permeabilità sempre più marcata tra online e offline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F7F1278B-EDAA-4369-98EB-EDDA393B1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665" y="2780928"/>
            <a:ext cx="554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Identità online legata alla reputazione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B5EC659-7119-4977-985C-B6E38BFCF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8632" y="3645024"/>
            <a:ext cx="55435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Social media evidenziano le caratteristiche peculiari della comunicazione online:</a:t>
            </a:r>
          </a:p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[</a:t>
            </a: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Boyd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, 2014]</a:t>
            </a:r>
          </a:p>
          <a:p>
            <a:pPr eaLnBrk="1" hangingPunct="1">
              <a:buFontTx/>
              <a:buNone/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Persistenza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Visibilità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Diffondibilità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Ricercabilità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  <a:p>
            <a:pPr eaLnBrk="1" hangingPunct="1"/>
            <a:endParaRPr lang="it-IT" altLang="it-IT" sz="1800" b="1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D987280-E549-4DE6-AFFA-9B34CC1F9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5229200"/>
            <a:ext cx="20882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Tratta da </a:t>
            </a:r>
            <a:r>
              <a:rPr lang="it-IT" altLang="it-IT" sz="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Noise</a:t>
            </a:r>
            <a:r>
              <a:rPr lang="it-IT" altLang="it-IT" sz="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it-IT" altLang="it-IT" sz="8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Signal</a:t>
            </a:r>
            <a:r>
              <a:rPr lang="it-IT" altLang="it-IT" sz="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6819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</TotalTime>
  <Words>1057</Words>
  <Application>Microsoft Macintosh PowerPoint</Application>
  <PresentationFormat>Presentazione su schermo (4:3)</PresentationFormat>
  <Paragraphs>164</Paragraphs>
  <Slides>16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Verdana</vt:lpstr>
      <vt:lpstr>YouTube Sans</vt:lpstr>
      <vt:lpstr>Tema di Office</vt:lpstr>
      <vt:lpstr>CAPITOLO IV.  LA COMUNICAZIONE ONLINE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ILARIA MARTINI</dc:creator>
  <cp:lastModifiedBy>Valeria Quaglia</cp:lastModifiedBy>
  <cp:revision>134</cp:revision>
  <dcterms:created xsi:type="dcterms:W3CDTF">2014-07-28T14:21:47Z</dcterms:created>
  <dcterms:modified xsi:type="dcterms:W3CDTF">2022-11-18T18:08:34Z</dcterms:modified>
</cp:coreProperties>
</file>