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16"/>
  </p:notesMasterIdLst>
  <p:sldIdLst>
    <p:sldId id="360" r:id="rId5"/>
    <p:sldId id="328" r:id="rId6"/>
    <p:sldId id="330" r:id="rId7"/>
    <p:sldId id="342" r:id="rId8"/>
    <p:sldId id="343" r:id="rId9"/>
    <p:sldId id="344" r:id="rId10"/>
    <p:sldId id="346" r:id="rId11"/>
    <p:sldId id="349" r:id="rId12"/>
    <p:sldId id="350" r:id="rId13"/>
    <p:sldId id="264" r:id="rId14"/>
    <p:sldId id="3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91606-14C3-4209-80F0-41F42875B6D4}" v="2271" dt="2020-06-29T18:20:17.156"/>
    <p1510:client id="{94AF90D4-6C23-9A08-369D-FA78E2B03746}" v="617" dt="2020-07-06T15:21:45.595"/>
    <p1510:client id="{9E871EB7-12DA-B2E0-9850-972C250ED2A2}" v="331" dt="2020-06-30T15:45:45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acchio Wesley, Bridget" userId="S::bwesley@luc.edu::04928de8-656b-4fc9-a34a-2e44ba06f3d4" providerId="AD" clId="Web-{DF7E3F9E-009F-E857-0B89-9A4921F9F5E6}"/>
    <pc:docChg chg="modSld">
      <pc:chgData name="Colacchio Wesley, Bridget" userId="S::bwesley@luc.edu::04928de8-656b-4fc9-a34a-2e44ba06f3d4" providerId="AD" clId="Web-{DF7E3F9E-009F-E857-0B89-9A4921F9F5E6}" dt="2020-06-29T18:45:35.010" v="261"/>
      <pc:docMkLst>
        <pc:docMk/>
      </pc:docMkLst>
      <pc:sldChg chg="modNotes">
        <pc:chgData name="Colacchio Wesley, Bridget" userId="S::bwesley@luc.edu::04928de8-656b-4fc9-a34a-2e44ba06f3d4" providerId="AD" clId="Web-{DF7E3F9E-009F-E857-0B89-9A4921F9F5E6}" dt="2020-06-29T18:45:35.010" v="261"/>
        <pc:sldMkLst>
          <pc:docMk/>
          <pc:sldMk cId="494043769" sldId="258"/>
        </pc:sldMkLst>
      </pc:sldChg>
      <pc:sldChg chg="modNotes">
        <pc:chgData name="Colacchio Wesley, Bridget" userId="S::bwesley@luc.edu::04928de8-656b-4fc9-a34a-2e44ba06f3d4" providerId="AD" clId="Web-{DF7E3F9E-009F-E857-0B89-9A4921F9F5E6}" dt="2020-06-29T18:40:14.081" v="15"/>
        <pc:sldMkLst>
          <pc:docMk/>
          <pc:sldMk cId="2522049291" sldId="264"/>
        </pc:sldMkLst>
      </pc:sldChg>
    </pc:docChg>
  </pc:docChgLst>
  <pc:docChgLst>
    <pc:chgData clId="Web-{94AF90D4-6C23-9A08-369D-FA78E2B03746}"/>
    <pc:docChg chg="modSld">
      <pc:chgData name="" userId="" providerId="" clId="Web-{94AF90D4-6C23-9A08-369D-FA78E2B03746}" dt="2020-07-03T15:03:34.016" v="12" actId="20577"/>
      <pc:docMkLst>
        <pc:docMk/>
      </pc:docMkLst>
      <pc:sldChg chg="modSp">
        <pc:chgData name="" userId="" providerId="" clId="Web-{94AF90D4-6C23-9A08-369D-FA78E2B03746}" dt="2020-07-03T15:03:33.015" v="10" actId="20577"/>
        <pc:sldMkLst>
          <pc:docMk/>
          <pc:sldMk cId="109857222" sldId="256"/>
        </pc:sldMkLst>
        <pc:spChg chg="mod">
          <ac:chgData name="" userId="" providerId="" clId="Web-{94AF90D4-6C23-9A08-369D-FA78E2B03746}" dt="2020-07-03T15:03:33.015" v="10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Colacchio Wesley, Bridget" userId="S::bwesley@luc.edu::04928de8-656b-4fc9-a34a-2e44ba06f3d4" providerId="AD" clId="Web-{9E871EB7-12DA-B2E0-9850-972C250ED2A2}"/>
    <pc:docChg chg="addSld modSld sldOrd">
      <pc:chgData name="Colacchio Wesley, Bridget" userId="S::bwesley@luc.edu::04928de8-656b-4fc9-a34a-2e44ba06f3d4" providerId="AD" clId="Web-{9E871EB7-12DA-B2E0-9850-972C250ED2A2}" dt="2020-06-30T15:45:45.854" v="323" actId="20577"/>
      <pc:docMkLst>
        <pc:docMk/>
      </pc:docMkLst>
      <pc:sldChg chg="modSp">
        <pc:chgData name="Colacchio Wesley, Bridget" userId="S::bwesley@luc.edu::04928de8-656b-4fc9-a34a-2e44ba06f3d4" providerId="AD" clId="Web-{9E871EB7-12DA-B2E0-9850-972C250ED2A2}" dt="2020-06-30T15:20:34.895" v="4" actId="14100"/>
        <pc:sldMkLst>
          <pc:docMk/>
          <pc:sldMk cId="494043769" sldId="258"/>
        </pc:sldMkLst>
        <pc:spChg chg="mod">
          <ac:chgData name="Colacchio Wesley, Bridget" userId="S::bwesley@luc.edu::04928de8-656b-4fc9-a34a-2e44ba06f3d4" providerId="AD" clId="Web-{9E871EB7-12DA-B2E0-9850-972C250ED2A2}" dt="2020-06-30T15:20:34.895" v="4" actId="14100"/>
          <ac:spMkLst>
            <pc:docMk/>
            <pc:sldMk cId="494043769" sldId="258"/>
            <ac:spMk id="3" creationId="{C4822FE1-3549-4E71-BF80-E54A66F6FCEE}"/>
          </ac:spMkLst>
        </pc:spChg>
      </pc:sldChg>
      <pc:sldChg chg="modSp">
        <pc:chgData name="Colacchio Wesley, Bridget" userId="S::bwesley@luc.edu::04928de8-656b-4fc9-a34a-2e44ba06f3d4" providerId="AD" clId="Web-{9E871EB7-12DA-B2E0-9850-972C250ED2A2}" dt="2020-06-30T15:21:59.599" v="36" actId="20577"/>
        <pc:sldMkLst>
          <pc:docMk/>
          <pc:sldMk cId="3221154785" sldId="259"/>
        </pc:sldMkLst>
        <pc:spChg chg="mod">
          <ac:chgData name="Colacchio Wesley, Bridget" userId="S::bwesley@luc.edu::04928de8-656b-4fc9-a34a-2e44ba06f3d4" providerId="AD" clId="Web-{9E871EB7-12DA-B2E0-9850-972C250ED2A2}" dt="2020-06-30T15:21:59.599" v="36" actId="20577"/>
          <ac:spMkLst>
            <pc:docMk/>
            <pc:sldMk cId="3221154785" sldId="259"/>
            <ac:spMk id="3" creationId="{53C2BD5F-A855-4E89-89B0-5BD6EA074091}"/>
          </ac:spMkLst>
        </pc:spChg>
      </pc:sldChg>
      <pc:sldChg chg="modSp">
        <pc:chgData name="Colacchio Wesley, Bridget" userId="S::bwesley@luc.edu::04928de8-656b-4fc9-a34a-2e44ba06f3d4" providerId="AD" clId="Web-{9E871EB7-12DA-B2E0-9850-972C250ED2A2}" dt="2020-06-30T15:23:44.083" v="64" actId="20577"/>
        <pc:sldMkLst>
          <pc:docMk/>
          <pc:sldMk cId="555781018" sldId="260"/>
        </pc:sldMkLst>
        <pc:spChg chg="mod">
          <ac:chgData name="Colacchio Wesley, Bridget" userId="S::bwesley@luc.edu::04928de8-656b-4fc9-a34a-2e44ba06f3d4" providerId="AD" clId="Web-{9E871EB7-12DA-B2E0-9850-972C250ED2A2}" dt="2020-06-30T15:23:44.083" v="64" actId="20577"/>
          <ac:spMkLst>
            <pc:docMk/>
            <pc:sldMk cId="555781018" sldId="260"/>
            <ac:spMk id="6" creationId="{141E8F3F-5F75-49FB-8F5D-56A17A45F19B}"/>
          </ac:spMkLst>
        </pc:spChg>
      </pc:sldChg>
      <pc:sldChg chg="modSp">
        <pc:chgData name="Colacchio Wesley, Bridget" userId="S::bwesley@luc.edu::04928de8-656b-4fc9-a34a-2e44ba06f3d4" providerId="AD" clId="Web-{9E871EB7-12DA-B2E0-9850-972C250ED2A2}" dt="2020-06-30T15:22:08.052" v="38" actId="14100"/>
        <pc:sldMkLst>
          <pc:docMk/>
          <pc:sldMk cId="4021490754" sldId="261"/>
        </pc:sldMkLst>
        <pc:spChg chg="mod">
          <ac:chgData name="Colacchio Wesley, Bridget" userId="S::bwesley@luc.edu::04928de8-656b-4fc9-a34a-2e44ba06f3d4" providerId="AD" clId="Web-{9E871EB7-12DA-B2E0-9850-972C250ED2A2}" dt="2020-06-30T15:22:08.052" v="38" actId="14100"/>
          <ac:spMkLst>
            <pc:docMk/>
            <pc:sldMk cId="4021490754" sldId="261"/>
            <ac:spMk id="3" creationId="{95A47B80-7E6B-4048-8708-642AB3D6BDFB}"/>
          </ac:spMkLst>
        </pc:spChg>
      </pc:sldChg>
      <pc:sldChg chg="modSp">
        <pc:chgData name="Colacchio Wesley, Bridget" userId="S::bwesley@luc.edu::04928de8-656b-4fc9-a34a-2e44ba06f3d4" providerId="AD" clId="Web-{9E871EB7-12DA-B2E0-9850-972C250ED2A2}" dt="2020-06-30T15:45:45.854" v="323" actId="20577"/>
        <pc:sldMkLst>
          <pc:docMk/>
          <pc:sldMk cId="3099246357" sldId="263"/>
        </pc:sldMkLst>
        <pc:spChg chg="mod">
          <ac:chgData name="Colacchio Wesley, Bridget" userId="S::bwesley@luc.edu::04928de8-656b-4fc9-a34a-2e44ba06f3d4" providerId="AD" clId="Web-{9E871EB7-12DA-B2E0-9850-972C250ED2A2}" dt="2020-06-30T15:45:07.026" v="304" actId="20577"/>
          <ac:spMkLst>
            <pc:docMk/>
            <pc:sldMk cId="3099246357" sldId="263"/>
            <ac:spMk id="2" creationId="{5915D171-278A-47A4-8383-469969331F7F}"/>
          </ac:spMkLst>
        </pc:spChg>
        <pc:spChg chg="mod">
          <ac:chgData name="Colacchio Wesley, Bridget" userId="S::bwesley@luc.edu::04928de8-656b-4fc9-a34a-2e44ba06f3d4" providerId="AD" clId="Web-{9E871EB7-12DA-B2E0-9850-972C250ED2A2}" dt="2020-06-30T15:45:45.854" v="323" actId="20577"/>
          <ac:spMkLst>
            <pc:docMk/>
            <pc:sldMk cId="3099246357" sldId="263"/>
            <ac:spMk id="3" creationId="{002A0A66-BC2E-43BD-BF03-C1857ED12FA8}"/>
          </ac:spMkLst>
        </pc:spChg>
      </pc:sldChg>
      <pc:sldChg chg="modSp ord">
        <pc:chgData name="Colacchio Wesley, Bridget" userId="S::bwesley@luc.edu::04928de8-656b-4fc9-a34a-2e44ba06f3d4" providerId="AD" clId="Web-{9E871EB7-12DA-B2E0-9850-972C250ED2A2}" dt="2020-06-30T15:44:51.167" v="287"/>
        <pc:sldMkLst>
          <pc:docMk/>
          <pc:sldMk cId="270275108" sldId="266"/>
        </pc:sldMkLst>
        <pc:spChg chg="mod">
          <ac:chgData name="Colacchio Wesley, Bridget" userId="S::bwesley@luc.edu::04928de8-656b-4fc9-a34a-2e44ba06f3d4" providerId="AD" clId="Web-{9E871EB7-12DA-B2E0-9850-972C250ED2A2}" dt="2020-06-30T15:44:45.854" v="285" actId="20577"/>
          <ac:spMkLst>
            <pc:docMk/>
            <pc:sldMk cId="270275108" sldId="266"/>
            <ac:spMk id="6" creationId="{141E8F3F-5F75-49FB-8F5D-56A17A45F19B}"/>
          </ac:spMkLst>
        </pc:spChg>
      </pc:sldChg>
      <pc:sldChg chg="modSp new">
        <pc:chgData name="Colacchio Wesley, Bridget" userId="S::bwesley@luc.edu::04928de8-656b-4fc9-a34a-2e44ba06f3d4" providerId="AD" clId="Web-{9E871EB7-12DA-B2E0-9850-972C250ED2A2}" dt="2020-06-30T15:44:02.167" v="271" actId="20577"/>
        <pc:sldMkLst>
          <pc:docMk/>
          <pc:sldMk cId="2661178730" sldId="267"/>
        </pc:sldMkLst>
        <pc:spChg chg="mod">
          <ac:chgData name="Colacchio Wesley, Bridget" userId="S::bwesley@luc.edu::04928de8-656b-4fc9-a34a-2e44ba06f3d4" providerId="AD" clId="Web-{9E871EB7-12DA-B2E0-9850-972C250ED2A2}" dt="2020-06-30T15:37:16.399" v="166" actId="20577"/>
          <ac:spMkLst>
            <pc:docMk/>
            <pc:sldMk cId="2661178730" sldId="267"/>
            <ac:spMk id="2" creationId="{CDB67FAC-FDA7-4706-BA83-96BE3C62C817}"/>
          </ac:spMkLst>
        </pc:spChg>
        <pc:spChg chg="mod">
          <ac:chgData name="Colacchio Wesley, Bridget" userId="S::bwesley@luc.edu::04928de8-656b-4fc9-a34a-2e44ba06f3d4" providerId="AD" clId="Web-{9E871EB7-12DA-B2E0-9850-972C250ED2A2}" dt="2020-06-30T15:44:02.167" v="271" actId="20577"/>
          <ac:spMkLst>
            <pc:docMk/>
            <pc:sldMk cId="2661178730" sldId="267"/>
            <ac:spMk id="3" creationId="{8B1E23CE-B4CE-446B-8808-27E81B3CC285}"/>
          </ac:spMkLst>
        </pc:spChg>
      </pc:sldChg>
      <pc:sldChg chg="addSp modSp new mod setBg">
        <pc:chgData name="Colacchio Wesley, Bridget" userId="S::bwesley@luc.edu::04928de8-656b-4fc9-a34a-2e44ba06f3d4" providerId="AD" clId="Web-{9E871EB7-12DA-B2E0-9850-972C250ED2A2}" dt="2020-06-30T15:39:28.025" v="232" actId="20577"/>
        <pc:sldMkLst>
          <pc:docMk/>
          <pc:sldMk cId="1005722521" sldId="268"/>
        </pc:sldMkLst>
        <pc:spChg chg="mod">
          <ac:chgData name="Colacchio Wesley, Bridget" userId="S::bwesley@luc.edu::04928de8-656b-4fc9-a34a-2e44ba06f3d4" providerId="AD" clId="Web-{9E871EB7-12DA-B2E0-9850-972C250ED2A2}" dt="2020-06-30T15:39:07.962" v="224"/>
          <ac:spMkLst>
            <pc:docMk/>
            <pc:sldMk cId="1005722521" sldId="268"/>
            <ac:spMk id="2" creationId="{88633702-4CFA-4319-92D6-2305F012D960}"/>
          </ac:spMkLst>
        </pc:spChg>
        <pc:spChg chg="mod">
          <ac:chgData name="Colacchio Wesley, Bridget" userId="S::bwesley@luc.edu::04928de8-656b-4fc9-a34a-2e44ba06f3d4" providerId="AD" clId="Web-{9E871EB7-12DA-B2E0-9850-972C250ED2A2}" dt="2020-06-30T15:39:28.025" v="232" actId="20577"/>
          <ac:spMkLst>
            <pc:docMk/>
            <pc:sldMk cId="1005722521" sldId="268"/>
            <ac:spMk id="3" creationId="{ECFCB065-2CBA-4C95-ACB5-3FF67BF0DEAE}"/>
          </ac:spMkLst>
        </pc:spChg>
        <pc:spChg chg="add">
          <ac:chgData name="Colacchio Wesley, Bridget" userId="S::bwesley@luc.edu::04928de8-656b-4fc9-a34a-2e44ba06f3d4" providerId="AD" clId="Web-{9E871EB7-12DA-B2E0-9850-972C250ED2A2}" dt="2020-06-30T15:39:07.962" v="224"/>
          <ac:spMkLst>
            <pc:docMk/>
            <pc:sldMk cId="1005722521" sldId="268"/>
            <ac:spMk id="8" creationId="{2B566528-1B12-4246-9431-5C2D7D081168}"/>
          </ac:spMkLst>
        </pc:spChg>
        <pc:spChg chg="add">
          <ac:chgData name="Colacchio Wesley, Bridget" userId="S::bwesley@luc.edu::04928de8-656b-4fc9-a34a-2e44ba06f3d4" providerId="AD" clId="Web-{9E871EB7-12DA-B2E0-9850-972C250ED2A2}" dt="2020-06-30T15:39:07.962" v="224"/>
          <ac:spMkLst>
            <pc:docMk/>
            <pc:sldMk cId="1005722521" sldId="268"/>
            <ac:spMk id="10" creationId="{2E80C965-DB6D-4F81-9E9E-B027384D0BD6}"/>
          </ac:spMkLst>
        </pc:spChg>
        <pc:spChg chg="add">
          <ac:chgData name="Colacchio Wesley, Bridget" userId="S::bwesley@luc.edu::04928de8-656b-4fc9-a34a-2e44ba06f3d4" providerId="AD" clId="Web-{9E871EB7-12DA-B2E0-9850-972C250ED2A2}" dt="2020-06-30T15:39:07.962" v="224"/>
          <ac:spMkLst>
            <pc:docMk/>
            <pc:sldMk cId="1005722521" sldId="268"/>
            <ac:spMk id="12" creationId="{A580F890-B085-4E95-96AA-55AEBEC5CE6E}"/>
          </ac:spMkLst>
        </pc:spChg>
        <pc:spChg chg="add">
          <ac:chgData name="Colacchio Wesley, Bridget" userId="S::bwesley@luc.edu::04928de8-656b-4fc9-a34a-2e44ba06f3d4" providerId="AD" clId="Web-{9E871EB7-12DA-B2E0-9850-972C250ED2A2}" dt="2020-06-30T15:39:07.962" v="224"/>
          <ac:spMkLst>
            <pc:docMk/>
            <pc:sldMk cId="1005722521" sldId="268"/>
            <ac:spMk id="14" creationId="{D3F51FEB-38FB-4F6C-9F7B-2F2AFAB65463}"/>
          </ac:spMkLst>
        </pc:spChg>
        <pc:spChg chg="add">
          <ac:chgData name="Colacchio Wesley, Bridget" userId="S::bwesley@luc.edu::04928de8-656b-4fc9-a34a-2e44ba06f3d4" providerId="AD" clId="Web-{9E871EB7-12DA-B2E0-9850-972C250ED2A2}" dt="2020-06-30T15:39:07.962" v="224"/>
          <ac:spMkLst>
            <pc:docMk/>
            <pc:sldMk cId="1005722521" sldId="268"/>
            <ac:spMk id="16" creationId="{1E547BA6-BAE0-43BB-A7CA-60F69CE252F0}"/>
          </ac:spMkLst>
        </pc:spChg>
      </pc:sldChg>
    </pc:docChg>
  </pc:docChgLst>
  <pc:docChgLst>
    <pc:chgData name="Colacchio Wesley, Bridget" userId="S::bwesley@luc.edu::04928de8-656b-4fc9-a34a-2e44ba06f3d4" providerId="AD" clId="Web-{8D591606-14C3-4209-80F0-41F42875B6D4}"/>
    <pc:docChg chg="addSld delSld modSld sldOrd">
      <pc:chgData name="Colacchio Wesley, Bridget" userId="S::bwesley@luc.edu::04928de8-656b-4fc9-a34a-2e44ba06f3d4" providerId="AD" clId="Web-{8D591606-14C3-4209-80F0-41F42875B6D4}" dt="2020-06-29T18:20:17.156" v="2289" actId="14100"/>
      <pc:docMkLst>
        <pc:docMk/>
      </pc:docMkLst>
      <pc:sldChg chg="addSp delSp modSp mod setBg setClrOvrMap">
        <pc:chgData name="Colacchio Wesley, Bridget" userId="S::bwesley@luc.edu::04928de8-656b-4fc9-a34a-2e44ba06f3d4" providerId="AD" clId="Web-{8D591606-14C3-4209-80F0-41F42875B6D4}" dt="2020-06-29T16:33:31.250" v="358"/>
        <pc:sldMkLst>
          <pc:docMk/>
          <pc:sldMk cId="109857222" sldId="256"/>
        </pc:sldMkLst>
        <pc:spChg chg="mod ord">
          <ac:chgData name="Colacchio Wesley, Bridget" userId="S::bwesley@luc.edu::04928de8-656b-4fc9-a34a-2e44ba06f3d4" providerId="AD" clId="Web-{8D591606-14C3-4209-80F0-41F42875B6D4}" dt="2020-06-29T16:33:16.813" v="351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Colacchio Wesley, Bridget" userId="S::bwesley@luc.edu::04928de8-656b-4fc9-a34a-2e44ba06f3d4" providerId="AD" clId="Web-{8D591606-14C3-4209-80F0-41F42875B6D4}" dt="2020-06-29T16:33:31.250" v="358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6:32:47.016" v="341"/>
          <ac:spMkLst>
            <pc:docMk/>
            <pc:sldMk cId="109857222" sldId="256"/>
            <ac:spMk id="8" creationId="{2A8AA5BC-4F7A-4226-8F99-6D824B226A97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6:32:47.016" v="341"/>
          <ac:spMkLst>
            <pc:docMk/>
            <pc:sldMk cId="109857222" sldId="256"/>
            <ac:spMk id="10" creationId="{3E5445C6-DD42-4979-86FF-03730E8C6DB0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32:47.016" v="341"/>
          <ac:spMkLst>
            <pc:docMk/>
            <pc:sldMk cId="109857222" sldId="256"/>
            <ac:spMk id="17" creationId="{20D5D19D-0789-4518-B5DC-D47ADF69D25A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32:47.016" v="341"/>
          <ac:spMkLst>
            <pc:docMk/>
            <pc:sldMk cId="109857222" sldId="256"/>
            <ac:spMk id="24" creationId="{B81933D1-5615-42C7-9C0B-4EB7105CCE2D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32:47.016" v="341"/>
          <ac:spMkLst>
            <pc:docMk/>
            <pc:sldMk cId="109857222" sldId="256"/>
            <ac:spMk id="26" creationId="{19C9EAEA-39D0-4B0E-A0EB-51E7B26740B1}"/>
          </ac:spMkLst>
        </pc:spChg>
        <pc:grpChg chg="add">
          <ac:chgData name="Colacchio Wesley, Bridget" userId="S::bwesley@luc.edu::04928de8-656b-4fc9-a34a-2e44ba06f3d4" providerId="AD" clId="Web-{8D591606-14C3-4209-80F0-41F42875B6D4}" dt="2020-06-29T16:32:47.016" v="341"/>
          <ac:grpSpMkLst>
            <pc:docMk/>
            <pc:sldMk cId="109857222" sldId="256"/>
            <ac:grpSpMk id="19" creationId="{032D8612-31EB-44CF-A1D0-14FD4C705424}"/>
          </ac:grpSpMkLst>
        </pc:grpChg>
        <pc:picChg chg="add mod">
          <ac:chgData name="Colacchio Wesley, Bridget" userId="S::bwesley@luc.edu::04928de8-656b-4fc9-a34a-2e44ba06f3d4" providerId="AD" clId="Web-{8D591606-14C3-4209-80F0-41F42875B6D4}" dt="2020-06-29T16:32:52.047" v="342" actId="14100"/>
          <ac:picMkLst>
            <pc:docMk/>
            <pc:sldMk cId="109857222" sldId="256"/>
            <ac:picMk id="4" creationId="{F36D5352-38F0-46FA-9B91-C1658F815707}"/>
          </ac:picMkLst>
        </pc:picChg>
        <pc:cxnChg chg="add del">
          <ac:chgData name="Colacchio Wesley, Bridget" userId="S::bwesley@luc.edu::04928de8-656b-4fc9-a34a-2e44ba06f3d4" providerId="AD" clId="Web-{8D591606-14C3-4209-80F0-41F42875B6D4}" dt="2020-06-29T16:32:47.016" v="341"/>
          <ac:cxnSpMkLst>
            <pc:docMk/>
            <pc:sldMk cId="109857222" sldId="256"/>
            <ac:cxnSpMk id="12" creationId="{45000665-DFC7-417E-8FD7-516A0F15C975}"/>
          </ac:cxnSpMkLst>
        </pc:cxnChg>
      </pc:sldChg>
      <pc:sldChg chg="addSp modSp new mod setBg">
        <pc:chgData name="Colacchio Wesley, Bridget" userId="S::bwesley@luc.edu::04928de8-656b-4fc9-a34a-2e44ba06f3d4" providerId="AD" clId="Web-{8D591606-14C3-4209-80F0-41F42875B6D4}" dt="2020-06-29T18:15:39.835" v="2249" actId="20577"/>
        <pc:sldMkLst>
          <pc:docMk/>
          <pc:sldMk cId="1599574544" sldId="257"/>
        </pc:sldMkLst>
        <pc:spChg chg="mod">
          <ac:chgData name="Colacchio Wesley, Bridget" userId="S::bwesley@luc.edu::04928de8-656b-4fc9-a34a-2e44ba06f3d4" providerId="AD" clId="Web-{8D591606-14C3-4209-80F0-41F42875B6D4}" dt="2020-06-29T16:47:38.328" v="570" actId="20577"/>
          <ac:spMkLst>
            <pc:docMk/>
            <pc:sldMk cId="1599574544" sldId="257"/>
            <ac:spMk id="2" creationId="{3ADE8A34-DE63-44A6-962E-E0070C51B9C3}"/>
          </ac:spMkLst>
        </pc:spChg>
        <pc:spChg chg="mod">
          <ac:chgData name="Colacchio Wesley, Bridget" userId="S::bwesley@luc.edu::04928de8-656b-4fc9-a34a-2e44ba06f3d4" providerId="AD" clId="Web-{8D591606-14C3-4209-80F0-41F42875B6D4}" dt="2020-06-29T18:15:39.835" v="2249" actId="20577"/>
          <ac:spMkLst>
            <pc:docMk/>
            <pc:sldMk cId="1599574544" sldId="257"/>
            <ac:spMk id="3" creationId="{0E9B3611-A9AD-4B67-988C-D935085638CA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33:44.844" v="359"/>
          <ac:spMkLst>
            <pc:docMk/>
            <pc:sldMk cId="1599574544" sldId="257"/>
            <ac:spMk id="8" creationId="{1C799903-48D5-4A31-A1A2-541072D9771E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33:44.844" v="359"/>
          <ac:spMkLst>
            <pc:docMk/>
            <pc:sldMk cId="1599574544" sldId="257"/>
            <ac:spMk id="10" creationId="{8EFFF109-FC58-4FD3-BE05-9775A1310F55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33:44.844" v="359"/>
          <ac:spMkLst>
            <pc:docMk/>
            <pc:sldMk cId="1599574544" sldId="257"/>
            <ac:spMk id="12" creationId="{E1B96AD6-92A9-4273-A62B-96A1C3E0BA95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33:44.844" v="359"/>
          <ac:spMkLst>
            <pc:docMk/>
            <pc:sldMk cId="1599574544" sldId="257"/>
            <ac:spMk id="14" creationId="{463EEC44-1BA3-44ED-81FC-A644B04B2A44}"/>
          </ac:spMkLst>
        </pc:spChg>
      </pc:sldChg>
      <pc:sldChg chg="addSp delSp modSp new mod setBg">
        <pc:chgData name="Colacchio Wesley, Bridget" userId="S::bwesley@luc.edu::04928de8-656b-4fc9-a34a-2e44ba06f3d4" providerId="AD" clId="Web-{8D591606-14C3-4209-80F0-41F42875B6D4}" dt="2020-06-29T18:20:17.156" v="2289" actId="14100"/>
        <pc:sldMkLst>
          <pc:docMk/>
          <pc:sldMk cId="494043769" sldId="258"/>
        </pc:sldMkLst>
        <pc:spChg chg="mod">
          <ac:chgData name="Colacchio Wesley, Bridget" userId="S::bwesley@luc.edu::04928de8-656b-4fc9-a34a-2e44ba06f3d4" providerId="AD" clId="Web-{8D591606-14C3-4209-80F0-41F42875B6D4}" dt="2020-06-29T18:15:32.210" v="2242" actId="20577"/>
          <ac:spMkLst>
            <pc:docMk/>
            <pc:sldMk cId="494043769" sldId="258"/>
            <ac:spMk id="2" creationId="{162285ED-7C33-4157-9224-1A62DFF66128}"/>
          </ac:spMkLst>
        </pc:spChg>
        <pc:spChg chg="mod">
          <ac:chgData name="Colacchio Wesley, Bridget" userId="S::bwesley@luc.edu::04928de8-656b-4fc9-a34a-2e44ba06f3d4" providerId="AD" clId="Web-{8D591606-14C3-4209-80F0-41F42875B6D4}" dt="2020-06-29T18:20:17.156" v="2289" actId="14100"/>
          <ac:spMkLst>
            <pc:docMk/>
            <pc:sldMk cId="494043769" sldId="258"/>
            <ac:spMk id="3" creationId="{C4822FE1-3549-4E71-BF80-E54A66F6FCEE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6:40:46.640" v="383"/>
          <ac:spMkLst>
            <pc:docMk/>
            <pc:sldMk cId="494043769" sldId="258"/>
            <ac:spMk id="8" creationId="{907EF6B7-1338-4443-8C46-6A318D952DFD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6:40:46.640" v="383"/>
          <ac:spMkLst>
            <pc:docMk/>
            <pc:sldMk cId="494043769" sldId="258"/>
            <ac:spMk id="10" creationId="{DAAE4CDD-124C-4DCF-9584-B6033B545DD5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6:40:46.640" v="383"/>
          <ac:spMkLst>
            <pc:docMk/>
            <pc:sldMk cId="494043769" sldId="258"/>
            <ac:spMk id="12" creationId="{081E4A58-353D-44AE-B2FC-2A74E2E400F7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40:46.640" v="383"/>
          <ac:spMkLst>
            <pc:docMk/>
            <pc:sldMk cId="494043769" sldId="258"/>
            <ac:spMk id="17" creationId="{081EA652-8C6A-4E69-BEB9-170809474553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40:46.640" v="383"/>
          <ac:spMkLst>
            <pc:docMk/>
            <pc:sldMk cId="494043769" sldId="258"/>
            <ac:spMk id="19" creationId="{5298780A-33B9-4EA2-8F67-DE68AD62841B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40:46.640" v="383"/>
          <ac:spMkLst>
            <pc:docMk/>
            <pc:sldMk cId="494043769" sldId="258"/>
            <ac:spMk id="21" creationId="{7F488E8B-4E1E-4402-8935-D4E6C02615C7}"/>
          </ac:spMkLst>
        </pc:spChg>
        <pc:cxnChg chg="add">
          <ac:chgData name="Colacchio Wesley, Bridget" userId="S::bwesley@luc.edu::04928de8-656b-4fc9-a34a-2e44ba06f3d4" providerId="AD" clId="Web-{8D591606-14C3-4209-80F0-41F42875B6D4}" dt="2020-06-29T16:40:46.640" v="383"/>
          <ac:cxnSpMkLst>
            <pc:docMk/>
            <pc:sldMk cId="494043769" sldId="258"/>
            <ac:cxnSpMk id="23" creationId="{23AAC9B5-8015-485C-ACF9-A750390E9A56}"/>
          </ac:cxnSpMkLst>
        </pc:cxnChg>
      </pc:sldChg>
      <pc:sldChg chg="modSp new del">
        <pc:chgData name="Colacchio Wesley, Bridget" userId="S::bwesley@luc.edu::04928de8-656b-4fc9-a34a-2e44ba06f3d4" providerId="AD" clId="Web-{8D591606-14C3-4209-80F0-41F42875B6D4}" dt="2020-06-29T16:30:42.719" v="273"/>
        <pc:sldMkLst>
          <pc:docMk/>
          <pc:sldMk cId="894249763" sldId="258"/>
        </pc:sldMkLst>
        <pc:spChg chg="mod">
          <ac:chgData name="Colacchio Wesley, Bridget" userId="S::bwesley@luc.edu::04928de8-656b-4fc9-a34a-2e44ba06f3d4" providerId="AD" clId="Web-{8D591606-14C3-4209-80F0-41F42875B6D4}" dt="2020-06-29T16:30:33.938" v="270" actId="20577"/>
          <ac:spMkLst>
            <pc:docMk/>
            <pc:sldMk cId="894249763" sldId="258"/>
            <ac:spMk id="3" creationId="{06CC45DB-26AB-4ABB-8DE3-14044DBF6691}"/>
          </ac:spMkLst>
        </pc:spChg>
      </pc:sldChg>
      <pc:sldChg chg="addSp modSp new mod setBg">
        <pc:chgData name="Colacchio Wesley, Bridget" userId="S::bwesley@luc.edu::04928de8-656b-4fc9-a34a-2e44ba06f3d4" providerId="AD" clId="Web-{8D591606-14C3-4209-80F0-41F42875B6D4}" dt="2020-06-29T18:16:44.196" v="2252" actId="20577"/>
        <pc:sldMkLst>
          <pc:docMk/>
          <pc:sldMk cId="3221154785" sldId="259"/>
        </pc:sldMkLst>
        <pc:spChg chg="mod">
          <ac:chgData name="Colacchio Wesley, Bridget" userId="S::bwesley@luc.edu::04928de8-656b-4fc9-a34a-2e44ba06f3d4" providerId="AD" clId="Web-{8D591606-14C3-4209-80F0-41F42875B6D4}" dt="2020-06-29T16:47:31.953" v="567" actId="20577"/>
          <ac:spMkLst>
            <pc:docMk/>
            <pc:sldMk cId="3221154785" sldId="259"/>
            <ac:spMk id="2" creationId="{381EA08F-60B7-4E6F-95F2-B904D4558977}"/>
          </ac:spMkLst>
        </pc:spChg>
        <pc:spChg chg="mod">
          <ac:chgData name="Colacchio Wesley, Bridget" userId="S::bwesley@luc.edu::04928de8-656b-4fc9-a34a-2e44ba06f3d4" providerId="AD" clId="Web-{8D591606-14C3-4209-80F0-41F42875B6D4}" dt="2020-06-29T18:16:44.196" v="2252" actId="20577"/>
          <ac:spMkLst>
            <pc:docMk/>
            <pc:sldMk cId="3221154785" sldId="259"/>
            <ac:spMk id="3" creationId="{53C2BD5F-A855-4E89-89B0-5BD6EA074091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42:27.890" v="430"/>
          <ac:spMkLst>
            <pc:docMk/>
            <pc:sldMk cId="3221154785" sldId="259"/>
            <ac:spMk id="8" creationId="{1C799903-48D5-4A31-A1A2-541072D9771E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42:27.890" v="430"/>
          <ac:spMkLst>
            <pc:docMk/>
            <pc:sldMk cId="3221154785" sldId="259"/>
            <ac:spMk id="10" creationId="{8EFFF109-FC58-4FD3-BE05-9775A1310F55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42:27.890" v="430"/>
          <ac:spMkLst>
            <pc:docMk/>
            <pc:sldMk cId="3221154785" sldId="259"/>
            <ac:spMk id="12" creationId="{E1B96AD6-92A9-4273-A62B-96A1C3E0BA95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6:42:27.890" v="430"/>
          <ac:spMkLst>
            <pc:docMk/>
            <pc:sldMk cId="3221154785" sldId="259"/>
            <ac:spMk id="14" creationId="{463EEC44-1BA3-44ED-81FC-A644B04B2A44}"/>
          </ac:spMkLst>
        </pc:spChg>
      </pc:sldChg>
      <pc:sldChg chg="addSp delSp modSp new mod setBg">
        <pc:chgData name="Colacchio Wesley, Bridget" userId="S::bwesley@luc.edu::04928de8-656b-4fc9-a34a-2e44ba06f3d4" providerId="AD" clId="Web-{8D591606-14C3-4209-80F0-41F42875B6D4}" dt="2020-06-29T17:21:26.951" v="1647" actId="20577"/>
        <pc:sldMkLst>
          <pc:docMk/>
          <pc:sldMk cId="555781018" sldId="260"/>
        </pc:sldMkLst>
        <pc:spChg chg="mod">
          <ac:chgData name="Colacchio Wesley, Bridget" userId="S::bwesley@luc.edu::04928de8-656b-4fc9-a34a-2e44ba06f3d4" providerId="AD" clId="Web-{8D591606-14C3-4209-80F0-41F42875B6D4}" dt="2020-06-29T17:18:56.826" v="1614"/>
          <ac:spMkLst>
            <pc:docMk/>
            <pc:sldMk cId="555781018" sldId="260"/>
            <ac:spMk id="2" creationId="{81B7A8E8-E679-409A-922E-A907EE91BE11}"/>
          </ac:spMkLst>
        </pc:spChg>
        <pc:spChg chg="del mod">
          <ac:chgData name="Colacchio Wesley, Bridget" userId="S::bwesley@luc.edu::04928de8-656b-4fc9-a34a-2e44ba06f3d4" providerId="AD" clId="Web-{8D591606-14C3-4209-80F0-41F42875B6D4}" dt="2020-06-29T17:01:58.514" v="1211"/>
          <ac:spMkLst>
            <pc:docMk/>
            <pc:sldMk cId="555781018" sldId="260"/>
            <ac:spMk id="3" creationId="{95A47B80-7E6B-4048-8708-642AB3D6BDFB}"/>
          </ac:spMkLst>
        </pc:spChg>
        <pc:spChg chg="add mod ord">
          <ac:chgData name="Colacchio Wesley, Bridget" userId="S::bwesley@luc.edu::04928de8-656b-4fc9-a34a-2e44ba06f3d4" providerId="AD" clId="Web-{8D591606-14C3-4209-80F0-41F42875B6D4}" dt="2020-06-29T17:21:26.951" v="1647" actId="20577"/>
          <ac:spMkLst>
            <pc:docMk/>
            <pc:sldMk cId="555781018" sldId="260"/>
            <ac:spMk id="6" creationId="{141E8F3F-5F75-49FB-8F5D-56A17A45F19B}"/>
          </ac:spMkLst>
        </pc:spChg>
        <pc:spChg chg="add del mod">
          <ac:chgData name="Colacchio Wesley, Bridget" userId="S::bwesley@luc.edu::04928de8-656b-4fc9-a34a-2e44ba06f3d4" providerId="AD" clId="Web-{8D591606-14C3-4209-80F0-41F42875B6D4}" dt="2020-06-29T17:03:51.249" v="1264"/>
          <ac:spMkLst>
            <pc:docMk/>
            <pc:sldMk cId="555781018" sldId="260"/>
            <ac:spMk id="8" creationId="{0AAB413A-7266-4E9F-87A9-11D2779A0239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04:49.686" v="1268"/>
          <ac:spMkLst>
            <pc:docMk/>
            <pc:sldMk cId="555781018" sldId="260"/>
            <ac:spMk id="10" creationId="{D2B783EE-0239-4717-BBEA-8C9EAC61C824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04:49.686" v="1268"/>
          <ac:spMkLst>
            <pc:docMk/>
            <pc:sldMk cId="555781018" sldId="260"/>
            <ac:spMk id="12" creationId="{A7B99495-F43F-4D80-A44F-2CB4764EB90B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04:49.686" v="1268"/>
          <ac:spMkLst>
            <pc:docMk/>
            <pc:sldMk cId="555781018" sldId="260"/>
            <ac:spMk id="14" creationId="{70BEB1E7-2F88-40BC-B73D-42E5B6F80BFC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18:56.826" v="1614"/>
          <ac:spMkLst>
            <pc:docMk/>
            <pc:sldMk cId="555781018" sldId="260"/>
            <ac:spMk id="19" creationId="{C95B82D5-A8BB-45BF-BED8-C7B206892100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18:56.826" v="1614"/>
          <ac:spMkLst>
            <pc:docMk/>
            <pc:sldMk cId="555781018" sldId="260"/>
            <ac:spMk id="21" creationId="{296C61EC-FBF4-4216-BE67-6C864D30A01C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8:56.826" v="1614"/>
          <ac:spMkLst>
            <pc:docMk/>
            <pc:sldMk cId="555781018" sldId="260"/>
            <ac:spMk id="26" creationId="{B53FC5D6-983B-46C5-B1EE-0D1A2A6F2E53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8:56.826" v="1614"/>
          <ac:spMkLst>
            <pc:docMk/>
            <pc:sldMk cId="555781018" sldId="260"/>
            <ac:spMk id="28" creationId="{6D42FB0C-8A7F-4C02-8A05-81CC895C9098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8:56.826" v="1614"/>
          <ac:spMkLst>
            <pc:docMk/>
            <pc:sldMk cId="555781018" sldId="260"/>
            <ac:spMk id="30" creationId="{5884CB35-DA3F-4B59-859D-EC97437A6DA8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8:56.826" v="1614"/>
          <ac:spMkLst>
            <pc:docMk/>
            <pc:sldMk cId="555781018" sldId="260"/>
            <ac:spMk id="32" creationId="{CD463199-883F-44A5-8267-E52DBE8B0E28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8:56.826" v="1614"/>
          <ac:spMkLst>
            <pc:docMk/>
            <pc:sldMk cId="555781018" sldId="260"/>
            <ac:spMk id="34" creationId="{2A058240-2147-45E0-AEDC-7842EF6C324B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8:56.826" v="1614"/>
          <ac:spMkLst>
            <pc:docMk/>
            <pc:sldMk cId="555781018" sldId="260"/>
            <ac:spMk id="36" creationId="{134620E6-82E6-47DD-80A8-77EACC635F4D}"/>
          </ac:spMkLst>
        </pc:spChg>
        <pc:picChg chg="add mod ord">
          <ac:chgData name="Colacchio Wesley, Bridget" userId="S::bwesley@luc.edu::04928de8-656b-4fc9-a34a-2e44ba06f3d4" providerId="AD" clId="Web-{8D591606-14C3-4209-80F0-41F42875B6D4}" dt="2020-06-29T17:20:47.623" v="1637" actId="688"/>
          <ac:picMkLst>
            <pc:docMk/>
            <pc:sldMk cId="555781018" sldId="260"/>
            <ac:picMk id="4" creationId="{95E7370F-6852-49A2-88FC-E3F99511B29F}"/>
          </ac:picMkLst>
        </pc:picChg>
        <pc:picChg chg="add del mod ord modCrop">
          <ac:chgData name="Colacchio Wesley, Bridget" userId="S::bwesley@luc.edu::04928de8-656b-4fc9-a34a-2e44ba06f3d4" providerId="AD" clId="Web-{8D591606-14C3-4209-80F0-41F42875B6D4}" dt="2020-06-29T17:20:42.795" v="1636"/>
          <ac:picMkLst>
            <pc:docMk/>
            <pc:sldMk cId="555781018" sldId="260"/>
            <ac:picMk id="5" creationId="{6480B18E-58D0-4F47-BE5F-840F02DFF02B}"/>
          </ac:picMkLst>
        </pc:picChg>
      </pc:sldChg>
      <pc:sldChg chg="add del replId">
        <pc:chgData name="Colacchio Wesley, Bridget" userId="S::bwesley@luc.edu::04928de8-656b-4fc9-a34a-2e44ba06f3d4" providerId="AD" clId="Web-{8D591606-14C3-4209-80F0-41F42875B6D4}" dt="2020-06-29T17:00:39.343" v="1174"/>
        <pc:sldMkLst>
          <pc:docMk/>
          <pc:sldMk cId="1330654178" sldId="261"/>
        </pc:sldMkLst>
      </pc:sldChg>
      <pc:sldChg chg="addSp delSp modSp add ord replId">
        <pc:chgData name="Colacchio Wesley, Bridget" userId="S::bwesley@luc.edu::04928de8-656b-4fc9-a34a-2e44ba06f3d4" providerId="AD" clId="Web-{8D591606-14C3-4209-80F0-41F42875B6D4}" dt="2020-06-29T17:20:17.451" v="1631" actId="14100"/>
        <pc:sldMkLst>
          <pc:docMk/>
          <pc:sldMk cId="4021490754" sldId="261"/>
        </pc:sldMkLst>
        <pc:spChg chg="mod">
          <ac:chgData name="Colacchio Wesley, Bridget" userId="S::bwesley@luc.edu::04928de8-656b-4fc9-a34a-2e44ba06f3d4" providerId="AD" clId="Web-{8D591606-14C3-4209-80F0-41F42875B6D4}" dt="2020-06-29T17:19:25.091" v="1615"/>
          <ac:spMkLst>
            <pc:docMk/>
            <pc:sldMk cId="4021490754" sldId="261"/>
            <ac:spMk id="2" creationId="{81B7A8E8-E679-409A-922E-A907EE91BE11}"/>
          </ac:spMkLst>
        </pc:spChg>
        <pc:spChg chg="mod ord">
          <ac:chgData name="Colacchio Wesley, Bridget" userId="S::bwesley@luc.edu::04928de8-656b-4fc9-a34a-2e44ba06f3d4" providerId="AD" clId="Web-{8D591606-14C3-4209-80F0-41F42875B6D4}" dt="2020-06-29T17:20:17.451" v="1631" actId="14100"/>
          <ac:spMkLst>
            <pc:docMk/>
            <pc:sldMk cId="4021490754" sldId="261"/>
            <ac:spMk id="3" creationId="{95A47B80-7E6B-4048-8708-642AB3D6BDFB}"/>
          </ac:spMkLst>
        </pc:spChg>
        <pc:spChg chg="del">
          <ac:chgData name="Colacchio Wesley, Bridget" userId="S::bwesley@luc.edu::04928de8-656b-4fc9-a34a-2e44ba06f3d4" providerId="AD" clId="Web-{8D591606-14C3-4209-80F0-41F42875B6D4}" dt="2020-06-29T17:00:48.718" v="1176"/>
          <ac:spMkLst>
            <pc:docMk/>
            <pc:sldMk cId="4021490754" sldId="261"/>
            <ac:spMk id="6" creationId="{141E8F3F-5F75-49FB-8F5D-56A17A45F19B}"/>
          </ac:spMkLst>
        </pc:spChg>
        <pc:spChg chg="del">
          <ac:chgData name="Colacchio Wesley, Bridget" userId="S::bwesley@luc.edu::04928de8-656b-4fc9-a34a-2e44ba06f3d4" providerId="AD" clId="Web-{8D591606-14C3-4209-80F0-41F42875B6D4}" dt="2020-06-29T17:02:57.858" v="1242"/>
          <ac:spMkLst>
            <pc:docMk/>
            <pc:sldMk cId="4021490754" sldId="261"/>
            <ac:spMk id="10" creationId="{D2B783EE-0239-4717-BBEA-8C9EAC61C824}"/>
          </ac:spMkLst>
        </pc:spChg>
        <pc:spChg chg="del">
          <ac:chgData name="Colacchio Wesley, Bridget" userId="S::bwesley@luc.edu::04928de8-656b-4fc9-a34a-2e44ba06f3d4" providerId="AD" clId="Web-{8D591606-14C3-4209-80F0-41F42875B6D4}" dt="2020-06-29T17:02:57.858" v="1242"/>
          <ac:spMkLst>
            <pc:docMk/>
            <pc:sldMk cId="4021490754" sldId="261"/>
            <ac:spMk id="12" creationId="{A7B99495-F43F-4D80-A44F-2CB4764EB90B}"/>
          </ac:spMkLst>
        </pc:spChg>
        <pc:spChg chg="del">
          <ac:chgData name="Colacchio Wesley, Bridget" userId="S::bwesley@luc.edu::04928de8-656b-4fc9-a34a-2e44ba06f3d4" providerId="AD" clId="Web-{8D591606-14C3-4209-80F0-41F42875B6D4}" dt="2020-06-29T17:02:57.858" v="1242"/>
          <ac:spMkLst>
            <pc:docMk/>
            <pc:sldMk cId="4021490754" sldId="261"/>
            <ac:spMk id="14" creationId="{70BEB1E7-2F88-40BC-B73D-42E5B6F80BFC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04:54.952" v="1269"/>
          <ac:spMkLst>
            <pc:docMk/>
            <pc:sldMk cId="4021490754" sldId="261"/>
            <ac:spMk id="19" creationId="{0F6CDC51-8D27-4BF4-AB33-7D5905E80D90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04:54.952" v="1269"/>
          <ac:spMkLst>
            <pc:docMk/>
            <pc:sldMk cId="4021490754" sldId="261"/>
            <ac:spMk id="23" creationId="{DF4CE22F-8463-44F2-BE50-65D9B5035E87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04:54.952" v="1269"/>
          <ac:spMkLst>
            <pc:docMk/>
            <pc:sldMk cId="4021490754" sldId="261"/>
            <ac:spMk id="25" creationId="{3FA1383B-2709-4E36-8FF8-7A737213B4CB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19:25.091" v="1615"/>
          <ac:spMkLst>
            <pc:docMk/>
            <pc:sldMk cId="4021490754" sldId="261"/>
            <ac:spMk id="30" creationId="{C95B82D5-A8BB-45BF-BED8-C7B206892100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19:25.091" v="1615"/>
          <ac:spMkLst>
            <pc:docMk/>
            <pc:sldMk cId="4021490754" sldId="261"/>
            <ac:spMk id="32" creationId="{296C61EC-FBF4-4216-BE67-6C864D30A01C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9:25.091" v="1615"/>
          <ac:spMkLst>
            <pc:docMk/>
            <pc:sldMk cId="4021490754" sldId="261"/>
            <ac:spMk id="37" creationId="{B53FC5D6-983B-46C5-B1EE-0D1A2A6F2E53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9:25.091" v="1615"/>
          <ac:spMkLst>
            <pc:docMk/>
            <pc:sldMk cId="4021490754" sldId="261"/>
            <ac:spMk id="39" creationId="{6D42FB0C-8A7F-4C02-8A05-81CC895C9098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9:25.091" v="1615"/>
          <ac:spMkLst>
            <pc:docMk/>
            <pc:sldMk cId="4021490754" sldId="261"/>
            <ac:spMk id="41" creationId="{5884CB35-DA3F-4B59-859D-EC97437A6DA8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9:25.091" v="1615"/>
          <ac:spMkLst>
            <pc:docMk/>
            <pc:sldMk cId="4021490754" sldId="261"/>
            <ac:spMk id="43" creationId="{CD463199-883F-44A5-8267-E52DBE8B0E28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9:25.091" v="1615"/>
          <ac:spMkLst>
            <pc:docMk/>
            <pc:sldMk cId="4021490754" sldId="261"/>
            <ac:spMk id="45" creationId="{2A058240-2147-45E0-AEDC-7842EF6C324B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9:25.091" v="1615"/>
          <ac:spMkLst>
            <pc:docMk/>
            <pc:sldMk cId="4021490754" sldId="261"/>
            <ac:spMk id="47" creationId="{134620E6-82E6-47DD-80A8-77EACC635F4D}"/>
          </ac:spMkLst>
        </pc:spChg>
        <pc:picChg chg="mod">
          <ac:chgData name="Colacchio Wesley, Bridget" userId="S::bwesley@luc.edu::04928de8-656b-4fc9-a34a-2e44ba06f3d4" providerId="AD" clId="Web-{8D591606-14C3-4209-80F0-41F42875B6D4}" dt="2020-06-29T17:19:37.982" v="1616" actId="1076"/>
          <ac:picMkLst>
            <pc:docMk/>
            <pc:sldMk cId="4021490754" sldId="261"/>
            <ac:picMk id="4" creationId="{95E7370F-6852-49A2-88FC-E3F99511B29F}"/>
          </ac:picMkLst>
        </pc:picChg>
        <pc:picChg chg="mod ord">
          <ac:chgData name="Colacchio Wesley, Bridget" userId="S::bwesley@luc.edu::04928de8-656b-4fc9-a34a-2e44ba06f3d4" providerId="AD" clId="Web-{8D591606-14C3-4209-80F0-41F42875B6D4}" dt="2020-06-29T17:19:51.810" v="1619" actId="1076"/>
          <ac:picMkLst>
            <pc:docMk/>
            <pc:sldMk cId="4021490754" sldId="261"/>
            <ac:picMk id="5" creationId="{6480B18E-58D0-4F47-BE5F-840F02DFF02B}"/>
          </ac:picMkLst>
        </pc:picChg>
        <pc:picChg chg="add del">
          <ac:chgData name="Colacchio Wesley, Bridget" userId="S::bwesley@luc.edu::04928de8-656b-4fc9-a34a-2e44ba06f3d4" providerId="AD" clId="Web-{8D591606-14C3-4209-80F0-41F42875B6D4}" dt="2020-06-29T17:04:54.952" v="1269"/>
          <ac:picMkLst>
            <pc:docMk/>
            <pc:sldMk cId="4021490754" sldId="261"/>
            <ac:picMk id="21" creationId="{24FB90F3-DFB9-42D4-B851-120249962A25}"/>
          </ac:picMkLst>
        </pc:picChg>
      </pc:sldChg>
      <pc:sldChg chg="modSp add ord replId">
        <pc:chgData name="Colacchio Wesley, Bridget" userId="S::bwesley@luc.edu::04928de8-656b-4fc9-a34a-2e44ba06f3d4" providerId="AD" clId="Web-{8D591606-14C3-4209-80F0-41F42875B6D4}" dt="2020-06-29T17:09:18.248" v="1370" actId="20577"/>
        <pc:sldMkLst>
          <pc:docMk/>
          <pc:sldMk cId="2917697166" sldId="262"/>
        </pc:sldMkLst>
        <pc:spChg chg="mod">
          <ac:chgData name="Colacchio Wesley, Bridget" userId="S::bwesley@luc.edu::04928de8-656b-4fc9-a34a-2e44ba06f3d4" providerId="AD" clId="Web-{8D591606-14C3-4209-80F0-41F42875B6D4}" dt="2020-06-29T17:05:29.092" v="1287" actId="20577"/>
          <ac:spMkLst>
            <pc:docMk/>
            <pc:sldMk cId="2917697166" sldId="262"/>
            <ac:spMk id="2" creationId="{3ADE8A34-DE63-44A6-962E-E0070C51B9C3}"/>
          </ac:spMkLst>
        </pc:spChg>
        <pc:spChg chg="mod">
          <ac:chgData name="Colacchio Wesley, Bridget" userId="S::bwesley@luc.edu::04928de8-656b-4fc9-a34a-2e44ba06f3d4" providerId="AD" clId="Web-{8D591606-14C3-4209-80F0-41F42875B6D4}" dt="2020-06-29T17:09:18.248" v="1370" actId="20577"/>
          <ac:spMkLst>
            <pc:docMk/>
            <pc:sldMk cId="2917697166" sldId="262"/>
            <ac:spMk id="3" creationId="{0E9B3611-A9AD-4B67-988C-D935085638CA}"/>
          </ac:spMkLst>
        </pc:spChg>
      </pc:sldChg>
      <pc:sldChg chg="addSp delSp modSp new mod setBg">
        <pc:chgData name="Colacchio Wesley, Bridget" userId="S::bwesley@luc.edu::04928de8-656b-4fc9-a34a-2e44ba06f3d4" providerId="AD" clId="Web-{8D591606-14C3-4209-80F0-41F42875B6D4}" dt="2020-06-29T17:22:28.138" v="1674" actId="20577"/>
        <pc:sldMkLst>
          <pc:docMk/>
          <pc:sldMk cId="3099246357" sldId="263"/>
        </pc:sldMkLst>
        <pc:spChg chg="mod">
          <ac:chgData name="Colacchio Wesley, Bridget" userId="S::bwesley@luc.edu::04928de8-656b-4fc9-a34a-2e44ba06f3d4" providerId="AD" clId="Web-{8D591606-14C3-4209-80F0-41F42875B6D4}" dt="2020-06-29T17:22:28.138" v="1674" actId="20577"/>
          <ac:spMkLst>
            <pc:docMk/>
            <pc:sldMk cId="3099246357" sldId="263"/>
            <ac:spMk id="2" creationId="{5915D171-278A-47A4-8383-469969331F7F}"/>
          </ac:spMkLst>
        </pc:spChg>
        <pc:spChg chg="mod ord">
          <ac:chgData name="Colacchio Wesley, Bridget" userId="S::bwesley@luc.edu::04928de8-656b-4fc9-a34a-2e44ba06f3d4" providerId="AD" clId="Web-{8D591606-14C3-4209-80F0-41F42875B6D4}" dt="2020-06-29T17:21:50.748" v="1656" actId="14100"/>
          <ac:spMkLst>
            <pc:docMk/>
            <pc:sldMk cId="3099246357" sldId="263"/>
            <ac:spMk id="3" creationId="{002A0A66-BC2E-43BD-BF03-C1857ED12FA8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7:59.420" v="1613"/>
          <ac:spMkLst>
            <pc:docMk/>
            <pc:sldMk cId="3099246357" sldId="263"/>
            <ac:spMk id="6" creationId="{577D1452-F0B7-431E-9A24-D3F7103D8510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17:59.420" v="1613"/>
          <ac:spMkLst>
            <pc:docMk/>
            <pc:sldMk cId="3099246357" sldId="263"/>
            <ac:spMk id="7" creationId="{A660F4F9-5DF5-4F15-BE6A-CD8648BB1148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17:59.404" v="1612"/>
          <ac:spMkLst>
            <pc:docMk/>
            <pc:sldMk cId="3099246357" sldId="263"/>
            <ac:spMk id="9" creationId="{8E20FA99-AAAC-4AF3-9FAE-707420324F1C}"/>
          </ac:spMkLst>
        </pc:spChg>
        <pc:spChg chg="add del">
          <ac:chgData name="Colacchio Wesley, Bridget" userId="S::bwesley@luc.edu::04928de8-656b-4fc9-a34a-2e44ba06f3d4" providerId="AD" clId="Web-{8D591606-14C3-4209-80F0-41F42875B6D4}" dt="2020-06-29T17:17:59.404" v="1612"/>
          <ac:spMkLst>
            <pc:docMk/>
            <pc:sldMk cId="3099246357" sldId="263"/>
            <ac:spMk id="11" creationId="{9573BE85-6043-4C3A-A7DD-483A0A5FB740}"/>
          </ac:spMkLst>
        </pc:spChg>
        <pc:picChg chg="add mod modCrop">
          <ac:chgData name="Colacchio Wesley, Bridget" userId="S::bwesley@luc.edu::04928de8-656b-4fc9-a34a-2e44ba06f3d4" providerId="AD" clId="Web-{8D591606-14C3-4209-80F0-41F42875B6D4}" dt="2020-06-29T17:17:59.420" v="1613"/>
          <ac:picMkLst>
            <pc:docMk/>
            <pc:sldMk cId="3099246357" sldId="263"/>
            <ac:picMk id="4" creationId="{B91DBFB9-87D7-48B0-970F-A55B024296D2}"/>
          </ac:picMkLst>
        </pc:picChg>
      </pc:sldChg>
      <pc:sldChg chg="addSp modSp new mod setBg">
        <pc:chgData name="Colacchio Wesley, Bridget" userId="S::bwesley@luc.edu::04928de8-656b-4fc9-a34a-2e44ba06f3d4" providerId="AD" clId="Web-{8D591606-14C3-4209-80F0-41F42875B6D4}" dt="2020-06-29T17:26:17.497" v="1813" actId="20577"/>
        <pc:sldMkLst>
          <pc:docMk/>
          <pc:sldMk cId="2522049291" sldId="264"/>
        </pc:sldMkLst>
        <pc:spChg chg="mod">
          <ac:chgData name="Colacchio Wesley, Bridget" userId="S::bwesley@luc.edu::04928de8-656b-4fc9-a34a-2e44ba06f3d4" providerId="AD" clId="Web-{8D591606-14C3-4209-80F0-41F42875B6D4}" dt="2020-06-29T17:25:10.466" v="1791"/>
          <ac:spMkLst>
            <pc:docMk/>
            <pc:sldMk cId="2522049291" sldId="264"/>
            <ac:spMk id="2" creationId="{9F874B6A-A7F6-4E75-B3CF-C6570D9095F0}"/>
          </ac:spMkLst>
        </pc:spChg>
        <pc:spChg chg="mod">
          <ac:chgData name="Colacchio Wesley, Bridget" userId="S::bwesley@luc.edu::04928de8-656b-4fc9-a34a-2e44ba06f3d4" providerId="AD" clId="Web-{8D591606-14C3-4209-80F0-41F42875B6D4}" dt="2020-06-29T17:26:17.497" v="1813" actId="20577"/>
          <ac:spMkLst>
            <pc:docMk/>
            <pc:sldMk cId="2522049291" sldId="264"/>
            <ac:spMk id="3" creationId="{2046039F-451C-4E04-8CA1-E59ADBD962A7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25:10.466" v="1791"/>
          <ac:spMkLst>
            <pc:docMk/>
            <pc:sldMk cId="2522049291" sldId="264"/>
            <ac:spMk id="8" creationId="{907EF6B7-1338-4443-8C46-6A318D952DFD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25:10.466" v="1791"/>
          <ac:spMkLst>
            <pc:docMk/>
            <pc:sldMk cId="2522049291" sldId="264"/>
            <ac:spMk id="10" creationId="{DAAE4CDD-124C-4DCF-9584-B6033B545DD5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25:10.466" v="1791"/>
          <ac:spMkLst>
            <pc:docMk/>
            <pc:sldMk cId="2522049291" sldId="264"/>
            <ac:spMk id="12" creationId="{081E4A58-353D-44AE-B2FC-2A74E2E400F7}"/>
          </ac:spMkLst>
        </pc:spChg>
      </pc:sldChg>
      <pc:sldChg chg="modSp new">
        <pc:chgData name="Colacchio Wesley, Bridget" userId="S::bwesley@luc.edu::04928de8-656b-4fc9-a34a-2e44ba06f3d4" providerId="AD" clId="Web-{8D591606-14C3-4209-80F0-41F42875B6D4}" dt="2020-06-29T17:32:58.106" v="2143" actId="14100"/>
        <pc:sldMkLst>
          <pc:docMk/>
          <pc:sldMk cId="569016563" sldId="265"/>
        </pc:sldMkLst>
        <pc:spChg chg="mod">
          <ac:chgData name="Colacchio Wesley, Bridget" userId="S::bwesley@luc.edu::04928de8-656b-4fc9-a34a-2e44ba06f3d4" providerId="AD" clId="Web-{8D591606-14C3-4209-80F0-41F42875B6D4}" dt="2020-06-29T17:32:51.981" v="2141" actId="1076"/>
          <ac:spMkLst>
            <pc:docMk/>
            <pc:sldMk cId="569016563" sldId="265"/>
            <ac:spMk id="2" creationId="{E9FCC977-8A6F-4130-ACA2-590CF101C794}"/>
          </ac:spMkLst>
        </pc:spChg>
        <pc:spChg chg="mod">
          <ac:chgData name="Colacchio Wesley, Bridget" userId="S::bwesley@luc.edu::04928de8-656b-4fc9-a34a-2e44ba06f3d4" providerId="AD" clId="Web-{8D591606-14C3-4209-80F0-41F42875B6D4}" dt="2020-06-29T17:32:58.106" v="2143" actId="14100"/>
          <ac:spMkLst>
            <pc:docMk/>
            <pc:sldMk cId="569016563" sldId="265"/>
            <ac:spMk id="3" creationId="{453EEB13-F118-436C-92F5-008068A4E3FF}"/>
          </ac:spMkLst>
        </pc:spChg>
      </pc:sldChg>
      <pc:sldChg chg="addSp delSp modSp add replId">
        <pc:chgData name="Colacchio Wesley, Bridget" userId="S::bwesley@luc.edu::04928de8-656b-4fc9-a34a-2e44ba06f3d4" providerId="AD" clId="Web-{8D591606-14C3-4209-80F0-41F42875B6D4}" dt="2020-06-29T17:55:04.808" v="2236" actId="20577"/>
        <pc:sldMkLst>
          <pc:docMk/>
          <pc:sldMk cId="270275108" sldId="266"/>
        </pc:sldMkLst>
        <pc:spChg chg="mod">
          <ac:chgData name="Colacchio Wesley, Bridget" userId="S::bwesley@luc.edu::04928de8-656b-4fc9-a34a-2e44ba06f3d4" providerId="AD" clId="Web-{8D591606-14C3-4209-80F0-41F42875B6D4}" dt="2020-06-29T17:40:32.872" v="2199"/>
          <ac:spMkLst>
            <pc:docMk/>
            <pc:sldMk cId="270275108" sldId="266"/>
            <ac:spMk id="2" creationId="{81B7A8E8-E679-409A-922E-A907EE91BE11}"/>
          </ac:spMkLst>
        </pc:spChg>
        <pc:spChg chg="mod">
          <ac:chgData name="Colacchio Wesley, Bridget" userId="S::bwesley@luc.edu::04928de8-656b-4fc9-a34a-2e44ba06f3d4" providerId="AD" clId="Web-{8D591606-14C3-4209-80F0-41F42875B6D4}" dt="2020-06-29T17:55:04.808" v="2236" actId="20577"/>
          <ac:spMkLst>
            <pc:docMk/>
            <pc:sldMk cId="270275108" sldId="266"/>
            <ac:spMk id="6" creationId="{141E8F3F-5F75-49FB-8F5D-56A17A45F19B}"/>
          </ac:spMkLst>
        </pc:spChg>
        <pc:spChg chg="del">
          <ac:chgData name="Colacchio Wesley, Bridget" userId="S::bwesley@luc.edu::04928de8-656b-4fc9-a34a-2e44ba06f3d4" providerId="AD" clId="Web-{8D591606-14C3-4209-80F0-41F42875B6D4}" dt="2020-06-29T17:40:32.872" v="2199"/>
          <ac:spMkLst>
            <pc:docMk/>
            <pc:sldMk cId="270275108" sldId="266"/>
            <ac:spMk id="26" creationId="{B53FC5D6-983B-46C5-B1EE-0D1A2A6F2E53}"/>
          </ac:spMkLst>
        </pc:spChg>
        <pc:spChg chg="del">
          <ac:chgData name="Colacchio Wesley, Bridget" userId="S::bwesley@luc.edu::04928de8-656b-4fc9-a34a-2e44ba06f3d4" providerId="AD" clId="Web-{8D591606-14C3-4209-80F0-41F42875B6D4}" dt="2020-06-29T17:40:32.872" v="2199"/>
          <ac:spMkLst>
            <pc:docMk/>
            <pc:sldMk cId="270275108" sldId="266"/>
            <ac:spMk id="28" creationId="{6D42FB0C-8A7F-4C02-8A05-81CC895C9098}"/>
          </ac:spMkLst>
        </pc:spChg>
        <pc:spChg chg="del">
          <ac:chgData name="Colacchio Wesley, Bridget" userId="S::bwesley@luc.edu::04928de8-656b-4fc9-a34a-2e44ba06f3d4" providerId="AD" clId="Web-{8D591606-14C3-4209-80F0-41F42875B6D4}" dt="2020-06-29T17:40:32.872" v="2199"/>
          <ac:spMkLst>
            <pc:docMk/>
            <pc:sldMk cId="270275108" sldId="266"/>
            <ac:spMk id="30" creationId="{5884CB35-DA3F-4B59-859D-EC97437A6DA8}"/>
          </ac:spMkLst>
        </pc:spChg>
        <pc:spChg chg="del">
          <ac:chgData name="Colacchio Wesley, Bridget" userId="S::bwesley@luc.edu::04928de8-656b-4fc9-a34a-2e44ba06f3d4" providerId="AD" clId="Web-{8D591606-14C3-4209-80F0-41F42875B6D4}" dt="2020-06-29T17:40:32.872" v="2199"/>
          <ac:spMkLst>
            <pc:docMk/>
            <pc:sldMk cId="270275108" sldId="266"/>
            <ac:spMk id="32" creationId="{CD463199-883F-44A5-8267-E52DBE8B0E28}"/>
          </ac:spMkLst>
        </pc:spChg>
        <pc:spChg chg="del">
          <ac:chgData name="Colacchio Wesley, Bridget" userId="S::bwesley@luc.edu::04928de8-656b-4fc9-a34a-2e44ba06f3d4" providerId="AD" clId="Web-{8D591606-14C3-4209-80F0-41F42875B6D4}" dt="2020-06-29T17:40:32.872" v="2199"/>
          <ac:spMkLst>
            <pc:docMk/>
            <pc:sldMk cId="270275108" sldId="266"/>
            <ac:spMk id="34" creationId="{2A058240-2147-45E0-AEDC-7842EF6C324B}"/>
          </ac:spMkLst>
        </pc:spChg>
        <pc:spChg chg="del">
          <ac:chgData name="Colacchio Wesley, Bridget" userId="S::bwesley@luc.edu::04928de8-656b-4fc9-a34a-2e44ba06f3d4" providerId="AD" clId="Web-{8D591606-14C3-4209-80F0-41F42875B6D4}" dt="2020-06-29T17:40:32.872" v="2199"/>
          <ac:spMkLst>
            <pc:docMk/>
            <pc:sldMk cId="270275108" sldId="266"/>
            <ac:spMk id="36" creationId="{134620E6-82E6-47DD-80A8-77EACC635F4D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40:32.872" v="2199"/>
          <ac:spMkLst>
            <pc:docMk/>
            <pc:sldMk cId="270275108" sldId="266"/>
            <ac:spMk id="41" creationId="{D2B783EE-0239-4717-BBEA-8C9EAC61C824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40:32.872" v="2199"/>
          <ac:spMkLst>
            <pc:docMk/>
            <pc:sldMk cId="270275108" sldId="266"/>
            <ac:spMk id="43" creationId="{A7B99495-F43F-4D80-A44F-2CB4764EB90B}"/>
          </ac:spMkLst>
        </pc:spChg>
        <pc:spChg chg="add">
          <ac:chgData name="Colacchio Wesley, Bridget" userId="S::bwesley@luc.edu::04928de8-656b-4fc9-a34a-2e44ba06f3d4" providerId="AD" clId="Web-{8D591606-14C3-4209-80F0-41F42875B6D4}" dt="2020-06-29T17:40:32.872" v="2199"/>
          <ac:spMkLst>
            <pc:docMk/>
            <pc:sldMk cId="270275108" sldId="266"/>
            <ac:spMk id="45" creationId="{70BEB1E7-2F88-40BC-B73D-42E5B6F80BFC}"/>
          </ac:spMkLst>
        </pc:spChg>
        <pc:picChg chg="mod">
          <ac:chgData name="Colacchio Wesley, Bridget" userId="S::bwesley@luc.edu::04928de8-656b-4fc9-a34a-2e44ba06f3d4" providerId="AD" clId="Web-{8D591606-14C3-4209-80F0-41F42875B6D4}" dt="2020-06-29T17:40:32.872" v="2199"/>
          <ac:picMkLst>
            <pc:docMk/>
            <pc:sldMk cId="270275108" sldId="266"/>
            <ac:picMk id="4" creationId="{95E7370F-6852-49A2-88FC-E3F99511B29F}"/>
          </ac:picMkLst>
        </pc:picChg>
        <pc:picChg chg="mod">
          <ac:chgData name="Colacchio Wesley, Bridget" userId="S::bwesley@luc.edu::04928de8-656b-4fc9-a34a-2e44ba06f3d4" providerId="AD" clId="Web-{8D591606-14C3-4209-80F0-41F42875B6D4}" dt="2020-06-29T17:40:32.872" v="2199"/>
          <ac:picMkLst>
            <pc:docMk/>
            <pc:sldMk cId="270275108" sldId="266"/>
            <ac:picMk id="5" creationId="{6480B18E-58D0-4F47-BE5F-840F02DFF02B}"/>
          </ac:picMkLst>
        </pc:picChg>
      </pc:sldChg>
    </pc:docChg>
  </pc:docChgLst>
  <pc:docChgLst>
    <pc:chgData name="Colacchio Wesley, Bridget" userId="S::bwesley@luc.edu::04928de8-656b-4fc9-a34a-2e44ba06f3d4" providerId="AD" clId="Web-{94AF90D4-6C23-9A08-369D-FA78E2B03746}"/>
    <pc:docChg chg="addSld delSld modSld">
      <pc:chgData name="Colacchio Wesley, Bridget" userId="S::bwesley@luc.edu::04928de8-656b-4fc9-a34a-2e44ba06f3d4" providerId="AD" clId="Web-{94AF90D4-6C23-9A08-369D-FA78E2B03746}" dt="2020-07-06T15:21:45.595" v="592"/>
      <pc:docMkLst>
        <pc:docMk/>
      </pc:docMkLst>
      <pc:sldChg chg="modSp">
        <pc:chgData name="Colacchio Wesley, Bridget" userId="S::bwesley@luc.edu::04928de8-656b-4fc9-a34a-2e44ba06f3d4" providerId="AD" clId="Web-{94AF90D4-6C23-9A08-369D-FA78E2B03746}" dt="2020-07-03T15:04:57.176" v="40" actId="14100"/>
        <pc:sldMkLst>
          <pc:docMk/>
          <pc:sldMk cId="109857222" sldId="256"/>
        </pc:sldMkLst>
        <pc:spChg chg="mod">
          <ac:chgData name="Colacchio Wesley, Bridget" userId="S::bwesley@luc.edu::04928de8-656b-4fc9-a34a-2e44ba06f3d4" providerId="AD" clId="Web-{94AF90D4-6C23-9A08-369D-FA78E2B03746}" dt="2020-07-03T15:04:57.176" v="40" actId="14100"/>
          <ac:spMkLst>
            <pc:docMk/>
            <pc:sldMk cId="109857222" sldId="256"/>
            <ac:spMk id="2" creationId="{00000000-0000-0000-0000-000000000000}"/>
          </ac:spMkLst>
        </pc:spChg>
        <pc:picChg chg="mod modCrop">
          <ac:chgData name="Colacchio Wesley, Bridget" userId="S::bwesley@luc.edu::04928de8-656b-4fc9-a34a-2e44ba06f3d4" providerId="AD" clId="Web-{94AF90D4-6C23-9A08-369D-FA78E2B03746}" dt="2020-07-03T15:04:54.051" v="39" actId="1076"/>
          <ac:picMkLst>
            <pc:docMk/>
            <pc:sldMk cId="109857222" sldId="256"/>
            <ac:picMk id="4" creationId="{F36D5352-38F0-46FA-9B91-C1658F815707}"/>
          </ac:picMkLst>
        </pc:picChg>
      </pc:sldChg>
      <pc:sldChg chg="modSp">
        <pc:chgData name="Colacchio Wesley, Bridget" userId="S::bwesley@luc.edu::04928de8-656b-4fc9-a34a-2e44ba06f3d4" providerId="AD" clId="Web-{94AF90D4-6C23-9A08-369D-FA78E2B03746}" dt="2020-07-03T15:10:20.645" v="188" actId="20577"/>
        <pc:sldMkLst>
          <pc:docMk/>
          <pc:sldMk cId="1599574544" sldId="257"/>
        </pc:sldMkLst>
        <pc:spChg chg="mod">
          <ac:chgData name="Colacchio Wesley, Bridget" userId="S::bwesley@luc.edu::04928de8-656b-4fc9-a34a-2e44ba06f3d4" providerId="AD" clId="Web-{94AF90D4-6C23-9A08-369D-FA78E2B03746}" dt="2020-07-03T15:10:20.645" v="188" actId="20577"/>
          <ac:spMkLst>
            <pc:docMk/>
            <pc:sldMk cId="1599574544" sldId="257"/>
            <ac:spMk id="3" creationId="{0E9B3611-A9AD-4B67-988C-D935085638CA}"/>
          </ac:spMkLst>
        </pc:spChg>
      </pc:sldChg>
      <pc:sldChg chg="modSp">
        <pc:chgData name="Colacchio Wesley, Bridget" userId="S::bwesley@luc.edu::04928de8-656b-4fc9-a34a-2e44ba06f3d4" providerId="AD" clId="Web-{94AF90D4-6C23-9A08-369D-FA78E2B03746}" dt="2020-07-03T15:14:16.610" v="245" actId="20577"/>
        <pc:sldMkLst>
          <pc:docMk/>
          <pc:sldMk cId="494043769" sldId="258"/>
        </pc:sldMkLst>
        <pc:spChg chg="mod">
          <ac:chgData name="Colacchio Wesley, Bridget" userId="S::bwesley@luc.edu::04928de8-656b-4fc9-a34a-2e44ba06f3d4" providerId="AD" clId="Web-{94AF90D4-6C23-9A08-369D-FA78E2B03746}" dt="2020-07-03T15:14:16.610" v="245" actId="20577"/>
          <ac:spMkLst>
            <pc:docMk/>
            <pc:sldMk cId="494043769" sldId="258"/>
            <ac:spMk id="3" creationId="{C4822FE1-3549-4E71-BF80-E54A66F6FCEE}"/>
          </ac:spMkLst>
        </pc:spChg>
      </pc:sldChg>
      <pc:sldChg chg="addSp delSp modSp">
        <pc:chgData name="Colacchio Wesley, Bridget" userId="S::bwesley@luc.edu::04928de8-656b-4fc9-a34a-2e44ba06f3d4" providerId="AD" clId="Web-{94AF90D4-6C23-9A08-369D-FA78E2B03746}" dt="2020-07-06T15:21:23.751" v="590"/>
        <pc:sldMkLst>
          <pc:docMk/>
          <pc:sldMk cId="3221154785" sldId="259"/>
        </pc:sldMkLst>
        <pc:spChg chg="mod">
          <ac:chgData name="Colacchio Wesley, Bridget" userId="S::bwesley@luc.edu::04928de8-656b-4fc9-a34a-2e44ba06f3d4" providerId="AD" clId="Web-{94AF90D4-6C23-9A08-369D-FA78E2B03746}" dt="2020-07-03T15:16:10.475" v="344" actId="20577"/>
          <ac:spMkLst>
            <pc:docMk/>
            <pc:sldMk cId="3221154785" sldId="259"/>
            <ac:spMk id="2" creationId="{381EA08F-60B7-4E6F-95F2-B904D4558977}"/>
          </ac:spMkLst>
        </pc:spChg>
        <pc:picChg chg="add del mod">
          <ac:chgData name="Colacchio Wesley, Bridget" userId="S::bwesley@luc.edu::04928de8-656b-4fc9-a34a-2e44ba06f3d4" providerId="AD" clId="Web-{94AF90D4-6C23-9A08-369D-FA78E2B03746}" dt="2020-07-06T15:21:23.751" v="590"/>
          <ac:picMkLst>
            <pc:docMk/>
            <pc:sldMk cId="3221154785" sldId="259"/>
            <ac:picMk id="4" creationId="{24E0D7F6-DEBE-4C2D-B647-57617359D3FA}"/>
          </ac:picMkLst>
        </pc:picChg>
      </pc:sldChg>
      <pc:sldChg chg="del">
        <pc:chgData name="Colacchio Wesley, Bridget" userId="S::bwesley@luc.edu::04928de8-656b-4fc9-a34a-2e44ba06f3d4" providerId="AD" clId="Web-{94AF90D4-6C23-9A08-369D-FA78E2B03746}" dt="2020-07-03T15:16:18.491" v="347"/>
        <pc:sldMkLst>
          <pc:docMk/>
          <pc:sldMk cId="555781018" sldId="260"/>
        </pc:sldMkLst>
      </pc:sldChg>
      <pc:sldChg chg="del">
        <pc:chgData name="Colacchio Wesley, Bridget" userId="S::bwesley@luc.edu::04928de8-656b-4fc9-a34a-2e44ba06f3d4" providerId="AD" clId="Web-{94AF90D4-6C23-9A08-369D-FA78E2B03746}" dt="2020-07-03T15:16:17.194" v="346"/>
        <pc:sldMkLst>
          <pc:docMk/>
          <pc:sldMk cId="4021490754" sldId="261"/>
        </pc:sldMkLst>
      </pc:sldChg>
      <pc:sldChg chg="modSp">
        <pc:chgData name="Colacchio Wesley, Bridget" userId="S::bwesley@luc.edu::04928de8-656b-4fc9-a34a-2e44ba06f3d4" providerId="AD" clId="Web-{94AF90D4-6C23-9A08-369D-FA78E2B03746}" dt="2020-07-03T15:49:58.839" v="547" actId="14100"/>
        <pc:sldMkLst>
          <pc:docMk/>
          <pc:sldMk cId="2917697166" sldId="262"/>
        </pc:sldMkLst>
        <pc:spChg chg="mod">
          <ac:chgData name="Colacchio Wesley, Bridget" userId="S::bwesley@luc.edu::04928de8-656b-4fc9-a34a-2e44ba06f3d4" providerId="AD" clId="Web-{94AF90D4-6C23-9A08-369D-FA78E2B03746}" dt="2020-07-03T15:49:58.839" v="547" actId="14100"/>
          <ac:spMkLst>
            <pc:docMk/>
            <pc:sldMk cId="2917697166" sldId="262"/>
            <ac:spMk id="3" creationId="{0E9B3611-A9AD-4B67-988C-D935085638CA}"/>
          </ac:spMkLst>
        </pc:spChg>
      </pc:sldChg>
      <pc:sldChg chg="del">
        <pc:chgData name="Colacchio Wesley, Bridget" userId="S::bwesley@luc.edu::04928de8-656b-4fc9-a34a-2e44ba06f3d4" providerId="AD" clId="Web-{94AF90D4-6C23-9A08-369D-FA78E2B03746}" dt="2020-07-03T15:16:20.304" v="348"/>
        <pc:sldMkLst>
          <pc:docMk/>
          <pc:sldMk cId="3099246357" sldId="263"/>
        </pc:sldMkLst>
      </pc:sldChg>
      <pc:sldChg chg="del">
        <pc:chgData name="Colacchio Wesley, Bridget" userId="S::bwesley@luc.edu::04928de8-656b-4fc9-a34a-2e44ba06f3d4" providerId="AD" clId="Web-{94AF90D4-6C23-9A08-369D-FA78E2B03746}" dt="2020-07-03T15:16:25.429" v="351"/>
        <pc:sldMkLst>
          <pc:docMk/>
          <pc:sldMk cId="2522049291" sldId="264"/>
        </pc:sldMkLst>
      </pc:sldChg>
      <pc:sldChg chg="del">
        <pc:chgData name="Colacchio Wesley, Bridget" userId="S::bwesley@luc.edu::04928de8-656b-4fc9-a34a-2e44ba06f3d4" providerId="AD" clId="Web-{94AF90D4-6C23-9A08-369D-FA78E2B03746}" dt="2020-07-03T15:16:22.288" v="349"/>
        <pc:sldMkLst>
          <pc:docMk/>
          <pc:sldMk cId="270275108" sldId="266"/>
        </pc:sldMkLst>
      </pc:sldChg>
      <pc:sldChg chg="del">
        <pc:chgData name="Colacchio Wesley, Bridget" userId="S::bwesley@luc.edu::04928de8-656b-4fc9-a34a-2e44ba06f3d4" providerId="AD" clId="Web-{94AF90D4-6C23-9A08-369D-FA78E2B03746}" dt="2020-07-03T15:16:23.726" v="350"/>
        <pc:sldMkLst>
          <pc:docMk/>
          <pc:sldMk cId="2661178730" sldId="267"/>
        </pc:sldMkLst>
      </pc:sldChg>
      <pc:sldChg chg="del">
        <pc:chgData name="Colacchio Wesley, Bridget" userId="S::bwesley@luc.edu::04928de8-656b-4fc9-a34a-2e44ba06f3d4" providerId="AD" clId="Web-{94AF90D4-6C23-9A08-369D-FA78E2B03746}" dt="2020-07-03T15:16:26.429" v="352"/>
        <pc:sldMkLst>
          <pc:docMk/>
          <pc:sldMk cId="1005722521" sldId="268"/>
        </pc:sldMkLst>
      </pc:sldChg>
      <pc:sldChg chg="modSp add replId">
        <pc:chgData name="Colacchio Wesley, Bridget" userId="S::bwesley@luc.edu::04928de8-656b-4fc9-a34a-2e44ba06f3d4" providerId="AD" clId="Web-{94AF90D4-6C23-9A08-369D-FA78E2B03746}" dt="2020-07-03T15:15:43.724" v="313" actId="20577"/>
        <pc:sldMkLst>
          <pc:docMk/>
          <pc:sldMk cId="145546785" sldId="269"/>
        </pc:sldMkLst>
        <pc:spChg chg="mod">
          <ac:chgData name="Colacchio Wesley, Bridget" userId="S::bwesley@luc.edu::04928de8-656b-4fc9-a34a-2e44ba06f3d4" providerId="AD" clId="Web-{94AF90D4-6C23-9A08-369D-FA78E2B03746}" dt="2020-07-03T15:13:43.733" v="231" actId="14100"/>
          <ac:spMkLst>
            <pc:docMk/>
            <pc:sldMk cId="145546785" sldId="269"/>
            <ac:spMk id="2" creationId="{162285ED-7C33-4157-9224-1A62DFF66128}"/>
          </ac:spMkLst>
        </pc:spChg>
        <pc:spChg chg="mod">
          <ac:chgData name="Colacchio Wesley, Bridget" userId="S::bwesley@luc.edu::04928de8-656b-4fc9-a34a-2e44ba06f3d4" providerId="AD" clId="Web-{94AF90D4-6C23-9A08-369D-FA78E2B03746}" dt="2020-07-03T15:15:43.724" v="313" actId="20577"/>
          <ac:spMkLst>
            <pc:docMk/>
            <pc:sldMk cId="145546785" sldId="269"/>
            <ac:spMk id="3" creationId="{C4822FE1-3549-4E71-BF80-E54A66F6FCEE}"/>
          </ac:spMkLst>
        </pc:spChg>
      </pc:sldChg>
      <pc:sldChg chg="modSp new">
        <pc:chgData name="Colacchio Wesley, Bridget" userId="S::bwesley@luc.edu::04928de8-656b-4fc9-a34a-2e44ba06f3d4" providerId="AD" clId="Web-{94AF90D4-6C23-9A08-369D-FA78E2B03746}" dt="2020-07-03T15:18:42.780" v="367" actId="20577"/>
        <pc:sldMkLst>
          <pc:docMk/>
          <pc:sldMk cId="685711603" sldId="270"/>
        </pc:sldMkLst>
        <pc:spChg chg="mod">
          <ac:chgData name="Colacchio Wesley, Bridget" userId="S::bwesley@luc.edu::04928de8-656b-4fc9-a34a-2e44ba06f3d4" providerId="AD" clId="Web-{94AF90D4-6C23-9A08-369D-FA78E2B03746}" dt="2020-07-03T15:18:42.780" v="367" actId="20577"/>
          <ac:spMkLst>
            <pc:docMk/>
            <pc:sldMk cId="685711603" sldId="270"/>
            <ac:spMk id="2" creationId="{79E60131-AD98-47B5-B856-8E88E6EBA4EF}"/>
          </ac:spMkLst>
        </pc:spChg>
      </pc:sldChg>
      <pc:sldChg chg="addSp modSp new mod setBg">
        <pc:chgData name="Colacchio Wesley, Bridget" userId="S::bwesley@luc.edu::04928de8-656b-4fc9-a34a-2e44ba06f3d4" providerId="AD" clId="Web-{94AF90D4-6C23-9A08-369D-FA78E2B03746}" dt="2020-07-03T16:11:02.712" v="588"/>
        <pc:sldMkLst>
          <pc:docMk/>
          <pc:sldMk cId="3053170332" sldId="271"/>
        </pc:sldMkLst>
        <pc:spChg chg="mod">
          <ac:chgData name="Colacchio Wesley, Bridget" userId="S::bwesley@luc.edu::04928de8-656b-4fc9-a34a-2e44ba06f3d4" providerId="AD" clId="Web-{94AF90D4-6C23-9A08-369D-FA78E2B03746}" dt="2020-07-03T16:11:02.712" v="588"/>
          <ac:spMkLst>
            <pc:docMk/>
            <pc:sldMk cId="3053170332" sldId="271"/>
            <ac:spMk id="2" creationId="{075F1E8E-DC76-4B40-BEBD-6CC3D46442AB}"/>
          </ac:spMkLst>
        </pc:spChg>
        <pc:spChg chg="mod">
          <ac:chgData name="Colacchio Wesley, Bridget" userId="S::bwesley@luc.edu::04928de8-656b-4fc9-a34a-2e44ba06f3d4" providerId="AD" clId="Web-{94AF90D4-6C23-9A08-369D-FA78E2B03746}" dt="2020-07-03T16:11:02.712" v="588"/>
          <ac:spMkLst>
            <pc:docMk/>
            <pc:sldMk cId="3053170332" sldId="271"/>
            <ac:spMk id="3" creationId="{0B7668A0-7BB5-421A-9BC5-E54600D97A50}"/>
          </ac:spMkLst>
        </pc:spChg>
        <pc:spChg chg="add">
          <ac:chgData name="Colacchio Wesley, Bridget" userId="S::bwesley@luc.edu::04928de8-656b-4fc9-a34a-2e44ba06f3d4" providerId="AD" clId="Web-{94AF90D4-6C23-9A08-369D-FA78E2B03746}" dt="2020-07-03T16:11:02.712" v="588"/>
          <ac:spMkLst>
            <pc:docMk/>
            <pc:sldMk cId="3053170332" sldId="271"/>
            <ac:spMk id="8" creationId="{1BB867FF-FC45-48F7-8104-F89BE54909F1}"/>
          </ac:spMkLst>
        </pc:spChg>
        <pc:spChg chg="add">
          <ac:chgData name="Colacchio Wesley, Bridget" userId="S::bwesley@luc.edu::04928de8-656b-4fc9-a34a-2e44ba06f3d4" providerId="AD" clId="Web-{94AF90D4-6C23-9A08-369D-FA78E2B03746}" dt="2020-07-03T16:11:02.712" v="588"/>
          <ac:spMkLst>
            <pc:docMk/>
            <pc:sldMk cId="3053170332" sldId="271"/>
            <ac:spMk id="10" creationId="{8BB56887-D0D5-4F0C-9E19-7247EB83C8B7}"/>
          </ac:spMkLst>
        </pc:spChg>
        <pc:spChg chg="add">
          <ac:chgData name="Colacchio Wesley, Bridget" userId="S::bwesley@luc.edu::04928de8-656b-4fc9-a34a-2e44ba06f3d4" providerId="AD" clId="Web-{94AF90D4-6C23-9A08-369D-FA78E2B03746}" dt="2020-07-03T16:11:02.712" v="588"/>
          <ac:spMkLst>
            <pc:docMk/>
            <pc:sldMk cId="3053170332" sldId="271"/>
            <ac:spMk id="12" creationId="{081E4A58-353D-44AE-B2FC-2A74E2E400F7}"/>
          </ac:spMkLst>
        </pc:spChg>
      </pc:sldChg>
      <pc:sldChg chg="addSp delSp modSp new">
        <pc:chgData name="Colacchio Wesley, Bridget" userId="S::bwesley@luc.edu::04928de8-656b-4fc9-a34a-2e44ba06f3d4" providerId="AD" clId="Web-{94AF90D4-6C23-9A08-369D-FA78E2B03746}" dt="2020-07-06T15:21:45.595" v="592"/>
        <pc:sldMkLst>
          <pc:docMk/>
          <pc:sldMk cId="1109211754" sldId="272"/>
        </pc:sldMkLst>
        <pc:spChg chg="mod">
          <ac:chgData name="Colacchio Wesley, Bridget" userId="S::bwesley@luc.edu::04928de8-656b-4fc9-a34a-2e44ba06f3d4" providerId="AD" clId="Web-{94AF90D4-6C23-9A08-369D-FA78E2B03746}" dt="2020-07-03T15:21:50.695" v="472" actId="20577"/>
          <ac:spMkLst>
            <pc:docMk/>
            <pc:sldMk cId="1109211754" sldId="272"/>
            <ac:spMk id="2" creationId="{11047D59-F0CC-42E7-9AA8-9F07A1829F52}"/>
          </ac:spMkLst>
        </pc:spChg>
        <pc:spChg chg="mod">
          <ac:chgData name="Colacchio Wesley, Bridget" userId="S::bwesley@luc.edu::04928de8-656b-4fc9-a34a-2e44ba06f3d4" providerId="AD" clId="Web-{94AF90D4-6C23-9A08-369D-FA78E2B03746}" dt="2020-07-03T15:22:35.994" v="497" actId="20577"/>
          <ac:spMkLst>
            <pc:docMk/>
            <pc:sldMk cId="1109211754" sldId="272"/>
            <ac:spMk id="3" creationId="{4D4E1261-5D18-4FA6-A9C9-D597501712CA}"/>
          </ac:spMkLst>
        </pc:spChg>
        <pc:picChg chg="add del mod">
          <ac:chgData name="Colacchio Wesley, Bridget" userId="S::bwesley@luc.edu::04928de8-656b-4fc9-a34a-2e44ba06f3d4" providerId="AD" clId="Web-{94AF90D4-6C23-9A08-369D-FA78E2B03746}" dt="2020-07-06T15:21:45.595" v="592"/>
          <ac:picMkLst>
            <pc:docMk/>
            <pc:sldMk cId="1109211754" sldId="272"/>
            <ac:picMk id="4" creationId="{3E1EC921-3F29-488E-A920-07309331FD06}"/>
          </ac:picMkLst>
        </pc:picChg>
      </pc:sldChg>
      <pc:sldChg chg="addSp delSp modSp new mod setBg">
        <pc:chgData name="Colacchio Wesley, Bridget" userId="S::bwesley@luc.edu::04928de8-656b-4fc9-a34a-2e44ba06f3d4" providerId="AD" clId="Web-{94AF90D4-6C23-9A08-369D-FA78E2B03746}" dt="2020-07-03T16:10:41.884" v="587" actId="1076"/>
        <pc:sldMkLst>
          <pc:docMk/>
          <pc:sldMk cId="331746748" sldId="273"/>
        </pc:sldMkLst>
        <pc:spChg chg="mod">
          <ac:chgData name="Colacchio Wesley, Bridget" userId="S::bwesley@luc.edu::04928de8-656b-4fc9-a34a-2e44ba06f3d4" providerId="AD" clId="Web-{94AF90D4-6C23-9A08-369D-FA78E2B03746}" dt="2020-07-03T16:10:41.884" v="587" actId="1076"/>
          <ac:spMkLst>
            <pc:docMk/>
            <pc:sldMk cId="331746748" sldId="273"/>
            <ac:spMk id="2" creationId="{3ECA345E-88EE-45F5-9A79-3CD288EBA575}"/>
          </ac:spMkLst>
        </pc:spChg>
        <pc:spChg chg="del">
          <ac:chgData name="Colacchio Wesley, Bridget" userId="S::bwesley@luc.edu::04928de8-656b-4fc9-a34a-2e44ba06f3d4" providerId="AD" clId="Web-{94AF90D4-6C23-9A08-369D-FA78E2B03746}" dt="2020-07-03T15:54:32.967" v="569"/>
          <ac:spMkLst>
            <pc:docMk/>
            <pc:sldMk cId="331746748" sldId="273"/>
            <ac:spMk id="3" creationId="{2770143C-2DBF-412A-BD84-B5921FD18675}"/>
          </ac:spMkLst>
        </pc:spChg>
        <pc:spChg chg="add del mod">
          <ac:chgData name="Colacchio Wesley, Bridget" userId="S::bwesley@luc.edu::04928de8-656b-4fc9-a34a-2e44ba06f3d4" providerId="AD" clId="Web-{94AF90D4-6C23-9A08-369D-FA78E2B03746}" dt="2020-07-03T16:03:53.301" v="575"/>
          <ac:spMkLst>
            <pc:docMk/>
            <pc:sldMk cId="331746748" sldId="273"/>
            <ac:spMk id="6" creationId="{A84F6CE6-FC17-483A-A37D-F72846DEF7F3}"/>
          </ac:spMkLst>
        </pc:spChg>
        <pc:spChg chg="add del">
          <ac:chgData name="Colacchio Wesley, Bridget" userId="S::bwesley@luc.edu::04928de8-656b-4fc9-a34a-2e44ba06f3d4" providerId="AD" clId="Web-{94AF90D4-6C23-9A08-369D-FA78E2B03746}" dt="2020-07-03T16:10:27.806" v="585"/>
          <ac:spMkLst>
            <pc:docMk/>
            <pc:sldMk cId="331746748" sldId="273"/>
            <ac:spMk id="12" creationId="{46090D5F-01AF-4676-ADF9-09DA80A264EF}"/>
          </ac:spMkLst>
        </pc:spChg>
        <pc:spChg chg="add del">
          <ac:chgData name="Colacchio Wesley, Bridget" userId="S::bwesley@luc.edu::04928de8-656b-4fc9-a34a-2e44ba06f3d4" providerId="AD" clId="Web-{94AF90D4-6C23-9A08-369D-FA78E2B03746}" dt="2020-07-03T16:10:27.806" v="585"/>
          <ac:spMkLst>
            <pc:docMk/>
            <pc:sldMk cId="331746748" sldId="273"/>
            <ac:spMk id="14" creationId="{129A6924-D08B-45DD-8219-D130D09CE56C}"/>
          </ac:spMkLst>
        </pc:spChg>
        <pc:spChg chg="add del">
          <ac:chgData name="Colacchio Wesley, Bridget" userId="S::bwesley@luc.edu::04928de8-656b-4fc9-a34a-2e44ba06f3d4" providerId="AD" clId="Web-{94AF90D4-6C23-9A08-369D-FA78E2B03746}" dt="2020-07-03T16:10:27.806" v="585"/>
          <ac:spMkLst>
            <pc:docMk/>
            <pc:sldMk cId="331746748" sldId="273"/>
            <ac:spMk id="16" creationId="{01B0AB56-1C73-492F-9E03-DF7B546AFCE4}"/>
          </ac:spMkLst>
        </pc:spChg>
        <pc:picChg chg="add del mod ord modCrop">
          <ac:chgData name="Colacchio Wesley, Bridget" userId="S::bwesley@luc.edu::04928de8-656b-4fc9-a34a-2e44ba06f3d4" providerId="AD" clId="Web-{94AF90D4-6C23-9A08-369D-FA78E2B03746}" dt="2020-07-03T15:59:04.142" v="574"/>
          <ac:picMkLst>
            <pc:docMk/>
            <pc:sldMk cId="331746748" sldId="273"/>
            <ac:picMk id="4" creationId="{2B970D6D-0987-4526-B113-A3D61B993B66}"/>
          </ac:picMkLst>
        </pc:picChg>
        <pc:picChg chg="add mod ord">
          <ac:chgData name="Colacchio Wesley, Bridget" userId="S::bwesley@luc.edu::04928de8-656b-4fc9-a34a-2e44ba06f3d4" providerId="AD" clId="Web-{94AF90D4-6C23-9A08-369D-FA78E2B03746}" dt="2020-07-03T16:10:27.806" v="585"/>
          <ac:picMkLst>
            <pc:docMk/>
            <pc:sldMk cId="331746748" sldId="273"/>
            <ac:picMk id="7" creationId="{04A37E7E-2DBE-4332-A890-49688892B0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33DD3-ECA1-4E92-8D24-185DE778095D}" type="datetimeFigureOut">
              <a:rPr lang="en-US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04432-29A6-4C3C-996C-DF8BE9F3DD5E}" type="slidenum">
              <a:rPr lang="en-US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DFF86-05EE-BE44-B0CF-EE49428F6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0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5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7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5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815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1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027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59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36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26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93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73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10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18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0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0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28908-9447-1547-B888-0E89DD4754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446E9-7BDB-C648-B68E-F49DA089A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197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87D6F-E9C1-6D15-A025-0C421BCE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8844"/>
            <a:ext cx="10353761" cy="1351721"/>
          </a:xfrm>
        </p:spPr>
        <p:txBody>
          <a:bodyPr>
            <a:normAutofit/>
          </a:bodyPr>
          <a:lstStyle/>
          <a:p>
            <a:r>
              <a:rPr lang="it-IT" sz="6600" dirty="0">
                <a:solidFill>
                  <a:schemeClr val="tx1">
                    <a:lumMod val="95000"/>
                  </a:schemeClr>
                </a:solidFill>
              </a:rPr>
              <a:t>ORIZZONTI TEORICI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65416BC-0631-6A54-A7AE-4C92C0480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88" y="1617333"/>
            <a:ext cx="6052182" cy="4743709"/>
          </a:xfrm>
        </p:spPr>
      </p:pic>
    </p:spTree>
    <p:extLst>
      <p:ext uri="{BB962C8B-B14F-4D97-AF65-F5344CB8AC3E}">
        <p14:creationId xmlns:p14="http://schemas.microsoft.com/office/powerpoint/2010/main" val="424287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2512"/>
          </a:xfrm>
        </p:spPr>
        <p:txBody>
          <a:bodyPr>
            <a:normAutofit/>
          </a:bodyPr>
          <a:lstStyle/>
          <a:p>
            <a:r>
              <a:rPr lang="en-US" sz="6000" b="1" dirty="0"/>
              <a:t>IDENTITÀ FINZIONALI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8302" y="944217"/>
            <a:ext cx="11215396" cy="56373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Werner </a:t>
            </a:r>
            <a:r>
              <a:rPr lang="en-US" sz="2400" dirty="0" err="1"/>
              <a:t>Sollors</a:t>
            </a:r>
            <a:r>
              <a:rPr lang="en-US" sz="2400" dirty="0"/>
              <a:t>: </a:t>
            </a:r>
            <a:r>
              <a:rPr lang="en-US" sz="2400" dirty="0" err="1"/>
              <a:t>dialettica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descent/consent </a:t>
            </a:r>
            <a:r>
              <a:rPr lang="en-US" sz="2400" dirty="0" err="1"/>
              <a:t>nella</a:t>
            </a:r>
            <a:r>
              <a:rPr lang="en-US" sz="2400" dirty="0"/>
              <a:t> </a:t>
            </a:r>
            <a:r>
              <a:rPr lang="en-US" sz="2400" dirty="0" err="1"/>
              <a:t>costruzione</a:t>
            </a:r>
            <a:r>
              <a:rPr lang="en-US" sz="2400" dirty="0"/>
              <a:t> </a:t>
            </a:r>
            <a:r>
              <a:rPr lang="en-US" sz="2400" dirty="0" err="1"/>
              <a:t>dell’identità</a:t>
            </a:r>
            <a:r>
              <a:rPr lang="en-US" sz="2400" dirty="0"/>
              <a:t> americana.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Descent</a:t>
            </a:r>
            <a:r>
              <a:rPr lang="en-US" sz="2400" dirty="0"/>
              <a:t> = “relations of ‘substance’ (by blood or nature)” vs. </a:t>
            </a:r>
            <a:r>
              <a:rPr lang="en-US" sz="2400" dirty="0">
                <a:solidFill>
                  <a:srgbClr val="FF0000"/>
                </a:solidFill>
              </a:rPr>
              <a:t>Consent</a:t>
            </a:r>
            <a:r>
              <a:rPr lang="en-US" sz="2400" dirty="0"/>
              <a:t> = </a:t>
            </a:r>
            <a:r>
              <a:rPr lang="en-US" sz="2400" dirty="0" err="1"/>
              <a:t>relazioni</a:t>
            </a:r>
            <a:r>
              <a:rPr lang="en-US" sz="2400" dirty="0"/>
              <a:t> </a:t>
            </a:r>
            <a:r>
              <a:rPr lang="en-US" sz="2400" dirty="0" err="1"/>
              <a:t>basate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“‘law’ or ‘marriage’”,</a:t>
            </a:r>
          </a:p>
          <a:p>
            <a:pPr>
              <a:buNone/>
            </a:pPr>
            <a:r>
              <a:rPr lang="en-US" sz="2400" dirty="0"/>
              <a:t>I </a:t>
            </a:r>
            <a:r>
              <a:rPr lang="en-US" sz="2400" dirty="0" err="1"/>
              <a:t>miti</a:t>
            </a:r>
            <a:r>
              <a:rPr lang="en-US" sz="2400" dirty="0"/>
              <a:t> </a:t>
            </a:r>
            <a:r>
              <a:rPr lang="en-US" sz="2400" dirty="0" err="1"/>
              <a:t>d’identità</a:t>
            </a:r>
            <a:r>
              <a:rPr lang="en-US" sz="2400" dirty="0"/>
              <a:t> </a:t>
            </a:r>
            <a:r>
              <a:rPr lang="en-US" sz="2400" dirty="0" err="1"/>
              <a:t>americani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incentrano</a:t>
            </a:r>
            <a:r>
              <a:rPr lang="en-US" sz="2400" dirty="0"/>
              <a:t> </a:t>
            </a:r>
            <a:r>
              <a:rPr lang="en-US" sz="2400" dirty="0" err="1"/>
              <a:t>sul</a:t>
            </a:r>
            <a:r>
              <a:rPr lang="en-US" sz="2400" dirty="0"/>
              <a:t> “</a:t>
            </a:r>
            <a:r>
              <a:rPr lang="en-US" sz="2400" dirty="0" err="1"/>
              <a:t>consenso</a:t>
            </a:r>
            <a:r>
              <a:rPr lang="en-US" sz="2400" dirty="0"/>
              <a:t>” </a:t>
            </a:r>
            <a:r>
              <a:rPr lang="en-US" sz="2400" dirty="0" err="1"/>
              <a:t>piuttosto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sulla</a:t>
            </a:r>
            <a:r>
              <a:rPr lang="en-US" sz="2400" dirty="0"/>
              <a:t> </a:t>
            </a:r>
            <a:r>
              <a:rPr lang="en-US" sz="2400" dirty="0" err="1"/>
              <a:t>discendenza</a:t>
            </a:r>
            <a:r>
              <a:rPr lang="en-US" sz="2400" dirty="0"/>
              <a:t>, </a:t>
            </a:r>
            <a:r>
              <a:rPr lang="en-US" sz="2400" dirty="0" err="1"/>
              <a:t>sottolineando</a:t>
            </a:r>
            <a:r>
              <a:rPr lang="en-US" sz="2400" dirty="0"/>
              <a:t> “our abilities as mature free agents and ‘architects of our fates’ to choose our spouses, our destinies, and our political systems”.</a:t>
            </a:r>
          </a:p>
          <a:p>
            <a:pPr>
              <a:buNone/>
            </a:pPr>
            <a:r>
              <a:rPr lang="en-US" sz="2400" dirty="0"/>
              <a:t>Ma </a:t>
            </a:r>
            <a:r>
              <a:rPr lang="en-US" sz="2400" dirty="0" err="1"/>
              <a:t>questa</a:t>
            </a:r>
            <a:r>
              <a:rPr lang="en-US" sz="2400" dirty="0"/>
              <a:t> </a:t>
            </a:r>
            <a:r>
              <a:rPr lang="en-US" sz="2400" dirty="0" err="1"/>
              <a:t>enfasi</a:t>
            </a:r>
            <a:r>
              <a:rPr lang="en-US" sz="2400" dirty="0"/>
              <a:t> occulta il </a:t>
            </a:r>
            <a:r>
              <a:rPr lang="en-US" sz="2400" dirty="0" err="1"/>
              <a:t>fatto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questa</a:t>
            </a:r>
            <a:r>
              <a:rPr lang="en-US" sz="2400" dirty="0"/>
              <a:t> </a:t>
            </a:r>
            <a:r>
              <a:rPr lang="en-US" sz="2400" dirty="0" err="1"/>
              <a:t>possibilià</a:t>
            </a:r>
            <a:r>
              <a:rPr lang="en-US" sz="2400" dirty="0"/>
              <a:t> di </a:t>
            </a:r>
            <a:r>
              <a:rPr lang="en-US" sz="2400" dirty="0" err="1"/>
              <a:t>scelta</a:t>
            </a:r>
            <a:r>
              <a:rPr lang="en-US" sz="2400" dirty="0"/>
              <a:t> è </a:t>
            </a:r>
            <a:r>
              <a:rPr lang="en-US" sz="2400" dirty="0" err="1"/>
              <a:t>riservata</a:t>
            </a:r>
            <a:r>
              <a:rPr lang="en-US" sz="2400" dirty="0"/>
              <a:t> solo ai </a:t>
            </a:r>
            <a:r>
              <a:rPr lang="en-US" sz="2400" dirty="0" err="1"/>
              <a:t>discendenti</a:t>
            </a:r>
            <a:r>
              <a:rPr lang="en-US" sz="2400" dirty="0"/>
              <a:t> di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determinata</a:t>
            </a:r>
            <a:r>
              <a:rPr lang="en-US" sz="2400" dirty="0"/>
              <a:t> “</a:t>
            </a:r>
            <a:r>
              <a:rPr lang="en-US" sz="2400" dirty="0" err="1"/>
              <a:t>razza</a:t>
            </a:r>
            <a:r>
              <a:rPr lang="en-US" sz="2400" dirty="0"/>
              <a:t>”, e </a:t>
            </a:r>
            <a:r>
              <a:rPr lang="en-US" sz="2400" dirty="0" err="1"/>
              <a:t>arriva</a:t>
            </a:r>
            <a:r>
              <a:rPr lang="en-US" sz="2400" dirty="0"/>
              <a:t> a </a:t>
            </a:r>
            <a:r>
              <a:rPr lang="en-US" sz="2400" dirty="0" err="1"/>
              <a:t>creare</a:t>
            </a:r>
            <a:r>
              <a:rPr lang="en-US" sz="2400" dirty="0"/>
              <a:t>  un </a:t>
            </a:r>
            <a:r>
              <a:rPr lang="en-US" sz="2400" dirty="0" err="1">
                <a:solidFill>
                  <a:srgbClr val="FF0000"/>
                </a:solidFill>
              </a:rPr>
              <a:t>multiculturalismo</a:t>
            </a:r>
            <a:r>
              <a:rPr lang="en-US" sz="2400" dirty="0">
                <a:solidFill>
                  <a:srgbClr val="FF0000"/>
                </a:solidFill>
              </a:rPr>
              <a:t> americano </a:t>
            </a:r>
            <a:r>
              <a:rPr lang="en-US" sz="2400" dirty="0"/>
              <a:t> </a:t>
            </a:r>
            <a:r>
              <a:rPr lang="en-US" sz="2400" dirty="0" err="1"/>
              <a:t>limitato</a:t>
            </a:r>
            <a:r>
              <a:rPr lang="en-US" sz="2400" dirty="0"/>
              <a:t> solo ad </a:t>
            </a:r>
            <a:r>
              <a:rPr lang="en-US" sz="2400" dirty="0" err="1"/>
              <a:t>alcuni</a:t>
            </a:r>
            <a:r>
              <a:rPr lang="en-US" sz="2400" dirty="0"/>
              <a:t> </a:t>
            </a:r>
            <a:r>
              <a:rPr lang="en-US" sz="2400" dirty="0" err="1"/>
              <a:t>gruppi</a:t>
            </a:r>
            <a:r>
              <a:rPr lang="en-US" sz="2400" dirty="0"/>
              <a:t> </a:t>
            </a:r>
            <a:r>
              <a:rPr lang="en-US" sz="2400" dirty="0" err="1"/>
              <a:t>etnici</a:t>
            </a:r>
            <a:r>
              <a:rPr lang="en-US" sz="2400" dirty="0"/>
              <a:t>, </a:t>
            </a:r>
            <a:r>
              <a:rPr lang="en-US" sz="2400" dirty="0" err="1"/>
              <a:t>occultando</a:t>
            </a:r>
            <a:r>
              <a:rPr lang="en-US" sz="2400" dirty="0"/>
              <a:t> </a:t>
            </a:r>
            <a:r>
              <a:rPr lang="en-US" sz="2400" dirty="0" err="1"/>
              <a:t>l’esclusione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altre</a:t>
            </a:r>
            <a:r>
              <a:rPr lang="en-US" sz="2400" dirty="0"/>
              <a:t> “</a:t>
            </a:r>
            <a:r>
              <a:rPr lang="en-US" sz="2400" dirty="0" err="1"/>
              <a:t>razze</a:t>
            </a:r>
            <a:r>
              <a:rPr lang="en-US" sz="2400" dirty="0"/>
              <a:t>”.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24DE5-85C4-AB36-8B8F-75BE6614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3" y="0"/>
            <a:ext cx="11082130" cy="1935921"/>
          </a:xfrm>
        </p:spPr>
        <p:txBody>
          <a:bodyPr>
            <a:normAutofit/>
          </a:bodyPr>
          <a:lstStyle/>
          <a:p>
            <a:r>
              <a:rPr lang="it-IT" sz="6000" dirty="0"/>
              <a:t>L’</a:t>
            </a:r>
            <a:r>
              <a:rPr lang="it-IT" sz="6000" i="1" dirty="0"/>
              <a:t>HOMO AMERICANUS</a:t>
            </a:r>
            <a:endParaRPr lang="it-IT" sz="6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BA865-8D07-C163-D204-5E315F80F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2096063"/>
            <a:ext cx="11598966" cy="43842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Frederick Jackson Turner, </a:t>
            </a:r>
            <a:r>
              <a:rPr lang="en-US" sz="4000" i="1" dirty="0">
                <a:solidFill>
                  <a:srgbClr val="FF0000"/>
                </a:solidFill>
              </a:rPr>
              <a:t>The Significance of the Frontier in American History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(1893): “In the crucible of the frontier the immigrants were Americanized, liberated, and fused into a </a:t>
            </a:r>
            <a:r>
              <a:rPr lang="en-US" sz="4000" dirty="0">
                <a:solidFill>
                  <a:srgbClr val="FF0000"/>
                </a:solidFill>
              </a:rPr>
              <a:t>mixed race</a:t>
            </a:r>
            <a:r>
              <a:rPr lang="en-US" sz="4000" dirty="0"/>
              <a:t>, English in neither nationality nor characteristics”.</a:t>
            </a:r>
          </a:p>
          <a:p>
            <a:pPr marL="0" indent="0">
              <a:buNone/>
            </a:pPr>
            <a:r>
              <a:rPr lang="en-US" sz="4000" dirty="0" err="1"/>
              <a:t>Gli</a:t>
            </a:r>
            <a:r>
              <a:rPr lang="en-US" sz="4000" dirty="0"/>
              <a:t> immigrant di Turner </a:t>
            </a:r>
            <a:r>
              <a:rPr lang="en-US" sz="4000" dirty="0" err="1"/>
              <a:t>provengono</a:t>
            </a:r>
            <a:r>
              <a:rPr lang="en-US" sz="4000" dirty="0"/>
              <a:t> tutti </a:t>
            </a:r>
            <a:r>
              <a:rPr lang="en-US" sz="4000" dirty="0" err="1"/>
              <a:t>dall’Europa</a:t>
            </a:r>
            <a:r>
              <a:rPr lang="en-US" sz="4000" dirty="0"/>
              <a:t> </a:t>
            </a:r>
            <a:r>
              <a:rPr lang="en-US" sz="4000" dirty="0" err="1"/>
              <a:t>nord</a:t>
            </a:r>
            <a:r>
              <a:rPr lang="en-US" sz="4000" dirty="0"/>
              <a:t>-occidentale – </a:t>
            </a:r>
            <a:r>
              <a:rPr lang="en-US" sz="4000" dirty="0" err="1"/>
              <a:t>neri</a:t>
            </a:r>
            <a:r>
              <a:rPr lang="en-US" sz="4000" dirty="0"/>
              <a:t>, native </a:t>
            </a:r>
            <a:r>
              <a:rPr lang="en-US" sz="4000" dirty="0" err="1"/>
              <a:t>americani</a:t>
            </a:r>
            <a:r>
              <a:rPr lang="en-US" sz="4000" dirty="0"/>
              <a:t> e </a:t>
            </a:r>
            <a:r>
              <a:rPr lang="en-US" sz="4000" dirty="0" err="1"/>
              <a:t>altri</a:t>
            </a:r>
            <a:r>
              <a:rPr lang="en-US" sz="4000" dirty="0"/>
              <a:t> </a:t>
            </a:r>
            <a:r>
              <a:rPr lang="en-US" sz="4000" dirty="0" err="1"/>
              <a:t>migranti</a:t>
            </a:r>
            <a:r>
              <a:rPr lang="en-US" sz="4000" dirty="0"/>
              <a:t> </a:t>
            </a:r>
            <a:r>
              <a:rPr lang="en-US" sz="4000" dirty="0" err="1"/>
              <a:t>europei</a:t>
            </a:r>
            <a:r>
              <a:rPr lang="en-US" sz="4000" dirty="0"/>
              <a:t> non </a:t>
            </a:r>
            <a:r>
              <a:rPr lang="en-US" sz="4000" dirty="0" err="1"/>
              <a:t>vengono</a:t>
            </a:r>
            <a:r>
              <a:rPr lang="en-US" sz="4000" dirty="0"/>
              <a:t> “</a:t>
            </a:r>
            <a:r>
              <a:rPr lang="en-US" sz="4000" dirty="0" err="1"/>
              <a:t>fusi</a:t>
            </a:r>
            <a:r>
              <a:rPr lang="en-US" sz="4000" dirty="0"/>
              <a:t>” </a:t>
            </a:r>
            <a:r>
              <a:rPr lang="en-US" sz="4000" dirty="0" err="1"/>
              <a:t>nella</a:t>
            </a:r>
            <a:r>
              <a:rPr lang="en-US" sz="4000" dirty="0"/>
              <a:t> </a:t>
            </a:r>
            <a:r>
              <a:rPr lang="en-US" sz="4000" dirty="0" err="1"/>
              <a:t>nuova</a:t>
            </a:r>
            <a:r>
              <a:rPr lang="en-US" sz="4000" dirty="0"/>
              <a:t> “</a:t>
            </a:r>
            <a:r>
              <a:rPr lang="en-US" sz="4000" dirty="0" err="1"/>
              <a:t>razza</a:t>
            </a:r>
            <a:r>
              <a:rPr lang="en-US" sz="4000" dirty="0"/>
              <a:t> americana” (non </a:t>
            </a:r>
            <a:r>
              <a:rPr lang="en-US" sz="4000" dirty="0" err="1"/>
              <a:t>sono</a:t>
            </a:r>
            <a:r>
              <a:rPr lang="en-US" sz="4000"/>
              <a:t> quasi </a:t>
            </a:r>
            <a:r>
              <a:rPr lang="en-US" sz="4000" dirty="0" err="1"/>
              <a:t>mai</a:t>
            </a:r>
            <a:r>
              <a:rPr lang="en-US" sz="4000" dirty="0"/>
              <a:t> </a:t>
            </a:r>
            <a:r>
              <a:rPr lang="en-US" sz="4000" dirty="0" err="1"/>
              <a:t>menzionati</a:t>
            </a:r>
            <a:r>
              <a:rPr lang="en-US" sz="4000" dirty="0"/>
              <a:t> da Turner).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458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CA40-2B4D-A845-802F-DE715063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129209"/>
            <a:ext cx="10422579" cy="1446671"/>
          </a:xfrm>
        </p:spPr>
        <p:txBody>
          <a:bodyPr anchor="b">
            <a:normAutofit/>
          </a:bodyPr>
          <a:lstStyle/>
          <a:p>
            <a:r>
              <a:rPr lang="en-US" sz="4600" b="1" i="1" dirty="0"/>
              <a:t>Critical Race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C2BB6-0C6A-5849-8729-5B75FAEC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8" y="1575881"/>
            <a:ext cx="11259794" cy="497927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Cristina Lombardi-</a:t>
            </a:r>
            <a:r>
              <a:rPr lang="en-US" sz="3600" dirty="0" err="1">
                <a:solidFill>
                  <a:srgbClr val="FF0000"/>
                </a:solidFill>
              </a:rPr>
              <a:t>Diop</a:t>
            </a:r>
            <a:r>
              <a:rPr lang="en-US" sz="3600" dirty="0"/>
              <a:t>:</a:t>
            </a:r>
          </a:p>
          <a:p>
            <a:r>
              <a:rPr lang="en-US" sz="3600" dirty="0"/>
              <a:t>CRT = campo </a:t>
            </a:r>
            <a:r>
              <a:rPr lang="en-US" sz="3600" dirty="0" err="1"/>
              <a:t>teorico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esamina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concetti</a:t>
            </a:r>
            <a:r>
              <a:rPr lang="en-US" sz="3600" dirty="0"/>
              <a:t> di “</a:t>
            </a:r>
            <a:r>
              <a:rPr lang="en-US" sz="3600" dirty="0" err="1"/>
              <a:t>razza</a:t>
            </a:r>
            <a:r>
              <a:rPr lang="en-US" sz="3600" dirty="0"/>
              <a:t>” e “</a:t>
            </a:r>
            <a:r>
              <a:rPr lang="en-US" sz="3600" dirty="0" err="1"/>
              <a:t>razzismo</a:t>
            </a:r>
            <a:r>
              <a:rPr lang="en-US" sz="3600" dirty="0"/>
              <a:t>” </a:t>
            </a:r>
            <a:r>
              <a:rPr lang="en-US" sz="3600" dirty="0" err="1"/>
              <a:t>nel</a:t>
            </a:r>
            <a:r>
              <a:rPr lang="en-US" sz="3600" dirty="0"/>
              <a:t> </a:t>
            </a:r>
            <a:r>
              <a:rPr lang="en-US" sz="3600" dirty="0" err="1"/>
              <a:t>corso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storia</a:t>
            </a:r>
            <a:r>
              <a:rPr lang="en-US" sz="3600" dirty="0"/>
              <a:t> di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società</a:t>
            </a:r>
            <a:r>
              <a:rPr lang="en-US" sz="3600" dirty="0"/>
              <a:t> o </a:t>
            </a:r>
            <a:r>
              <a:rPr lang="en-US" sz="3600" dirty="0" err="1"/>
              <a:t>civiltà</a:t>
            </a:r>
            <a:r>
              <a:rPr lang="en-US" sz="3600" dirty="0"/>
              <a:t>, </a:t>
            </a:r>
            <a:r>
              <a:rPr lang="en-US" sz="3600" dirty="0" err="1"/>
              <a:t>analizzando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modi</a:t>
            </a:r>
            <a:r>
              <a:rPr lang="en-US" sz="3600" dirty="0"/>
              <a:t> in cui la </a:t>
            </a:r>
            <a:r>
              <a:rPr lang="en-US" sz="3600" dirty="0" err="1"/>
              <a:t>sua</a:t>
            </a:r>
            <a:r>
              <a:rPr lang="en-US" sz="3600" dirty="0"/>
              <a:t> </a:t>
            </a:r>
            <a:r>
              <a:rPr lang="en-US" sz="3600" dirty="0" err="1"/>
              <a:t>cultura</a:t>
            </a:r>
            <a:r>
              <a:rPr lang="en-US" sz="3600" dirty="0"/>
              <a:t> li </a:t>
            </a:r>
            <a:r>
              <a:rPr lang="en-US" sz="3600" dirty="0" err="1"/>
              <a:t>rappresenta</a:t>
            </a:r>
            <a:r>
              <a:rPr lang="en-US" sz="3600" dirty="0"/>
              <a:t>.</a:t>
            </a:r>
          </a:p>
          <a:p>
            <a:r>
              <a:rPr lang="en-US" sz="3600" dirty="0"/>
              <a:t>CTR: </a:t>
            </a:r>
            <a:r>
              <a:rPr lang="en-US" sz="3600" dirty="0" err="1"/>
              <a:t>cerca</a:t>
            </a:r>
            <a:r>
              <a:rPr lang="en-US" sz="3600" dirty="0"/>
              <a:t> di </a:t>
            </a:r>
            <a:r>
              <a:rPr lang="en-US" sz="3600" dirty="0" err="1"/>
              <a:t>comprendere</a:t>
            </a:r>
            <a:r>
              <a:rPr lang="en-US" sz="3600" dirty="0"/>
              <a:t> come le </a:t>
            </a:r>
            <a:r>
              <a:rPr lang="en-US" sz="3600" dirty="0" err="1"/>
              <a:t>vittime</a:t>
            </a:r>
            <a:r>
              <a:rPr lang="en-US" sz="3600" dirty="0"/>
              <a:t> del </a:t>
            </a:r>
            <a:r>
              <a:rPr lang="en-US" sz="3600" dirty="0" err="1">
                <a:solidFill>
                  <a:srgbClr val="FF0000"/>
                </a:solidFill>
              </a:rPr>
              <a:t>razzismo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strutturale</a:t>
            </a:r>
            <a:r>
              <a:rPr lang="en-US" sz="3600" dirty="0">
                <a:solidFill>
                  <a:srgbClr val="FF0000"/>
                </a:solidFill>
              </a:rPr>
              <a:t> o </a:t>
            </a:r>
            <a:r>
              <a:rPr lang="en-US" sz="3600" dirty="0" err="1">
                <a:solidFill>
                  <a:srgbClr val="FF0000"/>
                </a:solidFill>
              </a:rPr>
              <a:t>sistemico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/>
              <a:t>siano</a:t>
            </a:r>
            <a:r>
              <a:rPr lang="en-US" sz="3600" dirty="0"/>
              <a:t> </a:t>
            </a:r>
            <a:r>
              <a:rPr lang="en-US" sz="3600" dirty="0" err="1"/>
              <a:t>condizionate</a:t>
            </a:r>
            <a:r>
              <a:rPr lang="en-US" sz="3600" dirty="0"/>
              <a:t> </a:t>
            </a:r>
            <a:r>
              <a:rPr lang="en-US" sz="3600" dirty="0" err="1"/>
              <a:t>dalle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percezioni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culturali</a:t>
            </a:r>
            <a:r>
              <a:rPr lang="en-US" sz="3600" dirty="0">
                <a:solidFill>
                  <a:srgbClr val="FF0000"/>
                </a:solidFill>
              </a:rPr>
              <a:t> relative </a:t>
            </a:r>
            <a:r>
              <a:rPr lang="en-US" sz="3600" dirty="0" err="1">
                <a:solidFill>
                  <a:srgbClr val="FF0000"/>
                </a:solidFill>
              </a:rPr>
              <a:t>alla</a:t>
            </a:r>
            <a:r>
              <a:rPr lang="en-US" sz="3600" dirty="0">
                <a:solidFill>
                  <a:srgbClr val="FF0000"/>
                </a:solidFill>
              </a:rPr>
              <a:t> “</a:t>
            </a:r>
            <a:r>
              <a:rPr lang="en-US" sz="3600" dirty="0" err="1">
                <a:solidFill>
                  <a:srgbClr val="FF0000"/>
                </a:solidFill>
              </a:rPr>
              <a:t>razza</a:t>
            </a:r>
            <a:r>
              <a:rPr lang="en-US" sz="3600" dirty="0">
                <a:solidFill>
                  <a:srgbClr val="FF0000"/>
                </a:solidFill>
              </a:rPr>
              <a:t>” </a:t>
            </a:r>
            <a:r>
              <a:rPr lang="en-US" sz="3600" dirty="0"/>
              <a:t>e come </a:t>
            </a:r>
            <a:r>
              <a:rPr lang="en-US" sz="3600" dirty="0" err="1"/>
              <a:t>esse</a:t>
            </a:r>
            <a:r>
              <a:rPr lang="en-US" sz="3600" dirty="0"/>
              <a:t> </a:t>
            </a:r>
            <a:r>
              <a:rPr lang="en-US" sz="3600" dirty="0" err="1"/>
              <a:t>tentino</a:t>
            </a:r>
            <a:r>
              <a:rPr lang="en-US" sz="3600" dirty="0"/>
              <a:t> di </a:t>
            </a:r>
            <a:r>
              <a:rPr lang="en-US" sz="3600" dirty="0" err="1"/>
              <a:t>autorappresentarsi</a:t>
            </a:r>
            <a:r>
              <a:rPr lang="en-US" sz="3600" dirty="0"/>
              <a:t> per </a:t>
            </a:r>
            <a:r>
              <a:rPr lang="en-US" sz="3600" dirty="0" err="1"/>
              <a:t>contrastare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pregiudizi</a:t>
            </a:r>
            <a:r>
              <a:rPr lang="en-US" sz="3600" dirty="0"/>
              <a:t> </a:t>
            </a:r>
            <a:r>
              <a:rPr lang="en-US" sz="3600" dirty="0" err="1"/>
              <a:t>nei</a:t>
            </a:r>
            <a:r>
              <a:rPr lang="en-US" sz="3600" dirty="0"/>
              <a:t> </a:t>
            </a:r>
            <a:r>
              <a:rPr lang="en-US" sz="3600" dirty="0" err="1"/>
              <a:t>loro</a:t>
            </a:r>
            <a:r>
              <a:rPr lang="en-US" sz="3600" dirty="0"/>
              <a:t> </a:t>
            </a:r>
            <a:r>
              <a:rPr lang="en-US" sz="3600" dirty="0" err="1"/>
              <a:t>confronti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98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4313-97E4-E14A-8A46-83B6325D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168965"/>
            <a:ext cx="10412640" cy="904461"/>
          </a:xfrm>
        </p:spPr>
        <p:txBody>
          <a:bodyPr anchor="b">
            <a:normAutofit/>
          </a:bodyPr>
          <a:lstStyle/>
          <a:p>
            <a:r>
              <a:rPr lang="en-US" sz="5400" b="1" i="1" dirty="0"/>
              <a:t>Whiteness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4123-15B0-5D4A-A24D-D0FBEC45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1575879"/>
            <a:ext cx="11698356" cy="4944191"/>
          </a:xfrm>
        </p:spPr>
        <p:txBody>
          <a:bodyPr anchor="ctr">
            <a:noAutofit/>
          </a:bodyPr>
          <a:lstStyle/>
          <a:p>
            <a:r>
              <a:rPr lang="en-US" sz="3200" i="1" dirty="0"/>
              <a:t>Whiteness Studies</a:t>
            </a:r>
            <a:r>
              <a:rPr lang="en-US" sz="3200" dirty="0"/>
              <a:t>: </a:t>
            </a:r>
            <a:r>
              <a:rPr lang="en-US" sz="3200" dirty="0" err="1"/>
              <a:t>analisi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distribuzione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ineguale</a:t>
            </a:r>
            <a:r>
              <a:rPr lang="en-US" sz="3200" dirty="0">
                <a:solidFill>
                  <a:srgbClr val="FF0000"/>
                </a:solidFill>
              </a:rPr>
              <a:t> di </a:t>
            </a:r>
            <a:r>
              <a:rPr lang="en-US" sz="3200" dirty="0" err="1">
                <a:solidFill>
                  <a:srgbClr val="FF0000"/>
                </a:solidFill>
              </a:rPr>
              <a:t>privilegi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risorse</a:t>
            </a:r>
            <a:r>
              <a:rPr lang="en-US" sz="3200" dirty="0">
                <a:solidFill>
                  <a:srgbClr val="FF0000"/>
                </a:solidFill>
              </a:rPr>
              <a:t> e </a:t>
            </a:r>
            <a:r>
              <a:rPr lang="en-US" sz="3200" dirty="0" err="1">
                <a:solidFill>
                  <a:srgbClr val="FF0000"/>
                </a:solidFill>
              </a:rPr>
              <a:t>potere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tra</a:t>
            </a:r>
            <a:r>
              <a:rPr lang="en-US" sz="3200" dirty="0"/>
              <a:t> “</a:t>
            </a:r>
            <a:r>
              <a:rPr lang="en-US" sz="3200" dirty="0" err="1"/>
              <a:t>bianchi</a:t>
            </a:r>
            <a:r>
              <a:rPr lang="en-US" sz="3200" dirty="0"/>
              <a:t>” e “</a:t>
            </a:r>
            <a:r>
              <a:rPr lang="en-US" sz="3200" dirty="0" err="1"/>
              <a:t>persone</a:t>
            </a:r>
            <a:r>
              <a:rPr lang="en-US" sz="3200" dirty="0"/>
              <a:t> di </a:t>
            </a:r>
            <a:r>
              <a:rPr lang="en-US" sz="3200" dirty="0" err="1"/>
              <a:t>colore</a:t>
            </a:r>
            <a:r>
              <a:rPr lang="en-US" sz="3200" dirty="0"/>
              <a:t>”.</a:t>
            </a:r>
          </a:p>
          <a:p>
            <a:r>
              <a:rPr lang="en-US" sz="3200" dirty="0"/>
              <a:t>Richard Dyer: la </a:t>
            </a:r>
            <a:r>
              <a:rPr lang="en-US" sz="3200" i="1" dirty="0"/>
              <a:t>Whiteness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presenta</a:t>
            </a:r>
            <a:r>
              <a:rPr lang="en-US" sz="3200" dirty="0"/>
              <a:t> come “</a:t>
            </a:r>
            <a:r>
              <a:rPr lang="en-US" sz="3200" dirty="0" err="1">
                <a:solidFill>
                  <a:srgbClr val="FF0000"/>
                </a:solidFill>
              </a:rPr>
              <a:t>trasparente</a:t>
            </a:r>
            <a:r>
              <a:rPr lang="en-US" sz="3200" dirty="0"/>
              <a:t>” o “</a:t>
            </a:r>
            <a:r>
              <a:rPr lang="en-US" sz="3200" dirty="0" err="1">
                <a:solidFill>
                  <a:srgbClr val="FF0000"/>
                </a:solidFill>
              </a:rPr>
              <a:t>invisibile</a:t>
            </a:r>
            <a:r>
              <a:rPr lang="en-US" sz="3200" dirty="0"/>
              <a:t>” </a:t>
            </a:r>
            <a:r>
              <a:rPr lang="en-US" sz="3200" dirty="0" err="1"/>
              <a:t>perché</a:t>
            </a:r>
            <a:r>
              <a:rPr lang="en-US" sz="3200" dirty="0"/>
              <a:t> è </a:t>
            </a:r>
            <a:r>
              <a:rPr lang="en-US" sz="3200" dirty="0" err="1"/>
              <a:t>considerata</a:t>
            </a:r>
            <a:r>
              <a:rPr lang="en-US" sz="3200" dirty="0"/>
              <a:t> come </a:t>
            </a:r>
            <a:r>
              <a:rPr lang="en-US" sz="3200" dirty="0" err="1">
                <a:solidFill>
                  <a:srgbClr val="FF0000"/>
                </a:solidFill>
              </a:rPr>
              <a:t>universale</a:t>
            </a:r>
            <a:r>
              <a:rPr lang="en-US" sz="3200" dirty="0"/>
              <a:t>, e </a:t>
            </a:r>
            <a:r>
              <a:rPr lang="en-US" sz="3200" dirty="0" err="1"/>
              <a:t>pertanto</a:t>
            </a:r>
            <a:r>
              <a:rPr lang="en-US" sz="3200" dirty="0"/>
              <a:t> è </a:t>
            </a:r>
            <a:r>
              <a:rPr lang="en-US" sz="3200" dirty="0" err="1"/>
              <a:t>spesso</a:t>
            </a:r>
            <a:r>
              <a:rPr lang="en-US" sz="3200" dirty="0"/>
              <a:t> non </a:t>
            </a:r>
            <a:r>
              <a:rPr lang="en-US" sz="3200" dirty="0" err="1"/>
              <a:t>nominata</a:t>
            </a:r>
            <a:r>
              <a:rPr lang="en-US" sz="3200" dirty="0"/>
              <a:t>, o non “</a:t>
            </a:r>
            <a:r>
              <a:rPr lang="en-US" sz="3200" dirty="0" err="1"/>
              <a:t>marcata</a:t>
            </a:r>
            <a:r>
              <a:rPr lang="en-US" sz="3200" dirty="0"/>
              <a:t>”</a:t>
            </a:r>
            <a:r>
              <a:rPr lang="en-US" sz="3600" dirty="0"/>
              <a:t>: </a:t>
            </a:r>
            <a:r>
              <a:rPr lang="en-US" sz="3200" dirty="0"/>
              <a:t>le </a:t>
            </a:r>
            <a:r>
              <a:rPr lang="en-US" sz="3200" dirty="0" err="1"/>
              <a:t>persone</a:t>
            </a:r>
            <a:r>
              <a:rPr lang="en-US" sz="3200" dirty="0"/>
              <a:t> </a:t>
            </a:r>
            <a:r>
              <a:rPr lang="en-US" sz="3200" dirty="0" err="1"/>
              <a:t>bianche</a:t>
            </a:r>
            <a:r>
              <a:rPr lang="en-US" sz="3200" dirty="0"/>
              <a:t> </a:t>
            </a:r>
            <a:r>
              <a:rPr lang="en-US" sz="3200" dirty="0" err="1"/>
              <a:t>sono</a:t>
            </a:r>
            <a:r>
              <a:rPr lang="en-US" sz="3200" dirty="0"/>
              <a:t> </a:t>
            </a:r>
            <a:r>
              <a:rPr lang="en-US" sz="3200" dirty="0" err="1"/>
              <a:t>semplicemente</a:t>
            </a:r>
            <a:r>
              <a:rPr lang="en-US" sz="3200" dirty="0"/>
              <a:t> </a:t>
            </a:r>
            <a:r>
              <a:rPr lang="en-US" sz="3200" i="1" dirty="0" err="1"/>
              <a:t>persone</a:t>
            </a:r>
            <a:r>
              <a:rPr lang="en-US" sz="3200" dirty="0"/>
              <a:t>, </a:t>
            </a:r>
            <a:r>
              <a:rPr lang="en-US" sz="3200" dirty="0" err="1"/>
              <a:t>sono</a:t>
            </a:r>
            <a:r>
              <a:rPr lang="en-US" sz="3200" dirty="0"/>
              <a:t> la “</a:t>
            </a:r>
            <a:r>
              <a:rPr lang="en-US" sz="3200" dirty="0" err="1"/>
              <a:t>norma</a:t>
            </a:r>
            <a:r>
              <a:rPr lang="en-US" sz="3200" dirty="0"/>
              <a:t>” da cui </a:t>
            </a:r>
            <a:r>
              <a:rPr lang="en-US" sz="3200" dirty="0" err="1"/>
              <a:t>gli</a:t>
            </a:r>
            <a:r>
              <a:rPr lang="en-US" sz="3200" dirty="0"/>
              <a:t> </a:t>
            </a:r>
            <a:r>
              <a:rPr lang="en-US" sz="3200" dirty="0" err="1"/>
              <a:t>altri</a:t>
            </a:r>
            <a:r>
              <a:rPr lang="en-US" sz="3200" dirty="0"/>
              <a:t> </a:t>
            </a:r>
            <a:r>
              <a:rPr lang="en-US" sz="3200" dirty="0" err="1"/>
              <a:t>deviano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056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479" y="129210"/>
            <a:ext cx="11459818" cy="1371599"/>
          </a:xfrm>
        </p:spPr>
        <p:txBody>
          <a:bodyPr>
            <a:normAutofit/>
          </a:bodyPr>
          <a:lstStyle/>
          <a:p>
            <a:r>
              <a:rPr lang="it-IT" sz="5400" b="1" dirty="0" err="1"/>
              <a:t>RaZZA</a:t>
            </a:r>
            <a:r>
              <a:rPr lang="it-IT" sz="5400" b="1" dirty="0"/>
              <a:t> e </a:t>
            </a:r>
            <a:r>
              <a:rPr lang="it-IT" sz="5400" b="1" dirty="0" err="1"/>
              <a:t>InterseZIONALITÀ</a:t>
            </a:r>
            <a:endParaRPr lang="it-IT" sz="5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504" y="1630017"/>
            <a:ext cx="11390243" cy="492980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Kimberlé</a:t>
            </a:r>
            <a:r>
              <a:rPr lang="en-US" sz="2400" dirty="0">
                <a:solidFill>
                  <a:srgbClr val="FF0000"/>
                </a:solidFill>
              </a:rPr>
              <a:t> Crenshaw, “Demarginalizing the Intersection of Race and Sex”</a:t>
            </a:r>
            <a:r>
              <a:rPr lang="en-US" sz="2400" dirty="0"/>
              <a:t> (1989) E </a:t>
            </a:r>
            <a:r>
              <a:rPr lang="en-US" sz="2400" dirty="0">
                <a:solidFill>
                  <a:srgbClr val="FF0000"/>
                </a:solidFill>
              </a:rPr>
              <a:t>“Mapping the Margins”</a:t>
            </a:r>
            <a:r>
              <a:rPr lang="en-US" sz="2400" dirty="0"/>
              <a:t> (1991):  </a:t>
            </a:r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err="1">
                <a:solidFill>
                  <a:srgbClr val="FF0000"/>
                </a:solidFill>
              </a:rPr>
              <a:t>razza</a:t>
            </a:r>
            <a:r>
              <a:rPr lang="en-US" sz="2400" dirty="0">
                <a:solidFill>
                  <a:srgbClr val="FF0000"/>
                </a:solidFill>
              </a:rPr>
              <a:t>”, </a:t>
            </a:r>
            <a:r>
              <a:rPr lang="en-US" sz="2400" dirty="0" err="1">
                <a:solidFill>
                  <a:srgbClr val="FF0000"/>
                </a:solidFill>
              </a:rPr>
              <a:t>classe</a:t>
            </a:r>
            <a:r>
              <a:rPr lang="en-US" sz="2400" dirty="0">
                <a:solidFill>
                  <a:srgbClr val="FF0000"/>
                </a:solidFill>
              </a:rPr>
              <a:t> e </a:t>
            </a:r>
            <a:r>
              <a:rPr lang="en-US" sz="2400" dirty="0" err="1">
                <a:solidFill>
                  <a:srgbClr val="FF0000"/>
                </a:solidFill>
              </a:rPr>
              <a:t>genere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interagiscono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determinare</a:t>
            </a:r>
            <a:r>
              <a:rPr lang="en-US" sz="2400" dirty="0"/>
              <a:t> </a:t>
            </a:r>
            <a:r>
              <a:rPr lang="en-US" sz="2400" dirty="0" err="1"/>
              <a:t>l’espereinza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donne</a:t>
            </a:r>
            <a:r>
              <a:rPr lang="en-US" sz="2400" dirty="0"/>
              <a:t> “di </a:t>
            </a:r>
            <a:r>
              <a:rPr lang="en-US" sz="2400" dirty="0" err="1"/>
              <a:t>colore</a:t>
            </a:r>
            <a:r>
              <a:rPr lang="en-US" sz="2400" dirty="0"/>
              <a:t>”, e </a:t>
            </a:r>
            <a:r>
              <a:rPr lang="en-US" sz="2400" dirty="0" err="1"/>
              <a:t>creano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sistemi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complessi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oppressione</a:t>
            </a:r>
            <a:r>
              <a:rPr lang="en-US" sz="2400" dirty="0"/>
              <a:t>.</a:t>
            </a:r>
          </a:p>
          <a:p>
            <a:r>
              <a:rPr lang="en-US" sz="2400" dirty="0"/>
              <a:t>Le </a:t>
            </a:r>
            <a:r>
              <a:rPr lang="en-US" sz="2400" dirty="0" err="1"/>
              <a:t>donne</a:t>
            </a:r>
            <a:r>
              <a:rPr lang="en-US" sz="2400" dirty="0"/>
              <a:t> “di </a:t>
            </a:r>
            <a:r>
              <a:rPr lang="en-US" sz="2400" dirty="0" err="1"/>
              <a:t>colore</a:t>
            </a:r>
            <a:r>
              <a:rPr lang="en-US" sz="2400" dirty="0"/>
              <a:t>” non </a:t>
            </a:r>
            <a:r>
              <a:rPr lang="en-US" sz="2400" dirty="0" err="1"/>
              <a:t>esperiscono</a:t>
            </a:r>
            <a:r>
              <a:rPr lang="en-US" sz="2400" dirty="0"/>
              <a:t> la </a:t>
            </a:r>
            <a:r>
              <a:rPr lang="en-US" sz="2400" dirty="0" err="1"/>
              <a:t>discrimizazione</a:t>
            </a:r>
            <a:r>
              <a:rPr lang="en-US" sz="2400" dirty="0"/>
              <a:t> di </a:t>
            </a:r>
            <a:r>
              <a:rPr lang="en-US" sz="2400" dirty="0" err="1"/>
              <a:t>genere</a:t>
            </a:r>
            <a:r>
              <a:rPr lang="en-US" sz="2400" dirty="0"/>
              <a:t> e la </a:t>
            </a:r>
            <a:r>
              <a:rPr lang="en-US" sz="2400" dirty="0" err="1"/>
              <a:t>discriminazione</a:t>
            </a:r>
            <a:r>
              <a:rPr lang="en-US" sz="2400" dirty="0"/>
              <a:t> </a:t>
            </a:r>
            <a:r>
              <a:rPr lang="en-US" sz="2400" dirty="0" err="1"/>
              <a:t>razziale</a:t>
            </a:r>
            <a:r>
              <a:rPr lang="en-US" sz="2400" dirty="0"/>
              <a:t> come due </a:t>
            </a:r>
            <a:r>
              <a:rPr lang="en-US" sz="2400" dirty="0" err="1"/>
              <a:t>sistemi</a:t>
            </a:r>
            <a:r>
              <a:rPr lang="en-US" sz="2400" dirty="0"/>
              <a:t> </a:t>
            </a:r>
            <a:r>
              <a:rPr lang="en-US" sz="2400" dirty="0" err="1"/>
              <a:t>distinti</a:t>
            </a:r>
            <a:r>
              <a:rPr lang="en-US" sz="2400" dirty="0"/>
              <a:t> di </a:t>
            </a:r>
            <a:r>
              <a:rPr lang="en-US" sz="2400" dirty="0" err="1"/>
              <a:t>oppressione</a:t>
            </a:r>
            <a:r>
              <a:rPr lang="en-US" sz="2400" dirty="0"/>
              <a:t>:.la </a:t>
            </a:r>
            <a:r>
              <a:rPr lang="en-US" sz="2400" dirty="0" err="1"/>
              <a:t>razza</a:t>
            </a:r>
            <a:r>
              <a:rPr lang="en-US" sz="2400" dirty="0"/>
              <a:t>, il </a:t>
            </a:r>
            <a:r>
              <a:rPr lang="en-US" sz="2400" dirty="0" err="1"/>
              <a:t>genere</a:t>
            </a:r>
            <a:r>
              <a:rPr lang="en-US" sz="2400" dirty="0"/>
              <a:t> e  </a:t>
            </a:r>
            <a:r>
              <a:rPr lang="en-US" sz="2400" dirty="0" err="1"/>
              <a:t>altre</a:t>
            </a:r>
            <a:r>
              <a:rPr lang="en-US" sz="2400" dirty="0"/>
              <a:t> </a:t>
            </a:r>
            <a:r>
              <a:rPr lang="en-US" sz="2400" dirty="0" err="1"/>
              <a:t>dimensioni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producono</a:t>
            </a:r>
            <a:r>
              <a:rPr lang="en-US" sz="2400" dirty="0"/>
              <a:t> </a:t>
            </a:r>
            <a:r>
              <a:rPr lang="en-US" sz="2400" dirty="0" err="1"/>
              <a:t>subordinazione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intersecano</a:t>
            </a:r>
            <a:r>
              <a:rPr lang="en-US" sz="2400" dirty="0"/>
              <a:t> e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sovrappongono</a:t>
            </a:r>
            <a:r>
              <a:rPr lang="en-US" sz="2400" dirty="0"/>
              <a:t>, </a:t>
            </a:r>
            <a:r>
              <a:rPr lang="en-US" sz="2400" dirty="0" err="1"/>
              <a:t>creando</a:t>
            </a:r>
            <a:r>
              <a:rPr lang="en-US" sz="2400" dirty="0"/>
              <a:t> </a:t>
            </a:r>
            <a:r>
              <a:rPr lang="en-US" sz="2400" dirty="0" err="1"/>
              <a:t>specifiche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esperienze</a:t>
            </a:r>
            <a:r>
              <a:rPr lang="en-US" sz="2400" dirty="0">
                <a:solidFill>
                  <a:srgbClr val="FF0000"/>
                </a:solidFill>
              </a:rPr>
              <a:t> e </a:t>
            </a:r>
            <a:r>
              <a:rPr lang="en-US" sz="2400" dirty="0" err="1">
                <a:solidFill>
                  <a:srgbClr val="FF0000"/>
                </a:solidFill>
              </a:rPr>
              <a:t>situazioni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marginalizzazione</a:t>
            </a:r>
            <a:r>
              <a:rPr lang="en-US" sz="2400" dirty="0">
                <a:solidFill>
                  <a:srgbClr val="FF0000"/>
                </a:solidFill>
              </a:rPr>
              <a:t> e </a:t>
            </a:r>
            <a:r>
              <a:rPr lang="en-US" sz="2400" dirty="0" err="1">
                <a:solidFill>
                  <a:srgbClr val="FF0000"/>
                </a:solidFill>
              </a:rPr>
              <a:t>vulnerabilità</a:t>
            </a:r>
            <a:r>
              <a:rPr lang="en-US" sz="2400" dirty="0"/>
              <a:t>.</a:t>
            </a:r>
          </a:p>
          <a:p>
            <a:r>
              <a:rPr lang="en-US" sz="2400" dirty="0"/>
              <a:t>“Intersectional subordination need not be intentionally produced; in fact, it is frequently the consequence of the imposition of one burden that interacts with pre-existing vulnerabilities to create yet </a:t>
            </a:r>
            <a:r>
              <a:rPr lang="en-US" sz="2400" dirty="0">
                <a:solidFill>
                  <a:srgbClr val="FF0000"/>
                </a:solidFill>
              </a:rPr>
              <a:t>another dimension of disempowerment</a:t>
            </a:r>
            <a:r>
              <a:rPr lang="en-US" sz="2400" dirty="0"/>
              <a:t>” (Crenshaw).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424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322"/>
          </a:xfrm>
        </p:spPr>
        <p:txBody>
          <a:bodyPr>
            <a:noAutofit/>
          </a:bodyPr>
          <a:lstStyle/>
          <a:p>
            <a:r>
              <a:rPr lang="it-IT" sz="6000" b="1" i="1" dirty="0" err="1"/>
              <a:t>Ethnic</a:t>
            </a:r>
            <a:r>
              <a:rPr lang="it-IT" sz="6000" b="1" i="1" dirty="0"/>
              <a:t> </a:t>
            </a:r>
            <a:r>
              <a:rPr lang="it-IT" sz="6000" b="1" i="1" dirty="0" err="1"/>
              <a:t>Studies</a:t>
            </a:r>
            <a:endParaRPr lang="it-IT" sz="60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026" y="1302707"/>
            <a:ext cx="11678478" cy="537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i="1" dirty="0"/>
              <a:t>Ethnic Studies</a:t>
            </a:r>
            <a:r>
              <a:rPr lang="en-US" sz="2200" dirty="0"/>
              <a:t> = studio del </a:t>
            </a:r>
            <a:r>
              <a:rPr lang="en-US" sz="2200" dirty="0" err="1"/>
              <a:t>pluralismo</a:t>
            </a:r>
            <a:r>
              <a:rPr lang="en-US" sz="2200" dirty="0"/>
              <a:t> </a:t>
            </a:r>
            <a:r>
              <a:rPr lang="en-US" sz="2200" dirty="0" err="1"/>
              <a:t>razziale</a:t>
            </a:r>
            <a:r>
              <a:rPr lang="en-US" sz="2200" dirty="0"/>
              <a:t> e </a:t>
            </a:r>
            <a:r>
              <a:rPr lang="en-US" sz="2200" dirty="0" err="1"/>
              <a:t>culturale</a:t>
            </a:r>
            <a:r>
              <a:rPr lang="en-US" sz="2200" dirty="0"/>
              <a:t>, </a:t>
            </a:r>
            <a:r>
              <a:rPr lang="en-US" sz="2200" dirty="0" err="1"/>
              <a:t>inaugurato</a:t>
            </a:r>
            <a:r>
              <a:rPr lang="en-US" sz="2200" dirty="0"/>
              <a:t> da </a:t>
            </a:r>
            <a:r>
              <a:rPr lang="en-US" sz="2200" dirty="0" err="1">
                <a:solidFill>
                  <a:srgbClr val="FF0000"/>
                </a:solidFill>
              </a:rPr>
              <a:t>scrittori</a:t>
            </a:r>
            <a:r>
              <a:rPr lang="en-US" sz="2200" dirty="0">
                <a:solidFill>
                  <a:srgbClr val="FF0000"/>
                </a:solidFill>
              </a:rPr>
              <a:t> e </a:t>
            </a:r>
            <a:r>
              <a:rPr lang="en-US" sz="2200" dirty="0" err="1">
                <a:solidFill>
                  <a:srgbClr val="FF0000"/>
                </a:solidFill>
              </a:rPr>
              <a:t>intellettuali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afroamericani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W.E.B. Du Bois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0000"/>
                </a:solidFill>
              </a:rPr>
              <a:t>The Souls of Black Folk </a:t>
            </a:r>
            <a:r>
              <a:rPr lang="en-US" sz="2200" dirty="0"/>
              <a:t>(1903), </a:t>
            </a:r>
            <a:r>
              <a:rPr lang="en-US" sz="2200" dirty="0" err="1"/>
              <a:t>complesso</a:t>
            </a:r>
            <a:r>
              <a:rPr lang="en-US" sz="2200" dirty="0"/>
              <a:t> </a:t>
            </a:r>
            <a:r>
              <a:rPr lang="en-US" sz="2200" dirty="0" err="1"/>
              <a:t>affresco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combina</a:t>
            </a:r>
            <a:r>
              <a:rPr lang="en-US" sz="2200" dirty="0"/>
              <a:t> </a:t>
            </a:r>
            <a:r>
              <a:rPr lang="en-US" sz="2200" dirty="0" err="1"/>
              <a:t>autobiografia</a:t>
            </a:r>
            <a:r>
              <a:rPr lang="en-US" sz="2200" dirty="0"/>
              <a:t>, </a:t>
            </a:r>
            <a:r>
              <a:rPr lang="en-US" sz="2200" dirty="0" err="1"/>
              <a:t>musicologia</a:t>
            </a:r>
            <a:r>
              <a:rPr lang="en-US" sz="2200" dirty="0"/>
              <a:t>, </a:t>
            </a:r>
            <a:r>
              <a:rPr lang="en-US" sz="2200" dirty="0" err="1"/>
              <a:t>antropologia</a:t>
            </a:r>
            <a:r>
              <a:rPr lang="en-US" sz="2200" dirty="0"/>
              <a:t>, </a:t>
            </a:r>
            <a:r>
              <a:rPr lang="en-US" sz="2200" dirty="0" err="1"/>
              <a:t>sociologia</a:t>
            </a:r>
            <a:r>
              <a:rPr lang="en-US" sz="2200" dirty="0"/>
              <a:t>, </a:t>
            </a:r>
            <a:r>
              <a:rPr lang="en-US" sz="2200" dirty="0" err="1"/>
              <a:t>filosofia</a:t>
            </a:r>
            <a:r>
              <a:rPr lang="en-US" sz="2200" dirty="0"/>
              <a:t>; </a:t>
            </a:r>
            <a:r>
              <a:rPr lang="en-US" sz="2200" dirty="0" err="1"/>
              <a:t>immagini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“</a:t>
            </a:r>
            <a:r>
              <a:rPr lang="en-US" sz="2200" dirty="0" err="1">
                <a:solidFill>
                  <a:srgbClr val="FF0000"/>
                </a:solidFill>
              </a:rPr>
              <a:t>linea</a:t>
            </a:r>
            <a:r>
              <a:rPr lang="en-US" sz="2200" dirty="0">
                <a:solidFill>
                  <a:srgbClr val="FF0000"/>
                </a:solidFill>
              </a:rPr>
              <a:t> del </a:t>
            </a:r>
            <a:r>
              <a:rPr lang="en-US" sz="2200" dirty="0" err="1">
                <a:solidFill>
                  <a:srgbClr val="FF0000"/>
                </a:solidFill>
              </a:rPr>
              <a:t>colore</a:t>
            </a:r>
            <a:r>
              <a:rPr lang="en-US" sz="2200" dirty="0"/>
              <a:t>”,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separa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neri</a:t>
            </a:r>
            <a:r>
              <a:rPr lang="en-US" sz="2200" dirty="0"/>
              <a:t> dal resto </a:t>
            </a:r>
            <a:r>
              <a:rPr lang="en-US" sz="2200" dirty="0" err="1"/>
              <a:t>della</a:t>
            </a:r>
            <a:r>
              <a:rPr lang="en-US" sz="2200" dirty="0"/>
              <a:t> </a:t>
            </a:r>
            <a:r>
              <a:rPr lang="en-US" sz="2200" dirty="0" err="1"/>
              <a:t>società</a:t>
            </a:r>
            <a:r>
              <a:rPr lang="en-US" sz="2200" dirty="0"/>
              <a:t> americana e </a:t>
            </a:r>
            <a:r>
              <a:rPr lang="en-US" sz="2200" dirty="0" err="1"/>
              <a:t>crea</a:t>
            </a:r>
            <a:r>
              <a:rPr lang="en-US" sz="2200" dirty="0"/>
              <a:t> in </a:t>
            </a:r>
            <a:r>
              <a:rPr lang="en-US" sz="2200" dirty="0" err="1"/>
              <a:t>loro</a:t>
            </a:r>
            <a:r>
              <a:rPr lang="en-US" sz="2200" dirty="0"/>
              <a:t> </a:t>
            </a:r>
            <a:r>
              <a:rPr lang="en-US" sz="2200" dirty="0" err="1"/>
              <a:t>una</a:t>
            </a:r>
            <a:r>
              <a:rPr lang="en-US" sz="2200" dirty="0"/>
              <a:t> “</a:t>
            </a:r>
            <a:r>
              <a:rPr lang="en-US" sz="2200" dirty="0">
                <a:solidFill>
                  <a:srgbClr val="FF0000"/>
                </a:solidFill>
              </a:rPr>
              <a:t>doppia </a:t>
            </a:r>
            <a:r>
              <a:rPr lang="en-US" sz="2200" dirty="0" err="1">
                <a:solidFill>
                  <a:srgbClr val="FF0000"/>
                </a:solidFill>
              </a:rPr>
              <a:t>coscienza</a:t>
            </a:r>
            <a:r>
              <a:rPr lang="en-US" sz="2200" dirty="0"/>
              <a:t>” (</a:t>
            </a:r>
            <a:r>
              <a:rPr lang="en-US" sz="2200" dirty="0" err="1"/>
              <a:t>perché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vedono</a:t>
            </a:r>
            <a:r>
              <a:rPr lang="en-US" sz="2200" dirty="0"/>
              <a:t> </a:t>
            </a:r>
            <a:r>
              <a:rPr lang="en-US" sz="2200" dirty="0" err="1"/>
              <a:t>sia</a:t>
            </a:r>
            <a:r>
              <a:rPr lang="en-US" sz="2200" dirty="0"/>
              <a:t> con I </a:t>
            </a:r>
            <a:r>
              <a:rPr lang="en-US" sz="2200" dirty="0" err="1"/>
              <a:t>loro</a:t>
            </a:r>
            <a:r>
              <a:rPr lang="en-US" sz="2200" dirty="0"/>
              <a:t> </a:t>
            </a:r>
            <a:r>
              <a:rPr lang="en-US" sz="2200" dirty="0" err="1"/>
              <a:t>occhi</a:t>
            </a:r>
            <a:r>
              <a:rPr lang="en-US" sz="2200" dirty="0"/>
              <a:t> </a:t>
            </a:r>
            <a:r>
              <a:rPr lang="en-US" sz="2200" dirty="0" err="1"/>
              <a:t>sia</a:t>
            </a:r>
            <a:r>
              <a:rPr lang="en-US" sz="2200" dirty="0"/>
              <a:t> </a:t>
            </a:r>
            <a:r>
              <a:rPr lang="en-US" sz="2200" dirty="0" err="1"/>
              <a:t>nelle</a:t>
            </a:r>
            <a:r>
              <a:rPr lang="en-US" sz="2200" dirty="0"/>
              <a:t> </a:t>
            </a:r>
            <a:r>
              <a:rPr lang="en-US" sz="2200" dirty="0" err="1"/>
              <a:t>immagini</a:t>
            </a:r>
            <a:r>
              <a:rPr lang="en-US" sz="2200" dirty="0"/>
              <a:t> create </a:t>
            </a:r>
            <a:r>
              <a:rPr lang="en-US" sz="2200" dirty="0" err="1"/>
              <a:t>dai</a:t>
            </a:r>
            <a:r>
              <a:rPr lang="en-US" sz="2200" dirty="0"/>
              <a:t> </a:t>
            </a:r>
            <a:r>
              <a:rPr lang="en-US" sz="2200" dirty="0" err="1"/>
              <a:t>bianchi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dominano</a:t>
            </a:r>
            <a:r>
              <a:rPr lang="en-US" sz="2200" dirty="0"/>
              <a:t> la </a:t>
            </a:r>
            <a:r>
              <a:rPr lang="en-US" sz="2200" dirty="0" err="1"/>
              <a:t>cultura</a:t>
            </a:r>
            <a:r>
              <a:rPr lang="en-US" sz="2200" dirty="0"/>
              <a:t> americana), e del “</a:t>
            </a:r>
            <a:r>
              <a:rPr lang="en-US" sz="2200" dirty="0">
                <a:solidFill>
                  <a:srgbClr val="FF0000"/>
                </a:solidFill>
              </a:rPr>
              <a:t>velo</a:t>
            </a:r>
            <a:r>
              <a:rPr lang="en-US" sz="2200" dirty="0"/>
              <a:t>”, </a:t>
            </a:r>
            <a:r>
              <a:rPr lang="en-US" sz="2200" dirty="0" err="1"/>
              <a:t>una</a:t>
            </a:r>
            <a:r>
              <a:rPr lang="en-US" sz="2200" dirty="0"/>
              <a:t> </a:t>
            </a:r>
            <a:r>
              <a:rPr lang="en-US" sz="2200" dirty="0" err="1"/>
              <a:t>membrana</a:t>
            </a:r>
            <a:r>
              <a:rPr lang="en-US" sz="2200" dirty="0"/>
              <a:t> </a:t>
            </a:r>
            <a:r>
              <a:rPr lang="en-US" sz="2200" dirty="0" err="1"/>
              <a:t>metaforica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impedisce</a:t>
            </a:r>
            <a:r>
              <a:rPr lang="en-US" sz="2200" dirty="0"/>
              <a:t> al </a:t>
            </a:r>
            <a:r>
              <a:rPr lang="en-US" sz="2200" dirty="0" err="1"/>
              <a:t>bianco</a:t>
            </a:r>
            <a:r>
              <a:rPr lang="en-US" sz="2200" dirty="0"/>
              <a:t> di </a:t>
            </a:r>
            <a:r>
              <a:rPr lang="en-US" sz="2200" dirty="0" err="1"/>
              <a:t>vedere</a:t>
            </a:r>
            <a:r>
              <a:rPr lang="en-US" sz="2200" dirty="0"/>
              <a:t> il </a:t>
            </a:r>
            <a:r>
              <a:rPr lang="en-US" sz="2200" dirty="0" err="1"/>
              <a:t>nero</a:t>
            </a:r>
            <a:r>
              <a:rPr lang="en-US" sz="2200" dirty="0"/>
              <a:t> per </a:t>
            </a:r>
            <a:r>
              <a:rPr lang="en-US" sz="2200" dirty="0" err="1"/>
              <a:t>quello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è (o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vuole</a:t>
            </a:r>
            <a:r>
              <a:rPr lang="en-US" sz="2200" dirty="0"/>
              <a:t> </a:t>
            </a:r>
            <a:r>
              <a:rPr lang="en-US" sz="2200" dirty="0" err="1"/>
              <a:t>essere</a:t>
            </a:r>
            <a:r>
              <a:rPr lang="en-US" sz="2200" dirty="0"/>
              <a:t>).</a:t>
            </a:r>
          </a:p>
          <a:p>
            <a:pPr marL="0" indent="0">
              <a:buNone/>
            </a:pPr>
            <a:r>
              <a:rPr lang="en-US" sz="2200" dirty="0" err="1"/>
              <a:t>Graduale</a:t>
            </a:r>
            <a:r>
              <a:rPr lang="en-US" sz="2200" dirty="0"/>
              <a:t> </a:t>
            </a:r>
            <a:r>
              <a:rPr lang="en-US" sz="2200" dirty="0" err="1"/>
              <a:t>adozioen</a:t>
            </a:r>
            <a:r>
              <a:rPr lang="en-US" sz="2200" dirty="0"/>
              <a:t> </a:t>
            </a:r>
            <a:r>
              <a:rPr lang="en-US" sz="2200" dirty="0" err="1"/>
              <a:t>delle</a:t>
            </a:r>
            <a:r>
              <a:rPr lang="en-US" sz="2200" dirty="0"/>
              <a:t> </a:t>
            </a:r>
            <a:r>
              <a:rPr lang="en-US" sz="2200" dirty="0" err="1"/>
              <a:t>teorie</a:t>
            </a:r>
            <a:r>
              <a:rPr lang="en-US" sz="2200" dirty="0"/>
              <a:t> </a:t>
            </a:r>
            <a:r>
              <a:rPr lang="en-US" sz="2200" dirty="0" err="1"/>
              <a:t>europee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lingua, </a:t>
            </a:r>
            <a:r>
              <a:rPr lang="en-US" sz="2200" dirty="0" err="1">
                <a:solidFill>
                  <a:srgbClr val="FF0000"/>
                </a:solidFill>
              </a:rPr>
              <a:t>testualità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genere</a:t>
            </a:r>
            <a:r>
              <a:rPr lang="en-US" sz="2200" dirty="0">
                <a:solidFill>
                  <a:srgbClr val="FF0000"/>
                </a:solidFill>
              </a:rPr>
              <a:t> e </a:t>
            </a:r>
            <a:r>
              <a:rPr lang="en-US" sz="2200" dirty="0" err="1">
                <a:solidFill>
                  <a:srgbClr val="FF0000"/>
                </a:solidFill>
              </a:rPr>
              <a:t>soggettività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per </a:t>
            </a:r>
            <a:r>
              <a:rPr lang="en-US" sz="2200" dirty="0" err="1"/>
              <a:t>criticare</a:t>
            </a:r>
            <a:r>
              <a:rPr lang="en-US" sz="2200" dirty="0"/>
              <a:t> e </a:t>
            </a:r>
            <a:r>
              <a:rPr lang="en-US" sz="2200" dirty="0" err="1"/>
              <a:t>decostruire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discorsi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“</a:t>
            </a:r>
            <a:r>
              <a:rPr lang="en-US" sz="2200" dirty="0" err="1"/>
              <a:t>razza</a:t>
            </a:r>
            <a:r>
              <a:rPr lang="en-US" sz="2200" dirty="0"/>
              <a:t>” e </a:t>
            </a:r>
            <a:r>
              <a:rPr lang="en-US" sz="2200" dirty="0" err="1"/>
              <a:t>della</a:t>
            </a:r>
            <a:r>
              <a:rPr lang="en-US" sz="2200" dirty="0"/>
              <a:t> </a:t>
            </a:r>
            <a:r>
              <a:rPr lang="en-US" sz="2200" dirty="0" err="1"/>
              <a:t>differenza</a:t>
            </a:r>
            <a:r>
              <a:rPr lang="en-US" sz="2200" dirty="0"/>
              <a:t> </a:t>
            </a:r>
            <a:r>
              <a:rPr lang="en-US" sz="2200" dirty="0" err="1"/>
              <a:t>razziale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 err="1"/>
              <a:t>Espansione</a:t>
            </a:r>
            <a:r>
              <a:rPr lang="en-US" sz="2200" dirty="0"/>
              <a:t> del campo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viene</a:t>
            </a:r>
            <a:r>
              <a:rPr lang="en-US" sz="2200" dirty="0"/>
              <a:t> a </a:t>
            </a:r>
            <a:r>
              <a:rPr lang="en-US" sz="2200" dirty="0" err="1"/>
              <a:t>includere</a:t>
            </a:r>
            <a:r>
              <a:rPr lang="en-US" sz="2200" dirty="0"/>
              <a:t> </a:t>
            </a:r>
            <a:r>
              <a:rPr lang="en-US" sz="2200" dirty="0" err="1"/>
              <a:t>altre</a:t>
            </a:r>
            <a:r>
              <a:rPr lang="en-US" sz="2200" dirty="0"/>
              <a:t> </a:t>
            </a:r>
            <a:r>
              <a:rPr lang="en-US" sz="2200" dirty="0" err="1"/>
              <a:t>etnicità</a:t>
            </a:r>
            <a:r>
              <a:rPr lang="en-US" sz="2200" dirty="0"/>
              <a:t>, a </a:t>
            </a:r>
            <a:r>
              <a:rPr lang="en-US" sz="2200" dirty="0" err="1"/>
              <a:t>partire</a:t>
            </a:r>
            <a:r>
              <a:rPr lang="en-US" sz="2200" dirty="0"/>
              <a:t> </a:t>
            </a:r>
            <a:r>
              <a:rPr lang="en-US" sz="2200" dirty="0" err="1"/>
              <a:t>dalla</a:t>
            </a:r>
            <a:r>
              <a:rPr lang="en-US" sz="2200" dirty="0"/>
              <a:t> </a:t>
            </a:r>
            <a:r>
              <a:rPr lang="en-US" sz="2200" dirty="0" err="1"/>
              <a:t>cultura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chicana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e da </a:t>
            </a:r>
            <a:r>
              <a:rPr lang="en-US" sz="2200" dirty="0" err="1"/>
              <a:t>quella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nativa</a:t>
            </a:r>
            <a:r>
              <a:rPr lang="en-US" sz="2200" dirty="0">
                <a:solidFill>
                  <a:srgbClr val="FF0000"/>
                </a:solidFill>
              </a:rPr>
              <a:t> americana</a:t>
            </a:r>
            <a:r>
              <a:rPr lang="en-US" sz="2200" dirty="0"/>
              <a:t>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99186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0313"/>
            <a:ext cx="10515600" cy="893296"/>
          </a:xfrm>
        </p:spPr>
        <p:txBody>
          <a:bodyPr>
            <a:normAutofit fontScale="90000"/>
          </a:bodyPr>
          <a:lstStyle/>
          <a:p>
            <a:r>
              <a:rPr lang="it-IT" sz="6000" b="1" dirty="0"/>
              <a:t>NOI E LORO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8113" y="1164920"/>
            <a:ext cx="11459817" cy="53736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Le </a:t>
            </a:r>
            <a:r>
              <a:rPr lang="en-US" sz="3200" dirty="0" err="1"/>
              <a:t>percezioni</a:t>
            </a:r>
            <a:r>
              <a:rPr lang="en-US" sz="3200" dirty="0"/>
              <a:t> dominant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identità</a:t>
            </a:r>
            <a:r>
              <a:rPr lang="en-US" sz="3200" dirty="0"/>
              <a:t> </a:t>
            </a:r>
            <a:r>
              <a:rPr lang="en-US" sz="3200" dirty="0" err="1"/>
              <a:t>culturali</a:t>
            </a:r>
            <a:r>
              <a:rPr lang="en-US" sz="3200" dirty="0"/>
              <a:t> in Europa e Nord America tendon a </a:t>
            </a:r>
            <a:r>
              <a:rPr lang="en-US" sz="3200" dirty="0" err="1"/>
              <a:t>postulare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dicotomia</a:t>
            </a:r>
            <a:r>
              <a:rPr lang="en-US" sz="3200" dirty="0"/>
              <a:t> </a:t>
            </a:r>
            <a:r>
              <a:rPr lang="en-US" sz="3200" dirty="0" err="1"/>
              <a:t>tra</a:t>
            </a:r>
            <a:r>
              <a:rPr lang="en-US" sz="3200" dirty="0"/>
              <a:t> un “</a:t>
            </a:r>
            <a:r>
              <a:rPr lang="en-US" sz="3200" dirty="0" err="1"/>
              <a:t>Noi</a:t>
            </a:r>
            <a:r>
              <a:rPr lang="en-US" sz="3200" dirty="0"/>
              <a:t>” (la “</a:t>
            </a:r>
            <a:r>
              <a:rPr lang="en-US" sz="3200" dirty="0" err="1"/>
              <a:t>maggioranza</a:t>
            </a:r>
            <a:r>
              <a:rPr lang="en-US" sz="3200" dirty="0"/>
              <a:t> non-</a:t>
            </a:r>
            <a:r>
              <a:rPr lang="en-US" sz="3200" dirty="0" err="1"/>
              <a:t>etnica</a:t>
            </a:r>
            <a:r>
              <a:rPr lang="en-US" sz="3200" dirty="0"/>
              <a:t>”) e un “Loro” (</a:t>
            </a:r>
            <a:r>
              <a:rPr lang="en-US" sz="3200" dirty="0" err="1"/>
              <a:t>comunità</a:t>
            </a:r>
            <a:r>
              <a:rPr lang="en-US" sz="3200" dirty="0"/>
              <a:t> </a:t>
            </a:r>
            <a:r>
              <a:rPr lang="en-US" sz="3200" dirty="0" err="1"/>
              <a:t>colonizzate</a:t>
            </a:r>
            <a:r>
              <a:rPr lang="en-US" sz="3200" dirty="0"/>
              <a:t> o  </a:t>
            </a:r>
            <a:r>
              <a:rPr lang="en-US" sz="3200" dirty="0" err="1"/>
              <a:t>migranti</a:t>
            </a:r>
            <a:r>
              <a:rPr lang="en-US" sz="3200" dirty="0"/>
              <a:t>, </a:t>
            </a:r>
            <a:r>
              <a:rPr lang="en-US" sz="3200" dirty="0" err="1"/>
              <a:t>vecchie</a:t>
            </a:r>
            <a:r>
              <a:rPr lang="en-US" sz="3200" dirty="0"/>
              <a:t> e </a:t>
            </a:r>
            <a:r>
              <a:rPr lang="en-US" sz="3200" dirty="0" err="1"/>
              <a:t>nuove</a:t>
            </a:r>
            <a:r>
              <a:rPr lang="en-US" sz="3200" dirty="0"/>
              <a:t>, </a:t>
            </a:r>
            <a:r>
              <a:rPr lang="en-US" sz="3200" dirty="0" err="1"/>
              <a:t>caratterizzate</a:t>
            </a:r>
            <a:r>
              <a:rPr lang="en-US" sz="3200" dirty="0"/>
              <a:t> come “</a:t>
            </a:r>
            <a:r>
              <a:rPr lang="en-US" sz="3200" dirty="0" err="1"/>
              <a:t>etniche</a:t>
            </a:r>
            <a:r>
              <a:rPr lang="en-US" sz="3200" dirty="0"/>
              <a:t>”).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FF0000"/>
                </a:solidFill>
              </a:rPr>
              <a:t>Identità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origine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etnica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= </a:t>
            </a:r>
            <a:r>
              <a:rPr lang="en-US" sz="3200" dirty="0" err="1"/>
              <a:t>l’eredità</a:t>
            </a:r>
            <a:r>
              <a:rPr lang="en-US" sz="3200" dirty="0"/>
              <a:t> </a:t>
            </a:r>
            <a:r>
              <a:rPr lang="en-US" sz="3200" dirty="0" err="1"/>
              <a:t>ancestrale</a:t>
            </a:r>
            <a:r>
              <a:rPr lang="en-US" sz="3200" dirty="0"/>
              <a:t> di un </a:t>
            </a:r>
            <a:r>
              <a:rPr lang="en-US" sz="3200" dirty="0" err="1"/>
              <a:t>individuo</a:t>
            </a:r>
            <a:r>
              <a:rPr lang="en-US" sz="3200" dirty="0"/>
              <a:t> (</a:t>
            </a:r>
            <a:r>
              <a:rPr lang="en-US" sz="3200" dirty="0" err="1"/>
              <a:t>scelta</a:t>
            </a:r>
            <a:r>
              <a:rPr lang="en-US" sz="3200" dirty="0"/>
              <a:t>, </a:t>
            </a:r>
            <a:r>
              <a:rPr lang="en-US" sz="3200" dirty="0" err="1"/>
              <a:t>accettata</a:t>
            </a:r>
            <a:r>
              <a:rPr lang="en-US" sz="3200" dirty="0"/>
              <a:t> come “</a:t>
            </a:r>
            <a:r>
              <a:rPr lang="en-US" sz="3200" dirty="0" err="1"/>
              <a:t>naturale</a:t>
            </a:r>
            <a:r>
              <a:rPr lang="en-US" sz="3200" dirty="0"/>
              <a:t>”, </a:t>
            </a:r>
            <a:r>
              <a:rPr lang="en-US" sz="3200" dirty="0" err="1"/>
              <a:t>oppure</a:t>
            </a:r>
            <a:r>
              <a:rPr lang="en-US" sz="3200" dirty="0"/>
              <a:t> </a:t>
            </a:r>
            <a:r>
              <a:rPr lang="en-US" sz="3200" dirty="0" err="1"/>
              <a:t>imposta</a:t>
            </a:r>
            <a:r>
              <a:rPr lang="en-US" sz="3200" dirty="0"/>
              <a:t>).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FF0000"/>
                </a:solidFill>
              </a:rPr>
              <a:t>Etnocentrismo</a:t>
            </a:r>
            <a:r>
              <a:rPr lang="en-US" sz="3200" dirty="0"/>
              <a:t> = la </a:t>
            </a:r>
            <a:r>
              <a:rPr lang="en-US" sz="3200" dirty="0" err="1"/>
              <a:t>convizione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la propria </a:t>
            </a:r>
            <a:r>
              <a:rPr lang="en-US" sz="3200" dirty="0" err="1"/>
              <a:t>comunità</a:t>
            </a:r>
            <a:r>
              <a:rPr lang="en-US" sz="3200" dirty="0"/>
              <a:t> </a:t>
            </a:r>
            <a:r>
              <a:rPr lang="en-US" sz="3200" dirty="0" err="1"/>
              <a:t>culturale</a:t>
            </a:r>
            <a:r>
              <a:rPr lang="en-US" sz="3200" dirty="0"/>
              <a:t> </a:t>
            </a:r>
            <a:r>
              <a:rPr lang="en-US" sz="3200" dirty="0" err="1"/>
              <a:t>sia</a:t>
            </a:r>
            <a:r>
              <a:rPr lang="en-US" sz="3200" dirty="0"/>
              <a:t> </a:t>
            </a:r>
            <a:r>
              <a:rPr lang="en-US" sz="3200" dirty="0" err="1"/>
              <a:t>superiore</a:t>
            </a:r>
            <a:r>
              <a:rPr lang="en-US" sz="3200" dirty="0"/>
              <a:t> alle </a:t>
            </a:r>
            <a:r>
              <a:rPr lang="en-US" sz="3200" dirty="0" err="1"/>
              <a:t>altre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FF0000"/>
                </a:solidFill>
              </a:rPr>
              <a:t>Etnicismo</a:t>
            </a:r>
            <a:r>
              <a:rPr lang="en-US" sz="3200" dirty="0"/>
              <a:t> = </a:t>
            </a:r>
            <a:r>
              <a:rPr lang="en-US" sz="3200" dirty="0" err="1"/>
              <a:t>pratiche</a:t>
            </a:r>
            <a:r>
              <a:rPr lang="en-US" sz="3200" dirty="0"/>
              <a:t> di </a:t>
            </a:r>
            <a:r>
              <a:rPr lang="en-US" sz="3200" dirty="0" err="1"/>
              <a:t>protesta</a:t>
            </a:r>
            <a:r>
              <a:rPr lang="en-US" sz="3200" dirty="0"/>
              <a:t>/</a:t>
            </a:r>
            <a:r>
              <a:rPr lang="en-US" sz="3200" dirty="0" err="1"/>
              <a:t>resistenza</a:t>
            </a:r>
            <a:r>
              <a:rPr lang="en-US" sz="3200" dirty="0"/>
              <a:t> </a:t>
            </a:r>
            <a:r>
              <a:rPr lang="en-US" sz="3200" dirty="0" err="1"/>
              <a:t>attraverso</a:t>
            </a:r>
            <a:r>
              <a:rPr lang="en-US" sz="3200" dirty="0"/>
              <a:t> la </a:t>
            </a:r>
            <a:r>
              <a:rPr lang="en-US" sz="3200" dirty="0" err="1"/>
              <a:t>valorizzazione</a:t>
            </a:r>
            <a:r>
              <a:rPr lang="en-US" sz="3200" dirty="0"/>
              <a:t> </a:t>
            </a:r>
            <a:r>
              <a:rPr lang="en-US" sz="3200" dirty="0" err="1"/>
              <a:t>dell’eredità</a:t>
            </a:r>
            <a:r>
              <a:rPr lang="en-US" sz="3200" dirty="0"/>
              <a:t> </a:t>
            </a:r>
            <a:r>
              <a:rPr lang="en-US" sz="3200" dirty="0" err="1"/>
              <a:t>culturale</a:t>
            </a:r>
            <a:r>
              <a:rPr lang="en-US" sz="3200" dirty="0"/>
              <a:t> di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cominità</a:t>
            </a:r>
            <a:r>
              <a:rPr lang="en-US" sz="3200" dirty="0"/>
              <a:t> “</a:t>
            </a:r>
            <a:r>
              <a:rPr lang="en-US" sz="3200" dirty="0" err="1"/>
              <a:t>etnica</a:t>
            </a:r>
            <a:r>
              <a:rPr lang="en-US" sz="3200" dirty="0"/>
              <a:t>” </a:t>
            </a:r>
            <a:r>
              <a:rPr lang="en-US" sz="3200" dirty="0" err="1"/>
              <a:t>contro</a:t>
            </a:r>
            <a:r>
              <a:rPr lang="en-US" sz="3200" dirty="0"/>
              <a:t> l’ </a:t>
            </a:r>
            <a:r>
              <a:rPr lang="en-US" sz="3200" dirty="0" err="1"/>
              <a:t>oppressione</a:t>
            </a:r>
            <a:r>
              <a:rPr lang="en-US" sz="3200" dirty="0"/>
              <a:t> e lo </a:t>
            </a:r>
            <a:r>
              <a:rPr lang="en-US" sz="3200" dirty="0" err="1"/>
              <a:t>sfruttamento</a:t>
            </a:r>
            <a:r>
              <a:rPr lang="en-US" sz="3200" dirty="0"/>
              <a:t> da </a:t>
            </a:r>
            <a:r>
              <a:rPr lang="en-US" sz="3200" dirty="0" err="1"/>
              <a:t>parte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 </a:t>
            </a:r>
            <a:r>
              <a:rPr lang="en-US" sz="3200" dirty="0" err="1"/>
              <a:t>dominante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43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3604" y="403639"/>
            <a:ext cx="11364448" cy="1326321"/>
          </a:xfrm>
        </p:spPr>
        <p:txBody>
          <a:bodyPr>
            <a:noAutofit/>
          </a:bodyPr>
          <a:lstStyle/>
          <a:p>
            <a:r>
              <a:rPr lang="en-US" sz="4800" b="1" dirty="0" err="1"/>
              <a:t>EtnicitÀ</a:t>
            </a:r>
            <a:r>
              <a:rPr lang="en-US" sz="4800" b="1" dirty="0"/>
              <a:t>, IDENTITÀ ETNICA, GRUPPO ETNICO</a:t>
            </a:r>
            <a:endParaRPr lang="it-IT" sz="4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Sian Jones </a:t>
            </a:r>
            <a:r>
              <a:rPr lang="it-IT" dirty="0"/>
              <a:t>(</a:t>
            </a:r>
            <a:r>
              <a:rPr lang="it-IT" i="1" dirty="0">
                <a:solidFill>
                  <a:srgbClr val="FF0000"/>
                </a:solidFill>
              </a:rPr>
              <a:t>Th</a:t>
            </a:r>
            <a:r>
              <a:rPr lang="it-IT" dirty="0">
                <a:solidFill>
                  <a:srgbClr val="FF0000"/>
                </a:solidFill>
              </a:rPr>
              <a:t>e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Archaeology</a:t>
            </a:r>
            <a:r>
              <a:rPr lang="it-IT" i="1" dirty="0">
                <a:solidFill>
                  <a:srgbClr val="FF0000"/>
                </a:solidFill>
              </a:rPr>
              <a:t> of </a:t>
            </a:r>
            <a:r>
              <a:rPr lang="it-IT" i="1" dirty="0" err="1">
                <a:solidFill>
                  <a:srgbClr val="FF0000"/>
                </a:solidFill>
              </a:rPr>
              <a:t>Ethnicity</a:t>
            </a:r>
            <a:r>
              <a:rPr lang="it-IT" dirty="0"/>
              <a:t>, 1997)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Etnicità</a:t>
            </a:r>
            <a:r>
              <a:rPr lang="en-US" dirty="0"/>
              <a:t> = “all those social and psychological phenomena associated with a </a:t>
            </a:r>
            <a:r>
              <a:rPr lang="en-US" dirty="0">
                <a:solidFill>
                  <a:srgbClr val="FF0000"/>
                </a:solidFill>
              </a:rPr>
              <a:t>culturally constructed group identity</a:t>
            </a:r>
            <a:r>
              <a:rPr lang="en-US" dirty="0"/>
              <a:t>”.</a:t>
            </a:r>
          </a:p>
          <a:p>
            <a:pPr marL="0" indent="0">
              <a:buNone/>
            </a:pPr>
            <a:r>
              <a:rPr lang="en-US" dirty="0" err="1"/>
              <a:t>Identità</a:t>
            </a:r>
            <a:r>
              <a:rPr lang="en-US" dirty="0"/>
              <a:t> </a:t>
            </a:r>
            <a:r>
              <a:rPr lang="en-US" dirty="0" err="1"/>
              <a:t>etnica</a:t>
            </a:r>
            <a:r>
              <a:rPr lang="en-US" dirty="0"/>
              <a:t> = “that aspect of a person’s self-conceptualization which results from identification with a broader group in opposition to others on the basis of </a:t>
            </a:r>
            <a:r>
              <a:rPr lang="en-US" dirty="0">
                <a:solidFill>
                  <a:srgbClr val="FF0000"/>
                </a:solidFill>
              </a:rPr>
              <a:t>perceived cultural differentiation and/or common descent</a:t>
            </a:r>
            <a:r>
              <a:rPr lang="en-US" dirty="0"/>
              <a:t>”.</a:t>
            </a:r>
          </a:p>
          <a:p>
            <a:pPr marL="0" indent="0">
              <a:buNone/>
            </a:pPr>
            <a:r>
              <a:rPr lang="en-US" dirty="0"/>
              <a:t>Gruppo </a:t>
            </a:r>
            <a:r>
              <a:rPr lang="en-US" dirty="0" err="1"/>
              <a:t>etnico</a:t>
            </a:r>
            <a:r>
              <a:rPr lang="en-US" dirty="0"/>
              <a:t> = “any group of people who set themselves apart and/or are set apart by others with whom they interact or co-exist on the basis of their </a:t>
            </a:r>
            <a:r>
              <a:rPr lang="en-US" dirty="0">
                <a:solidFill>
                  <a:srgbClr val="FF0000"/>
                </a:solidFill>
              </a:rPr>
              <a:t>perceptions of cultural differentiation and/or common ancestry</a:t>
            </a:r>
            <a:r>
              <a:rPr lang="en-US" dirty="0"/>
              <a:t>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702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148" y="1"/>
            <a:ext cx="11648661" cy="1465545"/>
          </a:xfrm>
        </p:spPr>
        <p:txBody>
          <a:bodyPr>
            <a:normAutofit/>
          </a:bodyPr>
          <a:lstStyle/>
          <a:p>
            <a:r>
              <a:rPr lang="it-IT" sz="4800" b="1" dirty="0" err="1"/>
              <a:t>EthnicitÀ</a:t>
            </a:r>
            <a:r>
              <a:rPr lang="it-IT" sz="4800" b="1" dirty="0"/>
              <a:t> E </a:t>
            </a:r>
            <a:r>
              <a:rPr lang="it-IT" sz="4800" b="1" i="1" dirty="0"/>
              <a:t>Practice Theory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62270"/>
            <a:ext cx="10681252" cy="53264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F0000"/>
                </a:solidFill>
              </a:rPr>
              <a:t>Sian Jones</a:t>
            </a:r>
            <a:r>
              <a:rPr lang="en-US" sz="3400" dirty="0"/>
              <a:t>: “ethnicity is not a passive reflection of similarities and differences in the cultural practices and structural conditions in which people are socialized,” nor is ethnicity “produced entirely in the process of social interaction.” </a:t>
            </a:r>
          </a:p>
          <a:p>
            <a:pPr marL="0" indent="0">
              <a:buNone/>
            </a:pPr>
            <a:r>
              <a:rPr lang="en-US" sz="3400" dirty="0" err="1"/>
              <a:t>Ethnicità</a:t>
            </a:r>
            <a:r>
              <a:rPr lang="en-US" sz="3400" dirty="0"/>
              <a:t> = </a:t>
            </a:r>
            <a:r>
              <a:rPr lang="en-US" sz="3400" dirty="0" err="1"/>
              <a:t>risultato</a:t>
            </a:r>
            <a:r>
              <a:rPr lang="en-US" sz="3400" dirty="0"/>
              <a:t> </a:t>
            </a:r>
            <a:r>
              <a:rPr lang="en-US" sz="3400" dirty="0" err="1"/>
              <a:t>della</a:t>
            </a:r>
            <a:r>
              <a:rPr lang="en-US" sz="3400" dirty="0"/>
              <a:t> </a:t>
            </a:r>
            <a:r>
              <a:rPr lang="en-US" sz="3400" dirty="0" err="1">
                <a:solidFill>
                  <a:srgbClr val="FF0000"/>
                </a:solidFill>
              </a:rPr>
              <a:t>consapevole</a:t>
            </a:r>
            <a:r>
              <a:rPr lang="en-US" sz="3400" dirty="0">
                <a:solidFill>
                  <a:srgbClr val="FF0000"/>
                </a:solidFill>
              </a:rPr>
              <a:t> e/o </a:t>
            </a:r>
            <a:r>
              <a:rPr lang="en-US" sz="3400" dirty="0" err="1">
                <a:solidFill>
                  <a:srgbClr val="FF0000"/>
                </a:solidFill>
              </a:rPr>
              <a:t>subliminale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adozione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/>
              <a:t>di </a:t>
            </a:r>
            <a:r>
              <a:rPr lang="en-US" sz="3400" dirty="0" err="1"/>
              <a:t>forme</a:t>
            </a:r>
            <a:r>
              <a:rPr lang="en-US" sz="3400" dirty="0"/>
              <a:t> di azione </a:t>
            </a:r>
            <a:r>
              <a:rPr lang="en-US" sz="3400" dirty="0" err="1"/>
              <a:t>sia</a:t>
            </a:r>
            <a:r>
              <a:rPr lang="en-US" sz="3400" dirty="0"/>
              <a:t> </a:t>
            </a:r>
            <a:r>
              <a:rPr lang="en-US" sz="3400" dirty="0" err="1">
                <a:solidFill>
                  <a:srgbClr val="FF0000"/>
                </a:solidFill>
              </a:rPr>
              <a:t>collettive</a:t>
            </a:r>
            <a:r>
              <a:rPr lang="en-US" sz="3400" dirty="0"/>
              <a:t> </a:t>
            </a:r>
            <a:r>
              <a:rPr lang="en-US" sz="3400" dirty="0" err="1"/>
              <a:t>sia</a:t>
            </a:r>
            <a:r>
              <a:rPr lang="en-US" sz="3400" dirty="0"/>
              <a:t> </a:t>
            </a:r>
            <a:r>
              <a:rPr lang="en-US" sz="3400" dirty="0" err="1">
                <a:solidFill>
                  <a:srgbClr val="FF0000"/>
                </a:solidFill>
              </a:rPr>
              <a:t>individuali</a:t>
            </a:r>
            <a:r>
              <a:rPr lang="en-US" sz="3400" dirty="0"/>
              <a:t>.</a:t>
            </a:r>
          </a:p>
          <a:p>
            <a:pPr marL="0" indent="0">
              <a:buNone/>
            </a:pPr>
            <a:r>
              <a:rPr lang="en-US" sz="3400" i="1" dirty="0"/>
              <a:t>Practice theory </a:t>
            </a:r>
            <a:r>
              <a:rPr lang="en-US" sz="3400" dirty="0"/>
              <a:t>= </a:t>
            </a:r>
            <a:r>
              <a:rPr lang="en-US" sz="3400" dirty="0" err="1"/>
              <a:t>attenzione</a:t>
            </a:r>
            <a:r>
              <a:rPr lang="en-US" sz="3400" dirty="0"/>
              <a:t> a “the relationship between </a:t>
            </a:r>
            <a:r>
              <a:rPr lang="en-US" sz="3400" dirty="0">
                <a:solidFill>
                  <a:srgbClr val="FF0000"/>
                </a:solidFill>
              </a:rPr>
              <a:t>objective conditions </a:t>
            </a:r>
            <a:r>
              <a:rPr lang="en-US" sz="3400" dirty="0"/>
              <a:t>and </a:t>
            </a:r>
            <a:r>
              <a:rPr lang="en-US" sz="3400" dirty="0">
                <a:solidFill>
                  <a:srgbClr val="FF0000"/>
                </a:solidFill>
              </a:rPr>
              <a:t>subjective perceptions</a:t>
            </a:r>
            <a:r>
              <a:rPr lang="en-US" sz="3400" dirty="0"/>
              <a:t>.”</a:t>
            </a:r>
            <a:endParaRPr lang="it-IT" sz="3400" dirty="0"/>
          </a:p>
        </p:txBody>
      </p:sp>
    </p:spTree>
    <p:extLst>
      <p:ext uri="{BB962C8B-B14F-4D97-AF65-F5344CB8AC3E}">
        <p14:creationId xmlns:p14="http://schemas.microsoft.com/office/powerpoint/2010/main" val="352841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783" y="1"/>
            <a:ext cx="11787808" cy="1600200"/>
          </a:xfrm>
        </p:spPr>
        <p:txBody>
          <a:bodyPr>
            <a:normAutofit/>
          </a:bodyPr>
          <a:lstStyle/>
          <a:p>
            <a:r>
              <a:rPr lang="en-US" sz="6000" dirty="0" err="1"/>
              <a:t>L’</a:t>
            </a:r>
            <a:r>
              <a:rPr lang="en-US" sz="6000" b="1" dirty="0" err="1"/>
              <a:t>“Habitus</a:t>
            </a:r>
            <a:r>
              <a:rPr lang="en-US" sz="6000" b="1" dirty="0"/>
              <a:t>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409" y="1351722"/>
            <a:ext cx="11483007" cy="51242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Pierre Bourdieu</a:t>
            </a:r>
            <a:r>
              <a:rPr lang="en-US" sz="3000" dirty="0"/>
              <a:t>: </a:t>
            </a:r>
            <a:r>
              <a:rPr lang="en-US" sz="3000" i="1" dirty="0">
                <a:solidFill>
                  <a:srgbClr val="FF0000"/>
                </a:solidFill>
              </a:rPr>
              <a:t>habitus</a:t>
            </a:r>
            <a:r>
              <a:rPr lang="en-US" sz="3000" dirty="0"/>
              <a:t> = </a:t>
            </a:r>
            <a:r>
              <a:rPr lang="en-US" sz="3000" dirty="0" err="1">
                <a:solidFill>
                  <a:srgbClr val="FF0000"/>
                </a:solidFill>
              </a:rPr>
              <a:t>adozione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costante</a:t>
            </a:r>
            <a:r>
              <a:rPr lang="en-US" sz="3000" dirty="0">
                <a:solidFill>
                  <a:srgbClr val="FF0000"/>
                </a:solidFill>
              </a:rPr>
              <a:t> e </a:t>
            </a:r>
            <a:r>
              <a:rPr lang="en-US" sz="3000" dirty="0" err="1">
                <a:solidFill>
                  <a:srgbClr val="FF0000"/>
                </a:solidFill>
              </a:rPr>
              <a:t>stabilizzata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di determinate </a:t>
            </a:r>
            <a:r>
              <a:rPr lang="en-US" sz="3000" dirty="0" err="1"/>
              <a:t>percezioni</a:t>
            </a:r>
            <a:r>
              <a:rPr lang="en-US" sz="3000" dirty="0"/>
              <a:t> e </a:t>
            </a:r>
            <a:r>
              <a:rPr lang="en-US" sz="3000" dirty="0" err="1"/>
              <a:t>pratiche</a:t>
            </a:r>
            <a:r>
              <a:rPr lang="en-US" sz="3000" dirty="0"/>
              <a:t> (</a:t>
            </a:r>
            <a:r>
              <a:rPr lang="en-US" sz="3000" dirty="0" err="1"/>
              <a:t>relativamente</a:t>
            </a:r>
            <a:r>
              <a:rPr lang="en-US" sz="3000" dirty="0"/>
              <a:t> </a:t>
            </a:r>
            <a:r>
              <a:rPr lang="en-US" sz="3000" dirty="0" err="1"/>
              <a:t>alla</a:t>
            </a:r>
            <a:r>
              <a:rPr lang="en-US" sz="3000" dirty="0"/>
              <a:t> </a:t>
            </a:r>
            <a:r>
              <a:rPr lang="en-US" sz="3000" dirty="0" err="1"/>
              <a:t>divisione</a:t>
            </a:r>
            <a:r>
              <a:rPr lang="en-US" sz="3000" dirty="0"/>
              <a:t> </a:t>
            </a:r>
            <a:r>
              <a:rPr lang="en-US" sz="3000" dirty="0" err="1"/>
              <a:t>sessuale</a:t>
            </a:r>
            <a:r>
              <a:rPr lang="en-US" sz="3000" dirty="0"/>
              <a:t> del </a:t>
            </a:r>
            <a:r>
              <a:rPr lang="en-US" sz="3000" dirty="0" err="1"/>
              <a:t>lavoro</a:t>
            </a:r>
            <a:r>
              <a:rPr lang="en-US" sz="3000" dirty="0"/>
              <a:t>, </a:t>
            </a:r>
            <a:r>
              <a:rPr lang="en-US" sz="3000" dirty="0" err="1"/>
              <a:t>alla</a:t>
            </a:r>
            <a:r>
              <a:rPr lang="en-US" sz="3000" dirty="0"/>
              <a:t> </a:t>
            </a:r>
            <a:r>
              <a:rPr lang="en-US" sz="3000" dirty="0" err="1"/>
              <a:t>moralità</a:t>
            </a:r>
            <a:r>
              <a:rPr lang="en-US" sz="3000" dirty="0"/>
              <a:t>, ai </a:t>
            </a:r>
            <a:r>
              <a:rPr lang="en-US" sz="3000" dirty="0" err="1"/>
              <a:t>gusti</a:t>
            </a:r>
            <a:r>
              <a:rPr lang="en-US" sz="3000" dirty="0"/>
              <a:t>, </a:t>
            </a:r>
            <a:r>
              <a:rPr lang="en-US" sz="3000" dirty="0" err="1"/>
              <a:t>ecc</a:t>
            </a:r>
            <a:r>
              <a:rPr lang="en-US" sz="3000" dirty="0"/>
              <a:t>.), </a:t>
            </a:r>
            <a:r>
              <a:rPr lang="en-US" sz="3000" dirty="0" err="1"/>
              <a:t>che</a:t>
            </a:r>
            <a:r>
              <a:rPr lang="en-US" sz="3000" dirty="0"/>
              <a:t> </a:t>
            </a:r>
            <a:r>
              <a:rPr lang="en-US" sz="3000" dirty="0" err="1"/>
              <a:t>diventano</a:t>
            </a:r>
            <a:r>
              <a:rPr lang="en-US" sz="3000" dirty="0"/>
              <a:t> </a:t>
            </a:r>
            <a:r>
              <a:rPr lang="en-US" sz="3000" dirty="0" err="1"/>
              <a:t>parte</a:t>
            </a:r>
            <a:r>
              <a:rPr lang="en-US" sz="3000" dirty="0"/>
              <a:t> </a:t>
            </a:r>
            <a:r>
              <a:rPr lang="en-US" sz="3000" dirty="0" err="1"/>
              <a:t>dell’identità</a:t>
            </a:r>
            <a:r>
              <a:rPr lang="en-US" sz="3000" dirty="0"/>
              <a:t> di un </a:t>
            </a:r>
            <a:r>
              <a:rPr lang="en-US" sz="3000" dirty="0" err="1"/>
              <a:t>soggetto</a:t>
            </a:r>
            <a:r>
              <a:rPr lang="en-US" sz="3000" dirty="0"/>
              <a:t> fin </a:t>
            </a:r>
            <a:r>
              <a:rPr lang="en-US" sz="3000" dirty="0" err="1"/>
              <a:t>dai</a:t>
            </a:r>
            <a:r>
              <a:rPr lang="en-US" sz="3000" dirty="0"/>
              <a:t> </a:t>
            </a:r>
            <a:r>
              <a:rPr lang="en-US" sz="3000" dirty="0" err="1"/>
              <a:t>primi</a:t>
            </a:r>
            <a:r>
              <a:rPr lang="en-US" sz="3000" dirty="0"/>
              <a:t> anni di vita.</a:t>
            </a:r>
          </a:p>
          <a:p>
            <a:pPr marL="0" indent="0">
              <a:buNone/>
            </a:pPr>
            <a:r>
              <a:rPr lang="en-US" sz="3000" dirty="0" err="1"/>
              <a:t>Etnicità</a:t>
            </a:r>
            <a:r>
              <a:rPr lang="en-US" sz="3000" dirty="0"/>
              <a:t> = </a:t>
            </a:r>
            <a:r>
              <a:rPr lang="en-US" sz="3000" dirty="0" err="1"/>
              <a:t>nè</a:t>
            </a:r>
            <a:r>
              <a:rPr lang="en-US" sz="3000" dirty="0"/>
              <a:t> la </a:t>
            </a:r>
            <a:r>
              <a:rPr lang="en-US" sz="3000" dirty="0" err="1"/>
              <a:t>riflessione</a:t>
            </a:r>
            <a:r>
              <a:rPr lang="en-US" sz="3000" dirty="0"/>
              <a:t> </a:t>
            </a:r>
            <a:r>
              <a:rPr lang="en-US" sz="3000" dirty="0" err="1"/>
              <a:t>statica</a:t>
            </a:r>
            <a:r>
              <a:rPr lang="en-US" sz="3000" dirty="0"/>
              <a:t> </a:t>
            </a:r>
            <a:r>
              <a:rPr lang="en-US" sz="3000" dirty="0" err="1"/>
              <a:t>della</a:t>
            </a:r>
            <a:r>
              <a:rPr lang="en-US" sz="3000" dirty="0"/>
              <a:t> </a:t>
            </a:r>
            <a:r>
              <a:rPr lang="en-US" sz="3000" dirty="0" err="1"/>
              <a:t>cultura</a:t>
            </a:r>
            <a:r>
              <a:rPr lang="en-US" sz="3000" dirty="0"/>
              <a:t>, né il semplice </a:t>
            </a:r>
            <a:r>
              <a:rPr lang="en-US" sz="3000" dirty="0" err="1"/>
              <a:t>prodotto</a:t>
            </a:r>
            <a:r>
              <a:rPr lang="en-US" sz="3000" dirty="0"/>
              <a:t> </a:t>
            </a:r>
            <a:r>
              <a:rPr lang="en-US" sz="3000" dirty="0" err="1"/>
              <a:t>dell’interazione</a:t>
            </a:r>
            <a:r>
              <a:rPr lang="en-US" sz="3000" dirty="0"/>
              <a:t> </a:t>
            </a:r>
            <a:r>
              <a:rPr lang="en-US" sz="3000" dirty="0" err="1"/>
              <a:t>sociale</a:t>
            </a:r>
            <a:r>
              <a:rPr lang="en-US" sz="3000" dirty="0"/>
              <a:t> e </a:t>
            </a:r>
            <a:r>
              <a:rPr lang="en-US" sz="3000" dirty="0" err="1"/>
              <a:t>delle</a:t>
            </a:r>
            <a:r>
              <a:rPr lang="en-US" sz="3000" dirty="0"/>
              <a:t> </a:t>
            </a:r>
            <a:r>
              <a:rPr lang="en-US" sz="3000" dirty="0" err="1"/>
              <a:t>pratiche</a:t>
            </a:r>
            <a:r>
              <a:rPr lang="en-US" sz="3000" dirty="0"/>
              <a:t> di </a:t>
            </a:r>
            <a:r>
              <a:rPr lang="en-US" sz="3000" dirty="0" err="1"/>
              <a:t>fissazione</a:t>
            </a:r>
            <a:r>
              <a:rPr lang="en-US" sz="3000" dirty="0"/>
              <a:t> di confine </a:t>
            </a:r>
            <a:r>
              <a:rPr lang="en-US" sz="3000" dirty="0" err="1"/>
              <a:t>tra</a:t>
            </a:r>
            <a:r>
              <a:rPr lang="en-US" sz="3000" dirty="0"/>
              <a:t> “</a:t>
            </a:r>
            <a:r>
              <a:rPr lang="en-US" sz="3000" dirty="0" err="1"/>
              <a:t>noi</a:t>
            </a:r>
            <a:r>
              <a:rPr lang="en-US" sz="3000" dirty="0"/>
              <a:t>” e “</a:t>
            </a:r>
            <a:r>
              <a:rPr lang="en-US" sz="3000" dirty="0" err="1"/>
              <a:t>l’altro</a:t>
            </a:r>
            <a:r>
              <a:rPr lang="en-US" sz="3000" dirty="0"/>
              <a:t>”.</a:t>
            </a:r>
          </a:p>
          <a:p>
            <a:pPr marL="0" indent="0">
              <a:buNone/>
            </a:pPr>
            <a:r>
              <a:rPr lang="en-US" sz="3000" dirty="0"/>
              <a:t>“The </a:t>
            </a:r>
            <a:r>
              <a:rPr lang="en-US" sz="3000" dirty="0" err="1">
                <a:solidFill>
                  <a:srgbClr val="FF0000"/>
                </a:solidFill>
              </a:rPr>
              <a:t>intersubjective</a:t>
            </a:r>
            <a:r>
              <a:rPr lang="en-US" sz="3000" dirty="0">
                <a:solidFill>
                  <a:srgbClr val="FF0000"/>
                </a:solidFill>
              </a:rPr>
              <a:t> construction of ethnic identity </a:t>
            </a:r>
            <a:r>
              <a:rPr lang="en-US" sz="3000" dirty="0"/>
              <a:t>is grounded in the shared </a:t>
            </a:r>
            <a:r>
              <a:rPr lang="en-US" sz="3000" dirty="0">
                <a:solidFill>
                  <a:srgbClr val="FF0000"/>
                </a:solidFill>
              </a:rPr>
              <a:t>subliminal dispositions of the habitus</a:t>
            </a:r>
            <a:r>
              <a:rPr lang="en-US" sz="3000" dirty="0"/>
              <a:t>, which shape, and are shaped by, </a:t>
            </a:r>
            <a:r>
              <a:rPr lang="en-US" sz="3000" dirty="0">
                <a:solidFill>
                  <a:srgbClr val="FF0000"/>
                </a:solidFill>
              </a:rPr>
              <a:t>objective commonalties of practice</a:t>
            </a:r>
            <a:r>
              <a:rPr lang="en-US" sz="3000" dirty="0"/>
              <a:t>” (Jones).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605865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57E8C6B576841973416B1FAB2F069" ma:contentTypeVersion="12" ma:contentTypeDescription="Create a new document." ma:contentTypeScope="" ma:versionID="e1a25a1dd7bbb2fcc27b8178b24534b4">
  <xsd:schema xmlns:xsd="http://www.w3.org/2001/XMLSchema" xmlns:xs="http://www.w3.org/2001/XMLSchema" xmlns:p="http://schemas.microsoft.com/office/2006/metadata/properties" xmlns:ns2="ed468a1d-be4c-4419-bcf5-210cc53d3a6d" xmlns:ns3="e81b1abb-2002-435a-a018-5721bb4a0dbc" targetNamespace="http://schemas.microsoft.com/office/2006/metadata/properties" ma:root="true" ma:fieldsID="44d9c329184ca9b5980eb424e0bafcf7" ns2:_="" ns3:_="">
    <xsd:import namespace="ed468a1d-be4c-4419-bcf5-210cc53d3a6d"/>
    <xsd:import namespace="e81b1abb-2002-435a-a018-5721bb4a0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8a1d-be4c-4419-bcf5-210cc53d3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b1abb-2002-435a-a018-5721bb4a0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8E29D7-01F5-4ECF-A361-BFE69B506D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EE5E08-15A8-4D40-ADEB-4FD64748F11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d468a1d-be4c-4419-bcf5-210cc53d3a6d"/>
    <ds:schemaRef ds:uri="http://purl.org/dc/elements/1.1/"/>
    <ds:schemaRef ds:uri="http://schemas.microsoft.com/office/2006/documentManagement/types"/>
    <ds:schemaRef ds:uri="e81b1abb-2002-435a-a018-5721bb4a0db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4C26A7-67D1-4579-8154-08F0FAF1A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468a1d-be4c-4419-bcf5-210cc53d3a6d"/>
    <ds:schemaRef ds:uri="e81b1abb-2002-435a-a018-5721bb4a0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1096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Rockwell</vt:lpstr>
      <vt:lpstr>Damask</vt:lpstr>
      <vt:lpstr>ORIZZONTI TEORICI</vt:lpstr>
      <vt:lpstr>Critical Race Theory</vt:lpstr>
      <vt:lpstr>Whiteness Studies</vt:lpstr>
      <vt:lpstr>RaZZA e InterseZIONALITÀ</vt:lpstr>
      <vt:lpstr>Ethnic Studies</vt:lpstr>
      <vt:lpstr>NOI E LORO</vt:lpstr>
      <vt:lpstr>EtnicitÀ, IDENTITÀ ETNICA, GRUPPO ETNICO</vt:lpstr>
      <vt:lpstr>EthnicitÀ E Practice Theory</vt:lpstr>
      <vt:lpstr>L’“Habitus”</vt:lpstr>
      <vt:lpstr>IDENTITÀ FINZIONALI</vt:lpstr>
      <vt:lpstr>L’HOMO AMERICANUS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valerio.deangelis@unimc.it</cp:lastModifiedBy>
  <cp:revision>832</cp:revision>
  <dcterms:created xsi:type="dcterms:W3CDTF">2020-06-29T15:41:40Z</dcterms:created>
  <dcterms:modified xsi:type="dcterms:W3CDTF">2022-11-08T00:45:15Z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0x010100D8157E8C6B576841973416B1FAB2F069</vt:lpwstr>
  </property>
</Properties>
</file>