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 id="2147484063" r:id="rId2"/>
  </p:sldMasterIdLst>
  <p:notesMasterIdLst>
    <p:notesMasterId r:id="rId25"/>
  </p:notesMasterIdLst>
  <p:sldIdLst>
    <p:sldId id="257" r:id="rId3"/>
    <p:sldId id="316" r:id="rId4"/>
    <p:sldId id="325" r:id="rId5"/>
    <p:sldId id="328" r:id="rId6"/>
    <p:sldId id="329" r:id="rId7"/>
    <p:sldId id="330" r:id="rId8"/>
    <p:sldId id="258" r:id="rId9"/>
    <p:sldId id="259" r:id="rId10"/>
    <p:sldId id="260" r:id="rId11"/>
    <p:sldId id="261" r:id="rId12"/>
    <p:sldId id="262" r:id="rId13"/>
    <p:sldId id="285" r:id="rId14"/>
    <p:sldId id="263" r:id="rId15"/>
    <p:sldId id="267" r:id="rId16"/>
    <p:sldId id="331" r:id="rId17"/>
    <p:sldId id="287" r:id="rId18"/>
    <p:sldId id="289" r:id="rId19"/>
    <p:sldId id="291" r:id="rId20"/>
    <p:sldId id="298" r:id="rId21"/>
    <p:sldId id="299" r:id="rId22"/>
    <p:sldId id="302" r:id="rId23"/>
    <p:sldId id="275" r:id="rId24"/>
  </p:sldIdLst>
  <p:sldSz cx="9144000" cy="6858000" type="screen4x3"/>
  <p:notesSz cx="6858000" cy="9199563"/>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79749" autoAdjust="0"/>
  </p:normalViewPr>
  <p:slideViewPr>
    <p:cSldViewPr>
      <p:cViewPr varScale="1">
        <p:scale>
          <a:sx n="82" d="100"/>
          <a:sy n="82" d="100"/>
        </p:scale>
        <p:origin x="15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6C7E1A25-BBF7-F3C3-72B5-878334AB5923}"/>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95587" name="Rectangle 3">
            <a:extLst>
              <a:ext uri="{FF2B5EF4-FFF2-40B4-BE49-F238E27FC236}">
                <a16:creationId xmlns:a16="http://schemas.microsoft.com/office/drawing/2014/main" id="{3885E676-5D14-CFF2-EE35-058422F24D51}"/>
              </a:ext>
            </a:extLst>
          </p:cNvPr>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7172" name="Rectangle 4">
            <a:extLst>
              <a:ext uri="{FF2B5EF4-FFF2-40B4-BE49-F238E27FC236}">
                <a16:creationId xmlns:a16="http://schemas.microsoft.com/office/drawing/2014/main" id="{18FB7399-7D2E-90C5-5C04-842430C6732C}"/>
              </a:ext>
            </a:extLst>
          </p:cNvPr>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a:extLst>
              <a:ext uri="{FF2B5EF4-FFF2-40B4-BE49-F238E27FC236}">
                <a16:creationId xmlns:a16="http://schemas.microsoft.com/office/drawing/2014/main" id="{91768327-2C66-94CE-9AEE-65724B78E568}"/>
              </a:ext>
            </a:extLst>
          </p:cNvPr>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5590" name="Rectangle 6">
            <a:extLst>
              <a:ext uri="{FF2B5EF4-FFF2-40B4-BE49-F238E27FC236}">
                <a16:creationId xmlns:a16="http://schemas.microsoft.com/office/drawing/2014/main" id="{BEBDAB1B-5F31-A55E-8D2C-C87FDCD6407E}"/>
              </a:ext>
            </a:extLst>
          </p:cNvPr>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95591" name="Rectangle 7">
            <a:extLst>
              <a:ext uri="{FF2B5EF4-FFF2-40B4-BE49-F238E27FC236}">
                <a16:creationId xmlns:a16="http://schemas.microsoft.com/office/drawing/2014/main" id="{0F294C7E-30BD-BEC6-6329-E1ECFE825270}"/>
              </a:ext>
            </a:extLst>
          </p:cNvPr>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5B422FE9-6806-4282-B09E-3A8EE7522D2F}"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173B41A1-C132-B2D4-D90B-E25BC191E4AD}"/>
              </a:ext>
            </a:extLst>
          </p:cNvPr>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12">
            <a:extLst>
              <a:ext uri="{FF2B5EF4-FFF2-40B4-BE49-F238E27FC236}">
                <a16:creationId xmlns:a16="http://schemas.microsoft.com/office/drawing/2014/main" id="{B9119C84-8C29-0610-8BDF-649AFDC784C3}"/>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title="left edge border">
            <a:extLst>
              <a:ext uri="{FF2B5EF4-FFF2-40B4-BE49-F238E27FC236}">
                <a16:creationId xmlns:a16="http://schemas.microsoft.com/office/drawing/2014/main" id="{6BED887C-29C1-27C3-68F7-69199365C9D0}"/>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7" name="Date Placeholder 3">
            <a:extLst>
              <a:ext uri="{FF2B5EF4-FFF2-40B4-BE49-F238E27FC236}">
                <a16:creationId xmlns:a16="http://schemas.microsoft.com/office/drawing/2014/main" id="{0B5781EE-8529-9DCB-ECB6-C413BD1E6FE9}"/>
              </a:ext>
            </a:extLst>
          </p:cNvPr>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en-US"/>
          </a:p>
        </p:txBody>
      </p:sp>
      <p:sp>
        <p:nvSpPr>
          <p:cNvPr id="8" name="Footer Placeholder 4">
            <a:extLst>
              <a:ext uri="{FF2B5EF4-FFF2-40B4-BE49-F238E27FC236}">
                <a16:creationId xmlns:a16="http://schemas.microsoft.com/office/drawing/2014/main" id="{5F74D59B-AC20-2B27-0016-B22AD9665168}"/>
              </a:ext>
            </a:extLst>
          </p:cNvPr>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CA879186-F84D-1344-5D4E-5E39790DC90A}"/>
              </a:ext>
            </a:extLst>
          </p:cNvPr>
          <p:cNvSpPr>
            <a:spLocks noGrp="1"/>
          </p:cNvSpPr>
          <p:nvPr>
            <p:ph type="sldNum" sz="quarter" idx="12"/>
          </p:nvPr>
        </p:nvSpPr>
        <p:spPr>
          <a:xfrm>
            <a:off x="6800850" y="6375400"/>
            <a:ext cx="1746250" cy="346075"/>
          </a:xfrm>
        </p:spPr>
        <p:txBody>
          <a:bodyPr/>
          <a:lstStyle>
            <a:lvl1pPr>
              <a:defRPr baseline="0" smtClean="0">
                <a:solidFill>
                  <a:schemeClr val="accent1">
                    <a:lumMod val="50000"/>
                  </a:schemeClr>
                </a:solidFill>
              </a:defRPr>
            </a:lvl1pPr>
          </a:lstStyle>
          <a:p>
            <a:pPr>
              <a:defRPr/>
            </a:pPr>
            <a:fld id="{C30FDBD7-2D57-4DB9-A9A2-7018F25BDFDE}" type="slidenum">
              <a:rPr lang="en-US" altLang="it-IT"/>
              <a:pPr>
                <a:defRPr/>
              </a:pPr>
              <a:t>‹N›</a:t>
            </a:fld>
            <a:endParaRPr lang="en-US" altLang="it-IT"/>
          </a:p>
        </p:txBody>
      </p:sp>
    </p:spTree>
    <p:extLst>
      <p:ext uri="{BB962C8B-B14F-4D97-AF65-F5344CB8AC3E}">
        <p14:creationId xmlns:p14="http://schemas.microsoft.com/office/powerpoint/2010/main" val="65493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D778CA68-CED0-7C84-30ED-5DAD9A4790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9B9A74-7032-A42A-141C-C7104B838C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675929-35C1-DB4E-56A8-429D69D5CE83}"/>
              </a:ext>
            </a:extLst>
          </p:cNvPr>
          <p:cNvSpPr>
            <a:spLocks noGrp="1"/>
          </p:cNvSpPr>
          <p:nvPr>
            <p:ph type="sldNum" sz="quarter" idx="12"/>
          </p:nvPr>
        </p:nvSpPr>
        <p:spPr/>
        <p:txBody>
          <a:bodyPr/>
          <a:lstStyle>
            <a:lvl1pPr>
              <a:defRPr/>
            </a:lvl1pPr>
          </a:lstStyle>
          <a:p>
            <a:pPr>
              <a:defRPr/>
            </a:pPr>
            <a:fld id="{FF6465FC-E591-4C53-8F9F-47BA947F8D57}" type="slidenum">
              <a:rPr lang="en-US" altLang="it-IT"/>
              <a:pPr>
                <a:defRPr/>
              </a:pPr>
              <a:t>‹N›</a:t>
            </a:fld>
            <a:endParaRPr lang="en-US" altLang="it-IT"/>
          </a:p>
        </p:txBody>
      </p:sp>
    </p:spTree>
    <p:extLst>
      <p:ext uri="{BB962C8B-B14F-4D97-AF65-F5344CB8AC3E}">
        <p14:creationId xmlns:p14="http://schemas.microsoft.com/office/powerpoint/2010/main" val="232477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70F23AF6-E7AA-7C1A-26ED-2A6C47E7DC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5C7328-A256-977F-753D-1FC896E856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EE4E9E-756B-BABE-6518-A0D27AA309B9}"/>
              </a:ext>
            </a:extLst>
          </p:cNvPr>
          <p:cNvSpPr>
            <a:spLocks noGrp="1"/>
          </p:cNvSpPr>
          <p:nvPr>
            <p:ph type="sldNum" sz="quarter" idx="12"/>
          </p:nvPr>
        </p:nvSpPr>
        <p:spPr/>
        <p:txBody>
          <a:bodyPr/>
          <a:lstStyle>
            <a:lvl1pPr>
              <a:defRPr/>
            </a:lvl1pPr>
          </a:lstStyle>
          <a:p>
            <a:pPr>
              <a:defRPr/>
            </a:pPr>
            <a:fld id="{2793F7D7-E038-4598-9639-7B9C86B660B0}" type="slidenum">
              <a:rPr lang="en-US" altLang="it-IT"/>
              <a:pPr>
                <a:defRPr/>
              </a:pPr>
              <a:t>‹N›</a:t>
            </a:fld>
            <a:endParaRPr lang="en-US" altLang="it-IT"/>
          </a:p>
        </p:txBody>
      </p:sp>
    </p:spTree>
    <p:extLst>
      <p:ext uri="{BB962C8B-B14F-4D97-AF65-F5344CB8AC3E}">
        <p14:creationId xmlns:p14="http://schemas.microsoft.com/office/powerpoint/2010/main" val="78341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BD48604F-3133-57BF-9CCD-6986CBB2A3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524A8CF-6AD4-A48F-9499-E788761DB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B2D756A0-4B3C-8185-33C4-FB9063359755}"/>
              </a:ext>
            </a:extLst>
          </p:cNvPr>
          <p:cNvSpPr>
            <a:spLocks noGrp="1" noChangeArrowheads="1"/>
          </p:cNvSpPr>
          <p:nvPr>
            <p:ph type="sldNum" sz="quarter" idx="12"/>
          </p:nvPr>
        </p:nvSpPr>
        <p:spPr>
          <a:ln/>
        </p:spPr>
        <p:txBody>
          <a:bodyPr/>
          <a:lstStyle>
            <a:lvl1pPr>
              <a:defRPr/>
            </a:lvl1pPr>
          </a:lstStyle>
          <a:p>
            <a:fld id="{51A8B0F4-0B64-445B-8984-7F7379CCBF18}" type="slidenum">
              <a:rPr lang="en-US" altLang="it-IT"/>
              <a:pPr/>
              <a:t>‹N›</a:t>
            </a:fld>
            <a:endParaRPr lang="en-US" altLang="it-IT"/>
          </a:p>
        </p:txBody>
      </p:sp>
    </p:spTree>
    <p:extLst>
      <p:ext uri="{BB962C8B-B14F-4D97-AF65-F5344CB8AC3E}">
        <p14:creationId xmlns:p14="http://schemas.microsoft.com/office/powerpoint/2010/main" val="195042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FDBD7-2D57-4DB9-A9A2-7018F25BDFDE}" type="slidenum">
              <a:rPr lang="en-US" altLang="it-IT" smtClean="0"/>
              <a:pPr>
                <a:defRPr/>
              </a:pPr>
              <a:t>‹N›</a:t>
            </a:fld>
            <a:endParaRPr lang="en-US" altLang="it-IT"/>
          </a:p>
        </p:txBody>
      </p:sp>
    </p:spTree>
    <p:extLst>
      <p:ext uri="{BB962C8B-B14F-4D97-AF65-F5344CB8AC3E}">
        <p14:creationId xmlns:p14="http://schemas.microsoft.com/office/powerpoint/2010/main" val="9320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012AE-1E90-4277-9BB7-F6DA9B65BB1D}" type="slidenum">
              <a:rPr lang="en-US" altLang="it-IT" smtClean="0"/>
              <a:pPr>
                <a:defRPr/>
              </a:pPr>
              <a:t>‹N›</a:t>
            </a:fld>
            <a:endParaRPr lang="en-US" altLang="it-IT"/>
          </a:p>
        </p:txBody>
      </p:sp>
    </p:spTree>
    <p:extLst>
      <p:ext uri="{BB962C8B-B14F-4D97-AF65-F5344CB8AC3E}">
        <p14:creationId xmlns:p14="http://schemas.microsoft.com/office/powerpoint/2010/main" val="361897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47C83D-6D48-4A8F-8A56-B820FD340FB9}" type="slidenum">
              <a:rPr lang="en-US" altLang="it-IT" smtClean="0"/>
              <a:pPr>
                <a:defRPr/>
              </a:pPr>
              <a:t>‹N›</a:t>
            </a:fld>
            <a:endParaRPr lang="en-US" altLang="it-IT"/>
          </a:p>
        </p:txBody>
      </p:sp>
    </p:spTree>
    <p:extLst>
      <p:ext uri="{BB962C8B-B14F-4D97-AF65-F5344CB8AC3E}">
        <p14:creationId xmlns:p14="http://schemas.microsoft.com/office/powerpoint/2010/main" val="368679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296767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A3250B6-33E1-49E1-B3C8-750EAEE839AA}" type="slidenum">
              <a:rPr lang="en-US" altLang="it-IT" smtClean="0"/>
              <a:pPr>
                <a:defRPr/>
              </a:pPr>
              <a:t>‹N›</a:t>
            </a:fld>
            <a:endParaRPr lang="en-US" altLang="it-IT"/>
          </a:p>
        </p:txBody>
      </p:sp>
    </p:spTree>
    <p:extLst>
      <p:ext uri="{BB962C8B-B14F-4D97-AF65-F5344CB8AC3E}">
        <p14:creationId xmlns:p14="http://schemas.microsoft.com/office/powerpoint/2010/main" val="326556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BD37EE62-C819-488C-BD92-75CD25ED34E6}" type="slidenum">
              <a:rPr lang="en-US" altLang="it-IT" smtClean="0"/>
              <a:pPr>
                <a:defRPr/>
              </a:pPr>
              <a:t>‹N›</a:t>
            </a:fld>
            <a:endParaRPr lang="en-US" altLang="it-IT"/>
          </a:p>
        </p:txBody>
      </p:sp>
    </p:spTree>
    <p:extLst>
      <p:ext uri="{BB962C8B-B14F-4D97-AF65-F5344CB8AC3E}">
        <p14:creationId xmlns:p14="http://schemas.microsoft.com/office/powerpoint/2010/main" val="134420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BE3CD64D-E92E-49C2-BA41-327BE4A39254}" type="slidenum">
              <a:rPr lang="en-US" altLang="it-IT" smtClean="0"/>
              <a:pPr>
                <a:defRPr/>
              </a:pPr>
              <a:t>‹N›</a:t>
            </a:fld>
            <a:endParaRPr lang="en-US" altLang="it-IT"/>
          </a:p>
        </p:txBody>
      </p:sp>
    </p:spTree>
    <p:extLst>
      <p:ext uri="{BB962C8B-B14F-4D97-AF65-F5344CB8AC3E}">
        <p14:creationId xmlns:p14="http://schemas.microsoft.com/office/powerpoint/2010/main" val="317030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0A986B24-C1BD-C1D6-F7E7-E01D620A2F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CF4A43-3AB9-6F5F-3CCD-1D002B4F61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D156BA-B880-FD3F-BE11-142F510F6DC6}"/>
              </a:ext>
            </a:extLst>
          </p:cNvPr>
          <p:cNvSpPr>
            <a:spLocks noGrp="1"/>
          </p:cNvSpPr>
          <p:nvPr>
            <p:ph type="sldNum" sz="quarter" idx="12"/>
          </p:nvPr>
        </p:nvSpPr>
        <p:spPr/>
        <p:txBody>
          <a:bodyPr/>
          <a:lstStyle>
            <a:lvl1pPr>
              <a:defRPr/>
            </a:lvl1pPr>
          </a:lstStyle>
          <a:p>
            <a:pPr>
              <a:defRPr/>
            </a:pPr>
            <a:fld id="{841012AE-1E90-4277-9BB7-F6DA9B65BB1D}" type="slidenum">
              <a:rPr lang="en-US" altLang="it-IT"/>
              <a:pPr>
                <a:defRPr/>
              </a:pPr>
              <a:t>‹N›</a:t>
            </a:fld>
            <a:endParaRPr lang="en-US" altLang="it-IT"/>
          </a:p>
        </p:txBody>
      </p:sp>
    </p:spTree>
    <p:extLst>
      <p:ext uri="{BB962C8B-B14F-4D97-AF65-F5344CB8AC3E}">
        <p14:creationId xmlns:p14="http://schemas.microsoft.com/office/powerpoint/2010/main" val="72888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D2C08952-DDF3-4B93-94F0-D6ACC3D97A6D}" type="slidenum">
              <a:rPr lang="en-US" altLang="it-IT" smtClean="0"/>
              <a:pPr>
                <a:defRPr/>
              </a:pPr>
              <a:t>‹N›</a:t>
            </a:fld>
            <a:endParaRPr lang="en-US" altLang="it-IT"/>
          </a:p>
        </p:txBody>
      </p:sp>
    </p:spTree>
    <p:extLst>
      <p:ext uri="{BB962C8B-B14F-4D97-AF65-F5344CB8AC3E}">
        <p14:creationId xmlns:p14="http://schemas.microsoft.com/office/powerpoint/2010/main" val="1769508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218134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79573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535467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10855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207655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103541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385980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6465FC-E591-4C53-8F9F-47BA947F8D57}" type="slidenum">
              <a:rPr lang="en-US" altLang="it-IT" smtClean="0"/>
              <a:pPr>
                <a:defRPr/>
              </a:pPr>
              <a:t>‹N›</a:t>
            </a:fld>
            <a:endParaRPr lang="en-US" altLang="it-IT"/>
          </a:p>
        </p:txBody>
      </p:sp>
    </p:spTree>
    <p:extLst>
      <p:ext uri="{BB962C8B-B14F-4D97-AF65-F5344CB8AC3E}">
        <p14:creationId xmlns:p14="http://schemas.microsoft.com/office/powerpoint/2010/main" val="1857416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93F7D7-E038-4598-9639-7B9C86B660B0}" type="slidenum">
              <a:rPr lang="en-US" altLang="it-IT" smtClean="0"/>
              <a:pPr>
                <a:defRPr/>
              </a:pPr>
              <a:t>‹N›</a:t>
            </a:fld>
            <a:endParaRPr lang="en-US" altLang="it-IT"/>
          </a:p>
        </p:txBody>
      </p:sp>
    </p:spTree>
    <p:extLst>
      <p:ext uri="{BB962C8B-B14F-4D97-AF65-F5344CB8AC3E}">
        <p14:creationId xmlns:p14="http://schemas.microsoft.com/office/powerpoint/2010/main" val="319048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19685A23-ADCF-992B-2ABF-4CDEE242B9A7}"/>
              </a:ext>
            </a:extLst>
          </p:cNvPr>
          <p:cNvSpPr>
            <a:spLocks/>
          </p:cNvSpPr>
          <p:nvPr/>
        </p:nvSpPr>
        <p:spPr bwMode="auto">
          <a:xfrm>
            <a:off x="0" y="0"/>
            <a:ext cx="2111375" cy="6858000"/>
          </a:xfrm>
          <a:custGeom>
            <a:avLst/>
            <a:gdLst>
              <a:gd name="T0" fmla="*/ 891 w 1773"/>
              <a:gd name="T1" fmla="*/ 0 h 4320"/>
              <a:gd name="T2" fmla="*/ 921 w 1773"/>
              <a:gd name="T3" fmla="*/ 111 h 4320"/>
              <a:gd name="T4" fmla="*/ 957 w 1773"/>
              <a:gd name="T5" fmla="*/ 217 h 4320"/>
              <a:gd name="T6" fmla="*/ 1007 w 1773"/>
              <a:gd name="T7" fmla="*/ 312 h 4320"/>
              <a:gd name="T8" fmla="*/ 1069 w 1773"/>
              <a:gd name="T9" fmla="*/ 387 h 4320"/>
              <a:gd name="T10" fmla="*/ 1145 w 1773"/>
              <a:gd name="T11" fmla="*/ 456 h 4320"/>
              <a:gd name="T12" fmla="*/ 1227 w 1773"/>
              <a:gd name="T13" fmla="*/ 520 h 4320"/>
              <a:gd name="T14" fmla="*/ 1311 w 1773"/>
              <a:gd name="T15" fmla="*/ 584 h 4320"/>
              <a:gd name="T16" fmla="*/ 1390 w 1773"/>
              <a:gd name="T17" fmla="*/ 651 h 4320"/>
              <a:gd name="T18" fmla="*/ 1456 w 1773"/>
              <a:gd name="T19" fmla="*/ 725 h 4320"/>
              <a:gd name="T20" fmla="*/ 1505 w 1773"/>
              <a:gd name="T21" fmla="*/ 808 h 4320"/>
              <a:gd name="T22" fmla="*/ 1530 w 1773"/>
              <a:gd name="T23" fmla="*/ 907 h 4320"/>
              <a:gd name="T24" fmla="*/ 1534 w 1773"/>
              <a:gd name="T25" fmla="*/ 1013 h 4320"/>
              <a:gd name="T26" fmla="*/ 1523 w 1773"/>
              <a:gd name="T27" fmla="*/ 1125 h 4320"/>
              <a:gd name="T28" fmla="*/ 1508 w 1773"/>
              <a:gd name="T29" fmla="*/ 1237 h 4320"/>
              <a:gd name="T30" fmla="*/ 1496 w 1773"/>
              <a:gd name="T31" fmla="*/ 1350 h 4320"/>
              <a:gd name="T32" fmla="*/ 1497 w 1773"/>
              <a:gd name="T33" fmla="*/ 1458 h 4320"/>
              <a:gd name="T34" fmla="*/ 1517 w 1773"/>
              <a:gd name="T35" fmla="*/ 1560 h 4320"/>
              <a:gd name="T36" fmla="*/ 1557 w 1773"/>
              <a:gd name="T37" fmla="*/ 1659 h 4320"/>
              <a:gd name="T38" fmla="*/ 1611 w 1773"/>
              <a:gd name="T39" fmla="*/ 1757 h 4320"/>
              <a:gd name="T40" fmla="*/ 1669 w 1773"/>
              <a:gd name="T41" fmla="*/ 1855 h 4320"/>
              <a:gd name="T42" fmla="*/ 1721 w 1773"/>
              <a:gd name="T43" fmla="*/ 1954 h 4320"/>
              <a:gd name="T44" fmla="*/ 1759 w 1773"/>
              <a:gd name="T45" fmla="*/ 2057 h 4320"/>
              <a:gd name="T46" fmla="*/ 1773 w 1773"/>
              <a:gd name="T47" fmla="*/ 2160 h 4320"/>
              <a:gd name="T48" fmla="*/ 1759 w 1773"/>
              <a:gd name="T49" fmla="*/ 2263 h 4320"/>
              <a:gd name="T50" fmla="*/ 1721 w 1773"/>
              <a:gd name="T51" fmla="*/ 2366 h 4320"/>
              <a:gd name="T52" fmla="*/ 1669 w 1773"/>
              <a:gd name="T53" fmla="*/ 2465 h 4320"/>
              <a:gd name="T54" fmla="*/ 1611 w 1773"/>
              <a:gd name="T55" fmla="*/ 2563 h 4320"/>
              <a:gd name="T56" fmla="*/ 1557 w 1773"/>
              <a:gd name="T57" fmla="*/ 2661 h 4320"/>
              <a:gd name="T58" fmla="*/ 1517 w 1773"/>
              <a:gd name="T59" fmla="*/ 2760 h 4320"/>
              <a:gd name="T60" fmla="*/ 1497 w 1773"/>
              <a:gd name="T61" fmla="*/ 2862 h 4320"/>
              <a:gd name="T62" fmla="*/ 1496 w 1773"/>
              <a:gd name="T63" fmla="*/ 2970 h 4320"/>
              <a:gd name="T64" fmla="*/ 1508 w 1773"/>
              <a:gd name="T65" fmla="*/ 3083 h 4320"/>
              <a:gd name="T66" fmla="*/ 1523 w 1773"/>
              <a:gd name="T67" fmla="*/ 3195 h 4320"/>
              <a:gd name="T68" fmla="*/ 1534 w 1773"/>
              <a:gd name="T69" fmla="*/ 3307 h 4320"/>
              <a:gd name="T70" fmla="*/ 1530 w 1773"/>
              <a:gd name="T71" fmla="*/ 3413 h 4320"/>
              <a:gd name="T72" fmla="*/ 1505 w 1773"/>
              <a:gd name="T73" fmla="*/ 3512 h 4320"/>
              <a:gd name="T74" fmla="*/ 1456 w 1773"/>
              <a:gd name="T75" fmla="*/ 3595 h 4320"/>
              <a:gd name="T76" fmla="*/ 1390 w 1773"/>
              <a:gd name="T77" fmla="*/ 3669 h 4320"/>
              <a:gd name="T78" fmla="*/ 1311 w 1773"/>
              <a:gd name="T79" fmla="*/ 3736 h 4320"/>
              <a:gd name="T80" fmla="*/ 1227 w 1773"/>
              <a:gd name="T81" fmla="*/ 3800 h 4320"/>
              <a:gd name="T82" fmla="*/ 1145 w 1773"/>
              <a:gd name="T83" fmla="*/ 3864 h 4320"/>
              <a:gd name="T84" fmla="*/ 1069 w 1773"/>
              <a:gd name="T85" fmla="*/ 3933 h 4320"/>
              <a:gd name="T86" fmla="*/ 1007 w 1773"/>
              <a:gd name="T87" fmla="*/ 4008 h 4320"/>
              <a:gd name="T88" fmla="*/ 957 w 1773"/>
              <a:gd name="T89" fmla="*/ 4103 h 4320"/>
              <a:gd name="T90" fmla="*/ 921 w 1773"/>
              <a:gd name="T91" fmla="*/ 4209 h 4320"/>
              <a:gd name="T92" fmla="*/ 891 w 1773"/>
              <a:gd name="T93" fmla="*/ 4320 h 4320"/>
              <a:gd name="T94" fmla="*/ 0 w 1773"/>
              <a:gd name="T9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 name="Freeform 11">
            <a:extLst>
              <a:ext uri="{FF2B5EF4-FFF2-40B4-BE49-F238E27FC236}">
                <a16:creationId xmlns:a16="http://schemas.microsoft.com/office/drawing/2014/main" id="{197B1764-2A71-066D-9CC3-9428372DD127}"/>
              </a:ext>
            </a:extLst>
          </p:cNvPr>
          <p:cNvSpPr>
            <a:spLocks/>
          </p:cNvSpPr>
          <p:nvPr/>
        </p:nvSpPr>
        <p:spPr bwMode="auto">
          <a:xfrm>
            <a:off x="655638" y="0"/>
            <a:ext cx="1235075" cy="6858000"/>
          </a:xfrm>
          <a:custGeom>
            <a:avLst/>
            <a:gdLst>
              <a:gd name="T0" fmla="*/ 188 w 1037"/>
              <a:gd name="T1" fmla="*/ 55 h 4320"/>
              <a:gd name="T2" fmla="*/ 234 w 1037"/>
              <a:gd name="T3" fmla="*/ 223 h 4320"/>
              <a:gd name="T4" fmla="*/ 292 w 1037"/>
              <a:gd name="T5" fmla="*/ 381 h 4320"/>
              <a:gd name="T6" fmla="*/ 382 w 1037"/>
              <a:gd name="T7" fmla="*/ 503 h 4320"/>
              <a:gd name="T8" fmla="*/ 502 w 1037"/>
              <a:gd name="T9" fmla="*/ 603 h 4320"/>
              <a:gd name="T10" fmla="*/ 628 w 1037"/>
              <a:gd name="T11" fmla="*/ 700 h 4320"/>
              <a:gd name="T12" fmla="*/ 736 w 1037"/>
              <a:gd name="T13" fmla="*/ 808 h 4320"/>
              <a:gd name="T14" fmla="*/ 800 w 1037"/>
              <a:gd name="T15" fmla="*/ 937 h 4320"/>
              <a:gd name="T16" fmla="*/ 812 w 1037"/>
              <a:gd name="T17" fmla="*/ 1085 h 4320"/>
              <a:gd name="T18" fmla="*/ 796 w 1037"/>
              <a:gd name="T19" fmla="*/ 1242 h 4320"/>
              <a:gd name="T20" fmla="*/ 778 w 1037"/>
              <a:gd name="T21" fmla="*/ 1401 h 4320"/>
              <a:gd name="T22" fmla="*/ 784 w 1037"/>
              <a:gd name="T23" fmla="*/ 1551 h 4320"/>
              <a:gd name="T24" fmla="*/ 841 w 1037"/>
              <a:gd name="T25" fmla="*/ 1702 h 4320"/>
              <a:gd name="T26" fmla="*/ 926 w 1037"/>
              <a:gd name="T27" fmla="*/ 1851 h 4320"/>
              <a:gd name="T28" fmla="*/ 1003 w 1037"/>
              <a:gd name="T29" fmla="*/ 2003 h 4320"/>
              <a:gd name="T30" fmla="*/ 1037 w 1037"/>
              <a:gd name="T31" fmla="*/ 2160 h 4320"/>
              <a:gd name="T32" fmla="*/ 1003 w 1037"/>
              <a:gd name="T33" fmla="*/ 2317 h 4320"/>
              <a:gd name="T34" fmla="*/ 926 w 1037"/>
              <a:gd name="T35" fmla="*/ 2469 h 4320"/>
              <a:gd name="T36" fmla="*/ 841 w 1037"/>
              <a:gd name="T37" fmla="*/ 2618 h 4320"/>
              <a:gd name="T38" fmla="*/ 784 w 1037"/>
              <a:gd name="T39" fmla="*/ 2769 h 4320"/>
              <a:gd name="T40" fmla="*/ 778 w 1037"/>
              <a:gd name="T41" fmla="*/ 2919 h 4320"/>
              <a:gd name="T42" fmla="*/ 796 w 1037"/>
              <a:gd name="T43" fmla="*/ 3078 h 4320"/>
              <a:gd name="T44" fmla="*/ 812 w 1037"/>
              <a:gd name="T45" fmla="*/ 3235 h 4320"/>
              <a:gd name="T46" fmla="*/ 800 w 1037"/>
              <a:gd name="T47" fmla="*/ 3383 h 4320"/>
              <a:gd name="T48" fmla="*/ 736 w 1037"/>
              <a:gd name="T49" fmla="*/ 3512 h 4320"/>
              <a:gd name="T50" fmla="*/ 628 w 1037"/>
              <a:gd name="T51" fmla="*/ 3620 h 4320"/>
              <a:gd name="T52" fmla="*/ 502 w 1037"/>
              <a:gd name="T53" fmla="*/ 3717 h 4320"/>
              <a:gd name="T54" fmla="*/ 382 w 1037"/>
              <a:gd name="T55" fmla="*/ 3817 h 4320"/>
              <a:gd name="T56" fmla="*/ 292 w 1037"/>
              <a:gd name="T57" fmla="*/ 3939 h 4320"/>
              <a:gd name="T58" fmla="*/ 234 w 1037"/>
              <a:gd name="T59" fmla="*/ 4097 h 4320"/>
              <a:gd name="T60" fmla="*/ 188 w 1037"/>
              <a:gd name="T61" fmla="*/ 4265 h 4320"/>
              <a:gd name="T62" fmla="*/ 17 w 1037"/>
              <a:gd name="T63" fmla="*/ 4278 h 4320"/>
              <a:gd name="T64" fmla="*/ 60 w 1037"/>
              <a:gd name="T65" fmla="*/ 4131 h 4320"/>
              <a:gd name="T66" fmla="*/ 109 w 1037"/>
              <a:gd name="T67" fmla="*/ 3964 h 4320"/>
              <a:gd name="T68" fmla="*/ 186 w 1037"/>
              <a:gd name="T69" fmla="*/ 3804 h 4320"/>
              <a:gd name="T70" fmla="*/ 303 w 1037"/>
              <a:gd name="T71" fmla="*/ 3672 h 4320"/>
              <a:gd name="T72" fmla="*/ 438 w 1037"/>
              <a:gd name="T73" fmla="*/ 3565 h 4320"/>
              <a:gd name="T74" fmla="*/ 561 w 1037"/>
              <a:gd name="T75" fmla="*/ 3466 h 4320"/>
              <a:gd name="T76" fmla="*/ 638 w 1037"/>
              <a:gd name="T77" fmla="*/ 3367 h 4320"/>
              <a:gd name="T78" fmla="*/ 654 w 1037"/>
              <a:gd name="T79" fmla="*/ 3265 h 4320"/>
              <a:gd name="T80" fmla="*/ 642 w 1037"/>
              <a:gd name="T81" fmla="*/ 3137 h 4320"/>
              <a:gd name="T82" fmla="*/ 620 w 1037"/>
              <a:gd name="T83" fmla="*/ 2952 h 4320"/>
              <a:gd name="T84" fmla="*/ 628 w 1037"/>
              <a:gd name="T85" fmla="*/ 2737 h 4320"/>
              <a:gd name="T86" fmla="*/ 685 w 1037"/>
              <a:gd name="T87" fmla="*/ 2574 h 4320"/>
              <a:gd name="T88" fmla="*/ 767 w 1037"/>
              <a:gd name="T89" fmla="*/ 2423 h 4320"/>
              <a:gd name="T90" fmla="*/ 834 w 1037"/>
              <a:gd name="T91" fmla="*/ 2303 h 4320"/>
              <a:gd name="T92" fmla="*/ 873 w 1037"/>
              <a:gd name="T93" fmla="*/ 2194 h 4320"/>
              <a:gd name="T94" fmla="*/ 864 w 1037"/>
              <a:gd name="T95" fmla="*/ 2092 h 4320"/>
              <a:gd name="T96" fmla="*/ 813 w 1037"/>
              <a:gd name="T97" fmla="*/ 1978 h 4320"/>
              <a:gd name="T98" fmla="*/ 739 w 1037"/>
              <a:gd name="T99" fmla="*/ 1848 h 4320"/>
              <a:gd name="T100" fmla="*/ 661 w 1037"/>
              <a:gd name="T101" fmla="*/ 1694 h 4320"/>
              <a:gd name="T102" fmla="*/ 618 w 1037"/>
              <a:gd name="T103" fmla="*/ 1511 h 4320"/>
              <a:gd name="T104" fmla="*/ 626 w 1037"/>
              <a:gd name="T105" fmla="*/ 1299 h 4320"/>
              <a:gd name="T106" fmla="*/ 647 w 1037"/>
              <a:gd name="T107" fmla="*/ 1139 h 4320"/>
              <a:gd name="T108" fmla="*/ 652 w 1037"/>
              <a:gd name="T109" fmla="*/ 1018 h 4320"/>
              <a:gd name="T110" fmla="*/ 620 w 1037"/>
              <a:gd name="T111" fmla="*/ 920 h 4320"/>
              <a:gd name="T112" fmla="*/ 523 w 1037"/>
              <a:gd name="T113" fmla="*/ 822 h 4320"/>
              <a:gd name="T114" fmla="*/ 392 w 1037"/>
              <a:gd name="T115" fmla="*/ 721 h 4320"/>
              <a:gd name="T116" fmla="*/ 261 w 1037"/>
              <a:gd name="T117" fmla="*/ 607 h 4320"/>
              <a:gd name="T118" fmla="*/ 156 w 1037"/>
              <a:gd name="T119" fmla="*/ 465 h 4320"/>
              <a:gd name="T120" fmla="*/ 90 w 1037"/>
              <a:gd name="T121" fmla="*/ 301 h 4320"/>
              <a:gd name="T122" fmla="*/ 46 w 1037"/>
              <a:gd name="T123" fmla="*/ 137 h 4320"/>
              <a:gd name="T124" fmla="*/ 0 w 1037"/>
              <a:gd name="T12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nvGrpSpPr>
          <p:cNvPr id="6" name="Group 6">
            <a:extLst>
              <a:ext uri="{FF2B5EF4-FFF2-40B4-BE49-F238E27FC236}">
                <a16:creationId xmlns:a16="http://schemas.microsoft.com/office/drawing/2014/main" id="{20E95B6B-B7E8-6604-D712-6BB78F9821B0}"/>
              </a:ext>
            </a:extLst>
          </p:cNvPr>
          <p:cNvGrpSpPr>
            <a:grpSpLocks/>
          </p:cNvGrpSpPr>
          <p:nvPr/>
        </p:nvGrpSpPr>
        <p:grpSpPr bwMode="auto">
          <a:xfrm>
            <a:off x="0" y="0"/>
            <a:ext cx="2111375" cy="6858000"/>
            <a:chOff x="0" y="0"/>
            <a:chExt cx="2110979" cy="6858000"/>
          </a:xfrm>
        </p:grpSpPr>
        <p:sp>
          <p:nvSpPr>
            <p:cNvPr id="7" name="Freeform 8" title="left scallop shape">
              <a:extLst>
                <a:ext uri="{FF2B5EF4-FFF2-40B4-BE49-F238E27FC236}">
                  <a16:creationId xmlns:a16="http://schemas.microsoft.com/office/drawing/2014/main" id="{0D39E5B2-4F2C-D86B-8E2B-C4DABD58F786}"/>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D362F911-D71F-4A61-68C3-C6CFB77287AD}"/>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9" name="Date Placeholder 3">
            <a:extLst>
              <a:ext uri="{FF2B5EF4-FFF2-40B4-BE49-F238E27FC236}">
                <a16:creationId xmlns:a16="http://schemas.microsoft.com/office/drawing/2014/main" id="{3DE722D3-8AB8-C0B0-8983-4315B7BAA994}"/>
              </a:ext>
            </a:extLst>
          </p:cNvPr>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en-US"/>
          </a:p>
        </p:txBody>
      </p:sp>
      <p:sp>
        <p:nvSpPr>
          <p:cNvPr id="10" name="Footer Placeholder 4">
            <a:extLst>
              <a:ext uri="{FF2B5EF4-FFF2-40B4-BE49-F238E27FC236}">
                <a16:creationId xmlns:a16="http://schemas.microsoft.com/office/drawing/2014/main" id="{00887B1A-C5F9-B36E-8418-3B11ECA5C242}"/>
              </a:ext>
            </a:extLst>
          </p:cNvPr>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D1D68120-E38E-4689-6BA2-D3687B203F7F}"/>
              </a:ext>
            </a:extLst>
          </p:cNvPr>
          <p:cNvSpPr>
            <a:spLocks noGrp="1"/>
          </p:cNvSpPr>
          <p:nvPr>
            <p:ph type="sldNum" sz="quarter" idx="12"/>
          </p:nvPr>
        </p:nvSpPr>
        <p:spPr>
          <a:xfrm>
            <a:off x="7456488" y="6375400"/>
            <a:ext cx="1116012" cy="346075"/>
          </a:xfrm>
        </p:spPr>
        <p:txBody>
          <a:bodyPr/>
          <a:lstStyle>
            <a:lvl1pPr>
              <a:defRPr baseline="0" smtClean="0">
                <a:solidFill>
                  <a:schemeClr val="tx2"/>
                </a:solidFill>
              </a:defRPr>
            </a:lvl1pPr>
          </a:lstStyle>
          <a:p>
            <a:pPr>
              <a:defRPr/>
            </a:pPr>
            <a:fld id="{AC47C83D-6D48-4A8F-8A56-B820FD340FB9}" type="slidenum">
              <a:rPr lang="en-US" altLang="it-IT"/>
              <a:pPr>
                <a:defRPr/>
              </a:pPr>
              <a:t>‹N›</a:t>
            </a:fld>
            <a:endParaRPr lang="en-US" altLang="it-IT"/>
          </a:p>
        </p:txBody>
      </p:sp>
    </p:spTree>
    <p:extLst>
      <p:ext uri="{BB962C8B-B14F-4D97-AF65-F5344CB8AC3E}">
        <p14:creationId xmlns:p14="http://schemas.microsoft.com/office/powerpoint/2010/main" val="5570040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77C99844-FB21-5D72-FBBD-A6082F2255A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C25DFDF-F0DA-48BB-D79D-CAD1AD494B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9AEA75-14EB-5E95-A547-C12F9BC1E459}"/>
              </a:ext>
            </a:extLst>
          </p:cNvPr>
          <p:cNvSpPr>
            <a:spLocks noGrp="1"/>
          </p:cNvSpPr>
          <p:nvPr>
            <p:ph type="sldNum" sz="quarter" idx="12"/>
          </p:nvPr>
        </p:nvSpPr>
        <p:spPr/>
        <p:txBody>
          <a:bodyPr/>
          <a:lstStyle>
            <a:lvl1pPr>
              <a:defRPr/>
            </a:lvl1pPr>
          </a:lstStyle>
          <a:p>
            <a:pPr>
              <a:defRPr/>
            </a:pPr>
            <a:fld id="{680AC117-369B-4F56-AF1A-D186C8B3D24B}" type="slidenum">
              <a:rPr lang="en-US" altLang="it-IT"/>
              <a:pPr>
                <a:defRPr/>
              </a:pPr>
              <a:t>‹N›</a:t>
            </a:fld>
            <a:endParaRPr lang="en-US" altLang="it-IT"/>
          </a:p>
        </p:txBody>
      </p:sp>
    </p:spTree>
    <p:extLst>
      <p:ext uri="{BB962C8B-B14F-4D97-AF65-F5344CB8AC3E}">
        <p14:creationId xmlns:p14="http://schemas.microsoft.com/office/powerpoint/2010/main" val="207319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941832" y="2909102"/>
            <a:ext cx="361188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975398" y="2909102"/>
            <a:ext cx="361188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75B793BE-5FB7-5544-D365-73D0464A456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09324E2-4423-E0F5-76D4-29771EF83DD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36A02A-3192-9022-2AB2-50FE0B403CF3}"/>
              </a:ext>
            </a:extLst>
          </p:cNvPr>
          <p:cNvSpPr>
            <a:spLocks noGrp="1"/>
          </p:cNvSpPr>
          <p:nvPr>
            <p:ph type="sldNum" sz="quarter" idx="12"/>
          </p:nvPr>
        </p:nvSpPr>
        <p:spPr/>
        <p:txBody>
          <a:bodyPr/>
          <a:lstStyle>
            <a:lvl1pPr>
              <a:defRPr/>
            </a:lvl1pPr>
          </a:lstStyle>
          <a:p>
            <a:pPr>
              <a:defRPr/>
            </a:pPr>
            <a:fld id="{FA3250B6-33E1-49E1-B3C8-750EAEE839AA}" type="slidenum">
              <a:rPr lang="en-US" altLang="it-IT"/>
              <a:pPr>
                <a:defRPr/>
              </a:pPr>
              <a:t>‹N›</a:t>
            </a:fld>
            <a:endParaRPr lang="en-US" altLang="it-IT"/>
          </a:p>
        </p:txBody>
      </p:sp>
    </p:spTree>
    <p:extLst>
      <p:ext uri="{BB962C8B-B14F-4D97-AF65-F5344CB8AC3E}">
        <p14:creationId xmlns:p14="http://schemas.microsoft.com/office/powerpoint/2010/main" val="136252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3">
            <a:extLst>
              <a:ext uri="{FF2B5EF4-FFF2-40B4-BE49-F238E27FC236}">
                <a16:creationId xmlns:a16="http://schemas.microsoft.com/office/drawing/2014/main" id="{FDEFCC81-DCC1-B12F-CDED-1B5ADEE72A5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473FFD3-75CF-BB7A-4768-C5CD111EDE6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212C9DC-D1E3-581D-5145-27ADED44AD3B}"/>
              </a:ext>
            </a:extLst>
          </p:cNvPr>
          <p:cNvSpPr>
            <a:spLocks noGrp="1"/>
          </p:cNvSpPr>
          <p:nvPr>
            <p:ph type="sldNum" sz="quarter" idx="12"/>
          </p:nvPr>
        </p:nvSpPr>
        <p:spPr/>
        <p:txBody>
          <a:bodyPr/>
          <a:lstStyle>
            <a:lvl1pPr>
              <a:defRPr/>
            </a:lvl1pPr>
          </a:lstStyle>
          <a:p>
            <a:pPr>
              <a:defRPr/>
            </a:pPr>
            <a:fld id="{BD37EE62-C819-488C-BD92-75CD25ED34E6}" type="slidenum">
              <a:rPr lang="en-US" altLang="it-IT"/>
              <a:pPr>
                <a:defRPr/>
              </a:pPr>
              <a:t>‹N›</a:t>
            </a:fld>
            <a:endParaRPr lang="en-US" altLang="it-IT"/>
          </a:p>
        </p:txBody>
      </p:sp>
    </p:spTree>
    <p:extLst>
      <p:ext uri="{BB962C8B-B14F-4D97-AF65-F5344CB8AC3E}">
        <p14:creationId xmlns:p14="http://schemas.microsoft.com/office/powerpoint/2010/main" val="358346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870F22-B559-EDDD-83BD-AD911F82CAA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5308FFC-1020-CFCF-C7FA-047BD09E44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A91CB6-C8AD-E045-208B-9F2CA080D730}"/>
              </a:ext>
            </a:extLst>
          </p:cNvPr>
          <p:cNvSpPr>
            <a:spLocks noGrp="1"/>
          </p:cNvSpPr>
          <p:nvPr>
            <p:ph type="sldNum" sz="quarter" idx="12"/>
          </p:nvPr>
        </p:nvSpPr>
        <p:spPr/>
        <p:txBody>
          <a:bodyPr/>
          <a:lstStyle>
            <a:lvl1pPr>
              <a:defRPr/>
            </a:lvl1pPr>
          </a:lstStyle>
          <a:p>
            <a:pPr>
              <a:defRPr/>
            </a:pPr>
            <a:fld id="{BE3CD64D-E92E-49C2-BA41-327BE4A39254}" type="slidenum">
              <a:rPr lang="en-US" altLang="it-IT"/>
              <a:pPr>
                <a:defRPr/>
              </a:pPr>
              <a:t>‹N›</a:t>
            </a:fld>
            <a:endParaRPr lang="en-US" altLang="it-IT"/>
          </a:p>
        </p:txBody>
      </p:sp>
    </p:spTree>
    <p:extLst>
      <p:ext uri="{BB962C8B-B14F-4D97-AF65-F5344CB8AC3E}">
        <p14:creationId xmlns:p14="http://schemas.microsoft.com/office/powerpoint/2010/main" val="131068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AB054997-0314-BC4A-4ADB-B588A3C0D1D1}"/>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7">
            <a:extLst>
              <a:ext uri="{FF2B5EF4-FFF2-40B4-BE49-F238E27FC236}">
                <a16:creationId xmlns:a16="http://schemas.microsoft.com/office/drawing/2014/main" id="{4A0AC6F3-629F-7A8F-786C-F9E17321BCB2}"/>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left edge border">
            <a:extLst>
              <a:ext uri="{FF2B5EF4-FFF2-40B4-BE49-F238E27FC236}">
                <a16:creationId xmlns:a16="http://schemas.microsoft.com/office/drawing/2014/main" id="{E377284B-531C-AB2D-83FC-A6433E3DBE43}"/>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8" name="Date Placeholder 4">
            <a:extLst>
              <a:ext uri="{FF2B5EF4-FFF2-40B4-BE49-F238E27FC236}">
                <a16:creationId xmlns:a16="http://schemas.microsoft.com/office/drawing/2014/main" id="{DB1D798B-A72B-BFC3-2CB2-14BF3F802045}"/>
              </a:ext>
            </a:extLst>
          </p:cNvPr>
          <p:cNvSpPr>
            <a:spLocks noGrp="1"/>
          </p:cNvSpPr>
          <p:nvPr>
            <p:ph type="dt" sz="half" idx="10"/>
          </p:nvPr>
        </p:nvSpPr>
        <p:spPr>
          <a:xfrm>
            <a:off x="573088" y="6375400"/>
            <a:ext cx="925512"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276A157B-FA87-8885-251D-D29280BEABA8}"/>
              </a:ext>
            </a:extLst>
          </p:cNvPr>
          <p:cNvSpPr>
            <a:spLocks noGrp="1"/>
          </p:cNvSpPr>
          <p:nvPr>
            <p:ph type="ftr" sz="quarter" idx="11"/>
          </p:nvPr>
        </p:nvSpPr>
        <p:spPr>
          <a:xfrm>
            <a:off x="1577975" y="6375400"/>
            <a:ext cx="2611438"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32EED4F-D7B9-7240-8ED6-6676268EAF26}"/>
              </a:ext>
            </a:extLst>
          </p:cNvPr>
          <p:cNvSpPr>
            <a:spLocks noGrp="1"/>
          </p:cNvSpPr>
          <p:nvPr>
            <p:ph type="sldNum" sz="quarter" idx="12"/>
          </p:nvPr>
        </p:nvSpPr>
        <p:spPr>
          <a:xfrm>
            <a:off x="4268788" y="6375400"/>
            <a:ext cx="923925" cy="346075"/>
          </a:xfrm>
        </p:spPr>
        <p:txBody>
          <a:bodyPr/>
          <a:lstStyle>
            <a:lvl1pPr>
              <a:defRPr/>
            </a:lvl1pPr>
          </a:lstStyle>
          <a:p>
            <a:pPr>
              <a:defRPr/>
            </a:pPr>
            <a:fld id="{D2C08952-DDF3-4B93-94F0-D6ACC3D97A6D}" type="slidenum">
              <a:rPr lang="en-US" altLang="it-IT"/>
              <a:pPr>
                <a:defRPr/>
              </a:pPr>
              <a:t>‹N›</a:t>
            </a:fld>
            <a:endParaRPr lang="en-US" altLang="it-IT"/>
          </a:p>
        </p:txBody>
      </p:sp>
    </p:spTree>
    <p:extLst>
      <p:ext uri="{BB962C8B-B14F-4D97-AF65-F5344CB8AC3E}">
        <p14:creationId xmlns:p14="http://schemas.microsoft.com/office/powerpoint/2010/main" val="207178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17395E12-1110-9CBF-0B2F-D596ADFE469D}"/>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11">
            <a:extLst>
              <a:ext uri="{FF2B5EF4-FFF2-40B4-BE49-F238E27FC236}">
                <a16:creationId xmlns:a16="http://schemas.microsoft.com/office/drawing/2014/main" id="{D4237026-4E85-6356-00A0-87F18EA21A7E}"/>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2" title="left edge border">
            <a:extLst>
              <a:ext uri="{FF2B5EF4-FFF2-40B4-BE49-F238E27FC236}">
                <a16:creationId xmlns:a16="http://schemas.microsoft.com/office/drawing/2014/main" id="{5D97883D-70B7-6493-B5C5-E3BB772B2BCE}"/>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a:t>Fare clic sull'icona per inserire un'immagine</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8" name="Date Placeholder 4">
            <a:extLst>
              <a:ext uri="{FF2B5EF4-FFF2-40B4-BE49-F238E27FC236}">
                <a16:creationId xmlns:a16="http://schemas.microsoft.com/office/drawing/2014/main" id="{FDDE24EA-DAC4-E6B4-38B2-DBA88382C7A6}"/>
              </a:ext>
            </a:extLst>
          </p:cNvPr>
          <p:cNvSpPr>
            <a:spLocks noGrp="1"/>
          </p:cNvSpPr>
          <p:nvPr>
            <p:ph type="dt" sz="half" idx="10"/>
          </p:nvPr>
        </p:nvSpPr>
        <p:spPr>
          <a:xfrm>
            <a:off x="574675" y="6375400"/>
            <a:ext cx="923925"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85E41B7C-D4C8-7A8D-8022-76AC774216D0}"/>
              </a:ext>
            </a:extLst>
          </p:cNvPr>
          <p:cNvSpPr>
            <a:spLocks noGrp="1"/>
          </p:cNvSpPr>
          <p:nvPr>
            <p:ph type="ftr" sz="quarter" idx="11"/>
          </p:nvPr>
        </p:nvSpPr>
        <p:spPr>
          <a:xfrm>
            <a:off x="1577975" y="6375400"/>
            <a:ext cx="2611438"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3BDC40E8-A7E7-A9B1-65DC-60D7435CEDCD}"/>
              </a:ext>
            </a:extLst>
          </p:cNvPr>
          <p:cNvSpPr>
            <a:spLocks noGrp="1"/>
          </p:cNvSpPr>
          <p:nvPr>
            <p:ph type="sldNum" sz="quarter" idx="12"/>
          </p:nvPr>
        </p:nvSpPr>
        <p:spPr>
          <a:xfrm>
            <a:off x="4256088" y="6375400"/>
            <a:ext cx="947737" cy="346075"/>
          </a:xfrm>
        </p:spPr>
        <p:txBody>
          <a:bodyPr/>
          <a:lstStyle>
            <a:lvl1pPr>
              <a:defRPr/>
            </a:lvl1pPr>
          </a:lstStyle>
          <a:p>
            <a:pPr>
              <a:defRPr/>
            </a:pPr>
            <a:fld id="{7CB2048A-99E3-4633-8794-5A7A19CC4937}" type="slidenum">
              <a:rPr lang="en-US" altLang="it-IT"/>
              <a:pPr>
                <a:defRPr/>
              </a:pPr>
              <a:t>‹N›</a:t>
            </a:fld>
            <a:endParaRPr lang="en-US" altLang="it-IT"/>
          </a:p>
        </p:txBody>
      </p:sp>
    </p:spTree>
    <p:extLst>
      <p:ext uri="{BB962C8B-B14F-4D97-AF65-F5344CB8AC3E}">
        <p14:creationId xmlns:p14="http://schemas.microsoft.com/office/powerpoint/2010/main" val="219560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B9AC7-724B-E9A8-F31E-B5FD546C4CCA}"/>
              </a:ext>
            </a:extLst>
          </p:cNvPr>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1027" name="Text Placeholder 2">
            <a:extLst>
              <a:ext uri="{FF2B5EF4-FFF2-40B4-BE49-F238E27FC236}">
                <a16:creationId xmlns:a16="http://schemas.microsoft.com/office/drawing/2014/main" id="{8EEDFC20-27BD-B11F-76F5-50EEBAA9AB08}"/>
              </a:ext>
            </a:extLst>
          </p:cNvPr>
          <p:cNvSpPr>
            <a:spLocks noGrp="1" noChangeArrowheads="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a:extLst>
              <a:ext uri="{FF2B5EF4-FFF2-40B4-BE49-F238E27FC236}">
                <a16:creationId xmlns:a16="http://schemas.microsoft.com/office/drawing/2014/main" id="{D91D332A-4218-1CBC-9B89-5A4213FE3344}"/>
              </a:ext>
            </a:extLst>
          </p:cNvPr>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90FD2E8-CAB0-4486-FBE3-397B7973719E}"/>
              </a:ext>
            </a:extLst>
          </p:cNvPr>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C90C8C2-CE2E-5C26-960E-D3E56D5D2C24}"/>
              </a:ext>
            </a:extLst>
          </p:cNvPr>
          <p:cNvSpPr>
            <a:spLocks noGrp="1"/>
          </p:cNvSpPr>
          <p:nvPr>
            <p:ph type="sldNum" sz="quarter" idx="4"/>
          </p:nvPr>
        </p:nvSpPr>
        <p:spPr>
          <a:xfrm>
            <a:off x="6457950" y="6375400"/>
            <a:ext cx="2114550" cy="34607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lumMod val="65000"/>
                    <a:lumOff val="35000"/>
                  </a:schemeClr>
                </a:solidFill>
                <a:latin typeface="+mn-lt"/>
              </a:defRPr>
            </a:lvl1pPr>
          </a:lstStyle>
          <a:p>
            <a:pPr>
              <a:defRPr/>
            </a:pPr>
            <a:fld id="{E19FEB28-F89B-48ED-BDF6-CAA849CEF41B}" type="slidenum">
              <a:rPr lang="en-US" altLang="it-IT"/>
              <a:pPr>
                <a:defRPr/>
              </a:pPr>
              <a:t>‹N›</a:t>
            </a:fld>
            <a:endParaRPr lang="en-US" altLang="it-IT"/>
          </a:p>
        </p:txBody>
      </p:sp>
      <p:sp>
        <p:nvSpPr>
          <p:cNvPr id="12" name="Rectangle 11">
            <a:extLst>
              <a:ext uri="{FF2B5EF4-FFF2-40B4-BE49-F238E27FC236}">
                <a16:creationId xmlns:a16="http://schemas.microsoft.com/office/drawing/2014/main" id="{C22BF2B9-60EE-B469-4766-DCC3BAC9255C}"/>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F3A9EA64-CEF1-3C64-C644-3DF0AFC280CE}"/>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E6B2B602-0C5E-0C3B-5607-0F8B33F3779F}"/>
              </a:ext>
            </a:extLst>
          </p:cNvPr>
          <p:cNvSpPr>
            <a:spLocks/>
          </p:cNvSpPr>
          <p:nvPr/>
        </p:nvSpPr>
        <p:spPr bwMode="auto">
          <a:xfrm>
            <a:off x="0" y="0"/>
            <a:ext cx="679450" cy="6858000"/>
          </a:xfrm>
          <a:custGeom>
            <a:avLst/>
            <a:gdLst>
              <a:gd name="T0" fmla="*/ 155 w 211"/>
              <a:gd name="T1" fmla="*/ 1728 h 2160"/>
              <a:gd name="T2" fmla="*/ 211 w 211"/>
              <a:gd name="T3" fmla="*/ 1512 h 2160"/>
              <a:gd name="T4" fmla="*/ 155 w 211"/>
              <a:gd name="T5" fmla="*/ 1296 h 2160"/>
              <a:gd name="T6" fmla="*/ 211 w 211"/>
              <a:gd name="T7" fmla="*/ 1080 h 2160"/>
              <a:gd name="T8" fmla="*/ 155 w 211"/>
              <a:gd name="T9" fmla="*/ 864 h 2160"/>
              <a:gd name="T10" fmla="*/ 211 w 211"/>
              <a:gd name="T11" fmla="*/ 648 h 2160"/>
              <a:gd name="T12" fmla="*/ 155 w 211"/>
              <a:gd name="T13" fmla="*/ 432 h 2160"/>
              <a:gd name="T14" fmla="*/ 211 w 211"/>
              <a:gd name="T15" fmla="*/ 216 h 2160"/>
              <a:gd name="T16" fmla="*/ 155 w 211"/>
              <a:gd name="T17" fmla="*/ 0 h 2160"/>
              <a:gd name="T18" fmla="*/ 0 w 211"/>
              <a:gd name="T19" fmla="*/ 0 h 2160"/>
              <a:gd name="T20" fmla="*/ 0 w 211"/>
              <a:gd name="T21" fmla="*/ 2160 h 2160"/>
              <a:gd name="T22" fmla="*/ 155 w 211"/>
              <a:gd name="T23" fmla="*/ 2160 h 2160"/>
              <a:gd name="T24" fmla="*/ 211 w 211"/>
              <a:gd name="T25" fmla="*/ 1944 h 2160"/>
              <a:gd name="T26" fmla="*/ 155 w 211"/>
              <a:gd name="T27" fmla="*/ 172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4039" r:id="rId1"/>
    <p:sldLayoutId id="2147484032" r:id="rId2"/>
    <p:sldLayoutId id="2147484040" r:id="rId3"/>
    <p:sldLayoutId id="2147484033" r:id="rId4"/>
    <p:sldLayoutId id="2147484034" r:id="rId5"/>
    <p:sldLayoutId id="2147484035" r:id="rId6"/>
    <p:sldLayoutId id="2147484036" r:id="rId7"/>
    <p:sldLayoutId id="2147484041" r:id="rId8"/>
    <p:sldLayoutId id="2147484042" r:id="rId9"/>
    <p:sldLayoutId id="2147484037" r:id="rId10"/>
    <p:sldLayoutId id="2147484038" r:id="rId11"/>
    <p:sldLayoutId id="2147484081" r:id="rId12"/>
  </p:sldLayoutIdLst>
  <p:txStyles>
    <p:titleStyle>
      <a:lvl1pPr algn="l" defTabSz="685800" rtl="0" fontAlgn="base">
        <a:lnSpc>
          <a:spcPct val="90000"/>
        </a:lnSpc>
        <a:spcBef>
          <a:spcPct val="0"/>
        </a:spcBef>
        <a:spcAft>
          <a:spcPct val="0"/>
        </a:spcAft>
        <a:defRPr sz="5100" kern="1200" cap="all" spc="150">
          <a:solidFill>
            <a:schemeClr val="tx2"/>
          </a:solidFill>
          <a:latin typeface="+mj-lt"/>
          <a:ea typeface="+mj-ea"/>
          <a:cs typeface="+mj-cs"/>
        </a:defRPr>
      </a:lvl1pPr>
      <a:lvl2pPr algn="l" defTabSz="685800" rtl="0" fontAlgn="base">
        <a:lnSpc>
          <a:spcPct val="90000"/>
        </a:lnSpc>
        <a:spcBef>
          <a:spcPct val="0"/>
        </a:spcBef>
        <a:spcAft>
          <a:spcPct val="0"/>
        </a:spcAft>
        <a:defRPr sz="5100">
          <a:solidFill>
            <a:schemeClr val="tx2"/>
          </a:solidFill>
          <a:latin typeface="Impact" panose="020B0806030902050204" pitchFamily="34" charset="0"/>
        </a:defRPr>
      </a:lvl2pPr>
      <a:lvl3pPr algn="l" defTabSz="685800" rtl="0" fontAlgn="base">
        <a:lnSpc>
          <a:spcPct val="90000"/>
        </a:lnSpc>
        <a:spcBef>
          <a:spcPct val="0"/>
        </a:spcBef>
        <a:spcAft>
          <a:spcPct val="0"/>
        </a:spcAft>
        <a:defRPr sz="5100">
          <a:solidFill>
            <a:schemeClr val="tx2"/>
          </a:solidFill>
          <a:latin typeface="Impact" panose="020B0806030902050204" pitchFamily="34" charset="0"/>
        </a:defRPr>
      </a:lvl3pPr>
      <a:lvl4pPr algn="l" defTabSz="685800" rtl="0" fontAlgn="base">
        <a:lnSpc>
          <a:spcPct val="90000"/>
        </a:lnSpc>
        <a:spcBef>
          <a:spcPct val="0"/>
        </a:spcBef>
        <a:spcAft>
          <a:spcPct val="0"/>
        </a:spcAft>
        <a:defRPr sz="5100">
          <a:solidFill>
            <a:schemeClr val="tx2"/>
          </a:solidFill>
          <a:latin typeface="Impact" panose="020B0806030902050204" pitchFamily="34" charset="0"/>
        </a:defRPr>
      </a:lvl4pPr>
      <a:lvl5pPr algn="l" defTabSz="685800" rtl="0" fontAlgn="base">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fontAlgn="base">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fontAlgn="base">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fontAlgn="base">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fontAlgn="base">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fontAlgn="base">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E19FEB28-F89B-48ED-BDF6-CAA849CEF41B}" type="slidenum">
              <a:rPr lang="en-US" altLang="it-IT" smtClean="0"/>
              <a:pPr>
                <a:defRPr/>
              </a:pPr>
              <a:t>‹N›</a:t>
            </a:fld>
            <a:endParaRPr lang="en-US" altLang="it-IT"/>
          </a:p>
        </p:txBody>
      </p:sp>
    </p:spTree>
    <p:extLst>
      <p:ext uri="{BB962C8B-B14F-4D97-AF65-F5344CB8AC3E}">
        <p14:creationId xmlns:p14="http://schemas.microsoft.com/office/powerpoint/2010/main" val="1873578280"/>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5/5e/BLAKE10.JPG"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73B-0CE8-D64D-DF7B-6EA0213389D9}"/>
              </a:ext>
            </a:extLst>
          </p:cNvPr>
          <p:cNvSpPr>
            <a:spLocks noGrp="1"/>
          </p:cNvSpPr>
          <p:nvPr>
            <p:ph type="ctrTitle"/>
          </p:nvPr>
        </p:nvSpPr>
        <p:spPr>
          <a:xfrm>
            <a:off x="381000" y="246063"/>
            <a:ext cx="8458200" cy="1125537"/>
          </a:xfrm>
        </p:spPr>
        <p:txBody>
          <a:bodyPr/>
          <a:lstStyle/>
          <a:p>
            <a:pPr fontAlgn="auto">
              <a:spcAft>
                <a:spcPts val="0"/>
              </a:spcAft>
              <a:defRPr/>
            </a:pPr>
            <a:r>
              <a:rPr lang="en-US" sz="6000" b="1" dirty="0">
                <a:latin typeface="Algerian" panose="04020705040A02060702" pitchFamily="82" charset="0"/>
              </a:rPr>
              <a:t>Il </a:t>
            </a:r>
            <a:r>
              <a:rPr lang="en-US" sz="6000" b="1" dirty="0" err="1">
                <a:latin typeface="Algerian" panose="04020705040A02060702" pitchFamily="82" charset="0"/>
              </a:rPr>
              <a:t>blu</a:t>
            </a:r>
            <a:r>
              <a:rPr lang="en-US" sz="6000" b="1" dirty="0">
                <a:latin typeface="Algerian" panose="04020705040A02060702" pitchFamily="82" charset="0"/>
              </a:rPr>
              <a:t> e il grigio</a:t>
            </a:r>
            <a:r>
              <a:rPr lang="en-US" b="1" dirty="0">
                <a:latin typeface="Algerian" panose="04020705040A02060702" pitchFamily="82" charset="0"/>
              </a:rPr>
              <a:t>                                                                                                                         </a:t>
            </a:r>
          </a:p>
        </p:txBody>
      </p:sp>
      <p:sp>
        <p:nvSpPr>
          <p:cNvPr id="11" name="Sottotitolo 10">
            <a:extLst>
              <a:ext uri="{FF2B5EF4-FFF2-40B4-BE49-F238E27FC236}">
                <a16:creationId xmlns:a16="http://schemas.microsoft.com/office/drawing/2014/main" id="{7D7F7980-767E-96F6-7404-C69ABD689EAA}"/>
              </a:ext>
            </a:extLst>
          </p:cNvPr>
          <p:cNvSpPr>
            <a:spLocks noGrp="1"/>
          </p:cNvSpPr>
          <p:nvPr>
            <p:ph type="subTitle" idx="1"/>
          </p:nvPr>
        </p:nvSpPr>
        <p:spPr>
          <a:xfrm>
            <a:off x="1371600" y="3886200"/>
            <a:ext cx="6400800" cy="76200"/>
          </a:xfrm>
        </p:spPr>
        <p:txBody>
          <a:bodyPr rtlCol="0">
            <a:normAutofit fontScale="25000" lnSpcReduction="20000"/>
          </a:bodyPr>
          <a:lstStyle/>
          <a:p>
            <a:pPr fontAlgn="auto">
              <a:spcAft>
                <a:spcPts val="0"/>
              </a:spcAft>
              <a:defRPr/>
            </a:pPr>
            <a:endParaRPr lang="en-US" dirty="0"/>
          </a:p>
        </p:txBody>
      </p:sp>
      <p:pic>
        <p:nvPicPr>
          <p:cNvPr id="8196" name="Picture 11">
            <a:extLst>
              <a:ext uri="{FF2B5EF4-FFF2-40B4-BE49-F238E27FC236}">
                <a16:creationId xmlns:a16="http://schemas.microsoft.com/office/drawing/2014/main" id="{70AB7377-A310-ABF8-F6DB-1AED86CEE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630363"/>
            <a:ext cx="2114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a:extLst>
              <a:ext uri="{FF2B5EF4-FFF2-40B4-BE49-F238E27FC236}">
                <a16:creationId xmlns:a16="http://schemas.microsoft.com/office/drawing/2014/main" id="{E95FC4DA-B050-D36E-EE00-9F515080E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600200"/>
            <a:ext cx="24003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6" descr="lincoln">
            <a:extLst>
              <a:ext uri="{FF2B5EF4-FFF2-40B4-BE49-F238E27FC236}">
                <a16:creationId xmlns:a16="http://schemas.microsoft.com/office/drawing/2014/main" id="{050C3C45-97AB-6614-FC86-9D225BFC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3779838"/>
            <a:ext cx="1301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descr="President-Jefferson-Davis.jpg">
            <a:extLst>
              <a:ext uri="{FF2B5EF4-FFF2-40B4-BE49-F238E27FC236}">
                <a16:creationId xmlns:a16="http://schemas.microsoft.com/office/drawing/2014/main" id="{0D6323D9-B435-DEF4-6E02-5856122F8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3746500"/>
            <a:ext cx="138747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descr="Grant2">
            <a:extLst>
              <a:ext uri="{FF2B5EF4-FFF2-40B4-BE49-F238E27FC236}">
                <a16:creationId xmlns:a16="http://schemas.microsoft.com/office/drawing/2014/main" id="{C95CAF0C-0557-DAAF-4387-877DDEB4B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3962400"/>
            <a:ext cx="10810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robert-e-lee">
            <a:extLst>
              <a:ext uri="{FF2B5EF4-FFF2-40B4-BE49-F238E27FC236}">
                <a16:creationId xmlns:a16="http://schemas.microsoft.com/office/drawing/2014/main" id="{7195268A-D0CA-7267-2C64-7FB99BA55C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988" y="4073525"/>
            <a:ext cx="10858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The American Civil War, a brief summary! - African American Registry">
            <a:extLst>
              <a:ext uri="{FF2B5EF4-FFF2-40B4-BE49-F238E27FC236}">
                <a16:creationId xmlns:a16="http://schemas.microsoft.com/office/drawing/2014/main" id="{D964B353-B9CF-3983-5730-0DDBAC7111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013" y="2601913"/>
            <a:ext cx="23336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16A7-88FC-E29C-8188-F98C2A6C2374}"/>
              </a:ext>
            </a:extLst>
          </p:cNvPr>
          <p:cNvSpPr>
            <a:spLocks noGrp="1"/>
          </p:cNvSpPr>
          <p:nvPr>
            <p:ph type="title"/>
          </p:nvPr>
        </p:nvSpPr>
        <p:spPr>
          <a:xfrm>
            <a:off x="990600" y="35767"/>
            <a:ext cx="7620000" cy="878633"/>
          </a:xfrm>
        </p:spPr>
        <p:txBody>
          <a:bodyPr>
            <a:normAutofit fontScale="90000"/>
          </a:bodyPr>
          <a:lstStyle/>
          <a:p>
            <a:pPr fontAlgn="auto">
              <a:spcAft>
                <a:spcPts val="0"/>
              </a:spcAft>
              <a:defRPr/>
            </a:pPr>
            <a:r>
              <a:rPr lang="en-US" sz="6000" b="1" dirty="0" err="1"/>
              <a:t>Dazi</a:t>
            </a:r>
            <a:r>
              <a:rPr lang="en-US" sz="6000" b="1" dirty="0"/>
              <a:t> </a:t>
            </a:r>
            <a:r>
              <a:rPr lang="en-US" sz="6000" b="1" dirty="0" err="1"/>
              <a:t>doganali</a:t>
            </a:r>
            <a:endParaRPr lang="en-US" sz="6000" b="1" dirty="0"/>
          </a:p>
        </p:txBody>
      </p:sp>
      <p:sp>
        <p:nvSpPr>
          <p:cNvPr id="17411" name="TextBox 4">
            <a:extLst>
              <a:ext uri="{FF2B5EF4-FFF2-40B4-BE49-F238E27FC236}">
                <a16:creationId xmlns:a16="http://schemas.microsoft.com/office/drawing/2014/main" id="{30150A3E-4DDD-181C-0FDD-BD3D227EE903}"/>
              </a:ext>
            </a:extLst>
          </p:cNvPr>
          <p:cNvSpPr txBox="1">
            <a:spLocks noChangeArrowheads="1"/>
          </p:cNvSpPr>
          <p:nvPr/>
        </p:nvSpPr>
        <p:spPr bwMode="auto">
          <a:xfrm>
            <a:off x="1023257" y="914400"/>
            <a:ext cx="7772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it-IT" altLang="it-IT" sz="3200" b="1" dirty="0"/>
              <a:t>Nord</a:t>
            </a:r>
            <a:r>
              <a:rPr lang="it-IT" altLang="it-IT" sz="3200" dirty="0"/>
              <a:t>: richiesta di </a:t>
            </a:r>
            <a:r>
              <a:rPr lang="it-IT" altLang="it-IT" sz="3200" b="1" dirty="0"/>
              <a:t>intensificazione delle tariffe doganali sulle importazioni </a:t>
            </a:r>
            <a:r>
              <a:rPr lang="it-IT" altLang="it-IT" sz="3200" dirty="0"/>
              <a:t>di manufatti per favorire lo sviluppo dell’industria nazionale e del mercato interno.</a:t>
            </a:r>
          </a:p>
          <a:p>
            <a:pPr eaLnBrk="1" hangingPunct="1"/>
            <a:r>
              <a:rPr lang="it-IT" altLang="it-IT" sz="3200" b="1" dirty="0"/>
              <a:t>Sud</a:t>
            </a:r>
            <a:r>
              <a:rPr lang="it-IT" altLang="it-IT" sz="3200" dirty="0"/>
              <a:t>: richiesta di </a:t>
            </a:r>
            <a:r>
              <a:rPr lang="it-IT" altLang="it-IT" sz="3200" b="1" dirty="0"/>
              <a:t>libero mercato internazionale</a:t>
            </a:r>
            <a:r>
              <a:rPr lang="it-IT" altLang="it-IT" sz="3200" dirty="0"/>
              <a:t>, per favorire l’esportazione delle materie prime prodotte nelle piantagioni (cotone, tabacco).</a:t>
            </a:r>
          </a:p>
          <a:p>
            <a:pPr eaLnBrk="1" hangingPunct="1"/>
            <a:r>
              <a:rPr lang="it-IT" altLang="it-IT" sz="3200" dirty="0">
                <a:cs typeface="Times New Roman" panose="02020603050405020304" pitchFamily="18" charset="0"/>
              </a:rPr>
              <a:t>Imposizione </a:t>
            </a:r>
            <a:r>
              <a:rPr lang="it-IT" altLang="it-IT" sz="3200" dirty="0"/>
              <a:t>di dazi doganali </a:t>
            </a:r>
            <a:r>
              <a:rPr lang="it-IT" altLang="it-IT" sz="3200" dirty="0">
                <a:cs typeface="Times New Roman" panose="02020603050405020304" pitchFamily="18" charset="0"/>
              </a:rPr>
              <a:t>→ reazione degli altri Paesi, che impongono dazi sull’importazione di materie prime dagli USA.</a:t>
            </a:r>
            <a:endParaRPr lang="it-IT" altLang="it-IT"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00-B945-45BC-87D0-B6FD9520A618}"/>
              </a:ext>
            </a:extLst>
          </p:cNvPr>
          <p:cNvSpPr>
            <a:spLocks noGrp="1"/>
          </p:cNvSpPr>
          <p:nvPr>
            <p:ph type="title"/>
          </p:nvPr>
        </p:nvSpPr>
        <p:spPr/>
        <p:txBody>
          <a:bodyPr/>
          <a:lstStyle/>
          <a:p>
            <a:pPr fontAlgn="auto">
              <a:spcAft>
                <a:spcPts val="0"/>
              </a:spcAft>
              <a:defRPr/>
            </a:pPr>
            <a:r>
              <a:rPr lang="en-US" b="1" dirty="0" err="1"/>
              <a:t>Sezionalismo</a:t>
            </a:r>
            <a:endParaRPr lang="en-US" b="1" dirty="0"/>
          </a:p>
        </p:txBody>
      </p:sp>
      <p:sp>
        <p:nvSpPr>
          <p:cNvPr id="18435" name="Content Placeholder 2">
            <a:extLst>
              <a:ext uri="{FF2B5EF4-FFF2-40B4-BE49-F238E27FC236}">
                <a16:creationId xmlns:a16="http://schemas.microsoft.com/office/drawing/2014/main" id="{8622EA0F-942C-FC0E-86A2-46F02D03AA52}"/>
              </a:ext>
            </a:extLst>
          </p:cNvPr>
          <p:cNvSpPr>
            <a:spLocks noGrp="1" noChangeArrowheads="1"/>
          </p:cNvSpPr>
          <p:nvPr>
            <p:ph idx="1"/>
          </p:nvPr>
        </p:nvSpPr>
        <p:spPr>
          <a:xfrm>
            <a:off x="1128712" y="1447800"/>
            <a:ext cx="7634287" cy="5181600"/>
          </a:xfrm>
        </p:spPr>
        <p:txBody>
          <a:bodyPr>
            <a:normAutofit lnSpcReduction="10000"/>
          </a:bodyPr>
          <a:lstStyle/>
          <a:p>
            <a:pPr>
              <a:buFont typeface="Wingdings" panose="05000000000000000000" pitchFamily="2" charset="2"/>
              <a:buNone/>
            </a:pPr>
            <a:r>
              <a:rPr lang="it-IT" altLang="it-IT" dirty="0"/>
              <a:t>Esaltazione delle differenze macroregionali tra le tre principali aree geografiche degli Stati Uniti, contraddistinte da diverse condizioni ed esigenze.</a:t>
            </a:r>
          </a:p>
          <a:p>
            <a:pPr>
              <a:buFont typeface="Wingdings" panose="05000000000000000000" pitchFamily="2" charset="2"/>
              <a:buNone/>
            </a:pPr>
            <a:r>
              <a:rPr lang="it-IT" altLang="it-IT" dirty="0"/>
              <a:t>Nord industriale: area urbanizzata, economia basata sul </a:t>
            </a:r>
            <a:r>
              <a:rPr lang="it-IT" altLang="it-IT" b="1" dirty="0"/>
              <a:t>mercato interno</a:t>
            </a:r>
            <a:r>
              <a:rPr lang="it-IT" altLang="it-IT" dirty="0"/>
              <a:t>, necessità di lavoro salariato per creare una vasta platea di consumatori.</a:t>
            </a:r>
          </a:p>
          <a:p>
            <a:pPr>
              <a:buFont typeface="Wingdings" panose="05000000000000000000" pitchFamily="2" charset="2"/>
              <a:buNone/>
            </a:pPr>
            <a:r>
              <a:rPr lang="it-IT" altLang="it-IT" dirty="0"/>
              <a:t>Sud agricolo: area prevalentemente rurale, economia basata sul </a:t>
            </a:r>
            <a:r>
              <a:rPr lang="it-IT" altLang="it-IT" b="1" dirty="0"/>
              <a:t>latifondo</a:t>
            </a:r>
            <a:r>
              <a:rPr lang="it-IT" altLang="it-IT" dirty="0"/>
              <a:t> e sulla produzione di materie prime destinate all’esportazione, necessità di competere sul mercato internazionale con prezzi bassi (grazie al lavoro gratuito degli schiavi).</a:t>
            </a:r>
          </a:p>
          <a:p>
            <a:pPr>
              <a:buFont typeface="Wingdings" panose="05000000000000000000" pitchFamily="2" charset="2"/>
              <a:buNone/>
            </a:pPr>
            <a:r>
              <a:rPr lang="it-IT" altLang="it-IT" dirty="0"/>
              <a:t>Ovest selvaggio: area ancora non colonizzata e non controllata dallo Stato federale, potenzialità immediata come </a:t>
            </a:r>
            <a:r>
              <a:rPr lang="it-IT" altLang="it-IT" b="1" dirty="0"/>
              <a:t>area di produzione di materie prime</a:t>
            </a:r>
            <a:r>
              <a:rPr lang="it-IT" altLang="it-IT" dirty="0"/>
              <a:t> (agricole e minerarie), obiettivo dell’espansione territoriale degli Stati del Sud (e quindi dello schiavismo).</a:t>
            </a:r>
          </a:p>
          <a:p>
            <a:pPr>
              <a:buFont typeface="Wingdings" panose="05000000000000000000" pitchFamily="2" charset="2"/>
              <a:buNone/>
            </a:pPr>
            <a:endParaRPr lang="it-IT" altLang="it-IT" dirty="0"/>
          </a:p>
          <a:p>
            <a:pPr>
              <a:buFont typeface="Wingdings" panose="05000000000000000000" pitchFamily="2" charset="2"/>
              <a:buNone/>
            </a:pPr>
            <a:endParaRPr lang="it-IT"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1180E-D0C4-F805-40E4-57BA7A8C7005}"/>
              </a:ext>
            </a:extLst>
          </p:cNvPr>
          <p:cNvSpPr>
            <a:spLocks noGrp="1"/>
          </p:cNvSpPr>
          <p:nvPr>
            <p:ph type="title"/>
          </p:nvPr>
        </p:nvSpPr>
        <p:spPr>
          <a:xfrm>
            <a:off x="1052511" y="152400"/>
            <a:ext cx="7519989" cy="1722438"/>
          </a:xfrm>
        </p:spPr>
        <p:txBody>
          <a:bodyPr>
            <a:noAutofit/>
          </a:bodyPr>
          <a:lstStyle/>
          <a:p>
            <a:pPr fontAlgn="auto">
              <a:spcAft>
                <a:spcPts val="0"/>
              </a:spcAft>
              <a:defRPr/>
            </a:pPr>
            <a:r>
              <a:rPr lang="en-US" sz="6000" b="1" dirty="0" err="1"/>
              <a:t>Schiavismo</a:t>
            </a:r>
            <a:r>
              <a:rPr lang="en-US" sz="6000" b="1" dirty="0"/>
              <a:t> e </a:t>
            </a:r>
            <a:r>
              <a:rPr lang="en-US" sz="6000" b="1" dirty="0" err="1"/>
              <a:t>imperialismo</a:t>
            </a:r>
            <a:endParaRPr lang="en-US" sz="6000" b="1" dirty="0"/>
          </a:p>
        </p:txBody>
      </p:sp>
      <p:sp>
        <p:nvSpPr>
          <p:cNvPr id="19459" name="Segnaposto contenuto 2">
            <a:extLst>
              <a:ext uri="{FF2B5EF4-FFF2-40B4-BE49-F238E27FC236}">
                <a16:creationId xmlns:a16="http://schemas.microsoft.com/office/drawing/2014/main" id="{207B1BD3-9085-C370-531B-6913E964F65B}"/>
              </a:ext>
            </a:extLst>
          </p:cNvPr>
          <p:cNvSpPr>
            <a:spLocks noGrp="1" noChangeArrowheads="1"/>
          </p:cNvSpPr>
          <p:nvPr>
            <p:ph idx="1"/>
          </p:nvPr>
        </p:nvSpPr>
        <p:spPr>
          <a:xfrm>
            <a:off x="1052512" y="1981200"/>
            <a:ext cx="7634287" cy="4724400"/>
          </a:xfrm>
        </p:spPr>
        <p:txBody>
          <a:bodyPr>
            <a:normAutofit fontScale="92500"/>
          </a:bodyPr>
          <a:lstStyle/>
          <a:p>
            <a:pPr marL="0">
              <a:spcBef>
                <a:spcPct val="0"/>
              </a:spcBef>
              <a:buFont typeface="Wingdings" panose="05000000000000000000" pitchFamily="2" charset="2"/>
              <a:buNone/>
            </a:pPr>
            <a:r>
              <a:rPr lang="it-IT" altLang="it-IT" sz="4000" dirty="0"/>
              <a:t>Necessità per gli Stati del Sud di espandersi verso Ovest </a:t>
            </a:r>
            <a:r>
              <a:rPr lang="it-IT" altLang="it-IT" sz="4000" dirty="0">
                <a:cs typeface="Times New Roman" panose="02020603050405020304" pitchFamily="18" charset="0"/>
              </a:rPr>
              <a:t>→ spinta all’imperialismo interno → reazione di parte dell’opinione pubblica (</a:t>
            </a:r>
            <a:r>
              <a:rPr lang="it-IT" altLang="it-IT" sz="4000" b="1" dirty="0">
                <a:cs typeface="Times New Roman" panose="02020603050405020304" pitchFamily="18" charset="0"/>
              </a:rPr>
              <a:t>Thoreau, “</a:t>
            </a:r>
            <a:r>
              <a:rPr lang="it-IT" altLang="it-IT" sz="4000" b="1" dirty="0" err="1">
                <a:cs typeface="Times New Roman" panose="02020603050405020304" pitchFamily="18" charset="0"/>
              </a:rPr>
              <a:t>Civil</a:t>
            </a:r>
            <a:r>
              <a:rPr lang="it-IT" altLang="it-IT" sz="4000" b="1" dirty="0">
                <a:cs typeface="Times New Roman" panose="02020603050405020304" pitchFamily="18" charset="0"/>
              </a:rPr>
              <a:t> </a:t>
            </a:r>
            <a:r>
              <a:rPr lang="it-IT" altLang="it-IT" sz="4000" b="1" dirty="0" err="1">
                <a:cs typeface="Times New Roman" panose="02020603050405020304" pitchFamily="18" charset="0"/>
              </a:rPr>
              <a:t>Disobedience</a:t>
            </a:r>
            <a:r>
              <a:rPr lang="it-IT" altLang="it-IT" sz="4000" b="1" dirty="0">
                <a:cs typeface="Times New Roman" panose="02020603050405020304" pitchFamily="18" charset="0"/>
              </a:rPr>
              <a:t>”) </a:t>
            </a:r>
            <a:r>
              <a:rPr lang="it-IT" altLang="it-IT" sz="4000" dirty="0">
                <a:cs typeface="Times New Roman" panose="02020603050405020304" pitchFamily="18" charset="0"/>
              </a:rPr>
              <a:t>che si oppone sia allo schiavismo sia all’imperialismo.</a:t>
            </a:r>
            <a:endParaRPr lang="it-IT" altLang="it-IT"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DBC1-0DEC-3682-76FC-F0866EC8B37D}"/>
              </a:ext>
            </a:extLst>
          </p:cNvPr>
          <p:cNvSpPr>
            <a:spLocks noGrp="1"/>
          </p:cNvSpPr>
          <p:nvPr>
            <p:ph type="title"/>
          </p:nvPr>
        </p:nvSpPr>
        <p:spPr>
          <a:xfrm>
            <a:off x="787400" y="214313"/>
            <a:ext cx="7886700" cy="1081087"/>
          </a:xfrm>
        </p:spPr>
        <p:txBody>
          <a:bodyPr>
            <a:normAutofit fontScale="90000"/>
          </a:bodyPr>
          <a:lstStyle/>
          <a:p>
            <a:pPr fontAlgn="auto">
              <a:spcAft>
                <a:spcPts val="0"/>
              </a:spcAft>
              <a:defRPr/>
            </a:pPr>
            <a:r>
              <a:rPr lang="en-US" sz="4000" b="1" dirty="0"/>
              <a:t>Le </a:t>
            </a:r>
            <a:r>
              <a:rPr lang="en-US" sz="4000" b="1" dirty="0" err="1"/>
              <a:t>economie</a:t>
            </a:r>
            <a:r>
              <a:rPr lang="en-US" sz="4000" b="1" dirty="0"/>
              <a:t> del Nord e del </a:t>
            </a:r>
            <a:r>
              <a:rPr lang="en-US" sz="4000" b="1" dirty="0" err="1"/>
              <a:t>Sud</a:t>
            </a:r>
            <a:endParaRPr lang="en-US" sz="4000" b="1" dirty="0"/>
          </a:p>
        </p:txBody>
      </p:sp>
      <p:pic>
        <p:nvPicPr>
          <p:cNvPr id="20483" name="Picture 4">
            <a:extLst>
              <a:ext uri="{FF2B5EF4-FFF2-40B4-BE49-F238E27FC236}">
                <a16:creationId xmlns:a16="http://schemas.microsoft.com/office/drawing/2014/main" id="{77A3F616-C018-4038-ADE3-91A8F48B2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92" t="20361" r="1999" b="5244"/>
          <a:stretch>
            <a:fillRect/>
          </a:stretch>
        </p:blipFill>
        <p:spPr bwMode="auto">
          <a:xfrm>
            <a:off x="685800" y="1295400"/>
            <a:ext cx="595649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a:extLst>
              <a:ext uri="{FF2B5EF4-FFF2-40B4-BE49-F238E27FC236}">
                <a16:creationId xmlns:a16="http://schemas.microsoft.com/office/drawing/2014/main" id="{8A3D4A93-8C59-808E-63BD-09046DDF377D}"/>
              </a:ext>
            </a:extLst>
          </p:cNvPr>
          <p:cNvSpPr txBox="1">
            <a:spLocks noChangeArrowheads="1"/>
          </p:cNvSpPr>
          <p:nvPr/>
        </p:nvSpPr>
        <p:spPr bwMode="auto">
          <a:xfrm>
            <a:off x="6705600" y="2133600"/>
            <a:ext cx="21574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it-IT" altLang="it-IT" sz="2800" dirty="0"/>
              <a:t>Guerra del 1812 </a:t>
            </a:r>
            <a:r>
              <a:rPr lang="it-IT" altLang="it-IT" sz="2800" dirty="0">
                <a:cs typeface="Times New Roman" panose="02020603050405020304" pitchFamily="18" charset="0"/>
              </a:rPr>
              <a:t>→ Rivoluzione </a:t>
            </a:r>
            <a:r>
              <a:rPr lang="it-IT" altLang="it-IT" sz="2800" dirty="0"/>
              <a:t>Industriale </a:t>
            </a:r>
            <a:r>
              <a:rPr lang="it-IT" altLang="it-IT" sz="2800" dirty="0">
                <a:cs typeface="Times New Roman" panose="02020603050405020304" pitchFamily="18" charset="0"/>
              </a:rPr>
              <a:t>→ differenzia-zione tra Nord e Sud</a:t>
            </a:r>
            <a:endParaRPr lang="it-IT" altLang="it-IT"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9CF6-DABB-BC38-8618-56C608BF22F7}"/>
              </a:ext>
            </a:extLst>
          </p:cNvPr>
          <p:cNvSpPr>
            <a:spLocks noGrp="1"/>
          </p:cNvSpPr>
          <p:nvPr>
            <p:ph type="title"/>
          </p:nvPr>
        </p:nvSpPr>
        <p:spPr/>
        <p:txBody>
          <a:bodyPr/>
          <a:lstStyle/>
          <a:p>
            <a:pPr fontAlgn="auto">
              <a:spcAft>
                <a:spcPts val="0"/>
              </a:spcAft>
              <a:defRPr/>
            </a:pPr>
            <a:r>
              <a:rPr lang="en-US" b="1" dirty="0"/>
              <a:t>Le </a:t>
            </a:r>
            <a:r>
              <a:rPr lang="en-US" b="1" dirty="0" err="1"/>
              <a:t>forze</a:t>
            </a:r>
            <a:r>
              <a:rPr lang="en-US" b="1" dirty="0"/>
              <a:t> in campo</a:t>
            </a:r>
          </a:p>
        </p:txBody>
      </p:sp>
      <p:graphicFrame>
        <p:nvGraphicFramePr>
          <p:cNvPr id="4" name="Content Placeholder 8">
            <a:extLst>
              <a:ext uri="{FF2B5EF4-FFF2-40B4-BE49-F238E27FC236}">
                <a16:creationId xmlns:a16="http://schemas.microsoft.com/office/drawing/2014/main" id="{1036B815-DA36-ACCB-7E02-DA59F4DCEDFE}"/>
              </a:ext>
            </a:extLst>
          </p:cNvPr>
          <p:cNvGraphicFramePr>
            <a:graphicFrameLocks/>
          </p:cNvGraphicFramePr>
          <p:nvPr>
            <p:extLst>
              <p:ext uri="{D42A27DB-BD31-4B8C-83A1-F6EECF244321}">
                <p14:modId xmlns:p14="http://schemas.microsoft.com/office/powerpoint/2010/main" val="1051679182"/>
              </p:ext>
            </p:extLst>
          </p:nvPr>
        </p:nvGraphicFramePr>
        <p:xfrm>
          <a:off x="711200" y="1801813"/>
          <a:ext cx="7723188" cy="4814887"/>
        </p:xfrm>
        <a:graphic>
          <a:graphicData uri="http://schemas.openxmlformats.org/drawingml/2006/table">
            <a:tbl>
              <a:tblPr firstRow="1" bandRow="1">
                <a:tableStyleId>{5C22544A-7EE6-4342-B048-85BDC9FD1C3A}</a:tableStyleId>
              </a:tblPr>
              <a:tblGrid>
                <a:gridCol w="3861594">
                  <a:extLst>
                    <a:ext uri="{9D8B030D-6E8A-4147-A177-3AD203B41FA5}">
                      <a16:colId xmlns:a16="http://schemas.microsoft.com/office/drawing/2014/main" val="20000"/>
                    </a:ext>
                  </a:extLst>
                </a:gridCol>
                <a:gridCol w="3861594">
                  <a:extLst>
                    <a:ext uri="{9D8B030D-6E8A-4147-A177-3AD203B41FA5}">
                      <a16:colId xmlns:a16="http://schemas.microsoft.com/office/drawing/2014/main" val="20001"/>
                    </a:ext>
                  </a:extLst>
                </a:gridCol>
              </a:tblGrid>
              <a:tr h="517971">
                <a:tc>
                  <a:txBody>
                    <a:bodyPr/>
                    <a:lstStyle/>
                    <a:p>
                      <a:pPr algn="ctr"/>
                      <a:r>
                        <a:rPr lang="en-US" sz="2400" b="1" dirty="0"/>
                        <a:t>Nord</a:t>
                      </a:r>
                    </a:p>
                  </a:txBody>
                  <a:tcPr marL="68584" marR="68584" marT="45734" marB="45734"/>
                </a:tc>
                <a:tc>
                  <a:txBody>
                    <a:bodyPr/>
                    <a:lstStyle/>
                    <a:p>
                      <a:pPr algn="ctr"/>
                      <a:r>
                        <a:rPr lang="en-US" sz="2400" b="1" dirty="0" err="1"/>
                        <a:t>Sud</a:t>
                      </a:r>
                      <a:endParaRPr lang="en-US" sz="2400" b="1" dirty="0"/>
                    </a:p>
                  </a:txBody>
                  <a:tcPr marL="68584" marR="68584" marT="45734" marB="45734"/>
                </a:tc>
                <a:extLst>
                  <a:ext uri="{0D108BD9-81ED-4DB2-BD59-A6C34878D82A}">
                    <a16:rowId xmlns:a16="http://schemas.microsoft.com/office/drawing/2014/main" val="10000"/>
                  </a:ext>
                </a:extLst>
              </a:tr>
              <a:tr h="863276">
                <a:tc>
                  <a:txBody>
                    <a:bodyPr/>
                    <a:lstStyle/>
                    <a:p>
                      <a:pPr algn="ctr"/>
                      <a:r>
                        <a:rPr lang="it-IT" sz="2000" b="1" noProof="0" dirty="0"/>
                        <a:t>Esercito quattro</a:t>
                      </a:r>
                      <a:r>
                        <a:rPr lang="it-IT" sz="2000" b="1" baseline="0" noProof="0" dirty="0"/>
                        <a:t> volte più grande di quello del Sud</a:t>
                      </a:r>
                      <a:endParaRPr lang="it-IT" sz="2000" b="1" noProof="0" dirty="0"/>
                    </a:p>
                  </a:txBody>
                  <a:tcPr marL="68584" marR="68584" marT="45734" marB="45734"/>
                </a:tc>
                <a:tc>
                  <a:txBody>
                    <a:bodyPr/>
                    <a:lstStyle/>
                    <a:p>
                      <a:pPr algn="ctr"/>
                      <a:r>
                        <a:rPr lang="it-IT" sz="2000" b="1" noProof="0"/>
                        <a:t>Generali</a:t>
                      </a:r>
                      <a:r>
                        <a:rPr lang="it-IT" sz="2000" b="1" baseline="0" noProof="0"/>
                        <a:t> e soldati più addestrati</a:t>
                      </a:r>
                      <a:endParaRPr lang="it-IT" sz="2000" b="1" noProof="0"/>
                    </a:p>
                  </a:txBody>
                  <a:tcPr marL="68584" marR="68584" marT="45734" marB="45734"/>
                </a:tc>
                <a:extLst>
                  <a:ext uri="{0D108BD9-81ED-4DB2-BD59-A6C34878D82A}">
                    <a16:rowId xmlns:a16="http://schemas.microsoft.com/office/drawing/2014/main" val="10001"/>
                  </a:ext>
                </a:extLst>
              </a:tr>
              <a:tr h="863276">
                <a:tc>
                  <a:txBody>
                    <a:bodyPr/>
                    <a:lstStyle/>
                    <a:p>
                      <a:pPr algn="ctr"/>
                      <a:r>
                        <a:rPr lang="it-IT" sz="2000" b="1" noProof="0" dirty="0"/>
                        <a:t>Ferrovie</a:t>
                      </a:r>
                      <a:r>
                        <a:rPr lang="it-IT" sz="2000" b="1" baseline="0" noProof="0" dirty="0"/>
                        <a:t> e industrie</a:t>
                      </a:r>
                      <a:endParaRPr lang="it-IT" sz="2000" b="1" noProof="0" dirty="0"/>
                    </a:p>
                  </a:txBody>
                  <a:tcPr marL="68584" marR="68584" marT="45734" marB="45734"/>
                </a:tc>
                <a:tc>
                  <a:txBody>
                    <a:bodyPr/>
                    <a:lstStyle/>
                    <a:p>
                      <a:pPr algn="ctr"/>
                      <a:r>
                        <a:rPr lang="it-IT" sz="2000" b="1" noProof="0" dirty="0"/>
                        <a:t>Guerra combattuta sul loro territorio</a:t>
                      </a:r>
                    </a:p>
                  </a:txBody>
                  <a:tcPr marL="68584" marR="68584" marT="45734" marB="45734"/>
                </a:tc>
                <a:extLst>
                  <a:ext uri="{0D108BD9-81ED-4DB2-BD59-A6C34878D82A}">
                    <a16:rowId xmlns:a16="http://schemas.microsoft.com/office/drawing/2014/main" val="10002"/>
                  </a:ext>
                </a:extLst>
              </a:tr>
              <a:tr h="701129">
                <a:tc>
                  <a:txBody>
                    <a:bodyPr/>
                    <a:lstStyle/>
                    <a:p>
                      <a:pPr algn="ctr"/>
                      <a:r>
                        <a:rPr lang="it-IT" sz="2000" b="1" noProof="0" dirty="0"/>
                        <a:t>Maggiori</a:t>
                      </a:r>
                      <a:r>
                        <a:rPr lang="it-IT" sz="2000" b="1" baseline="0" noProof="0" dirty="0"/>
                        <a:t> disponibilità finanziarie</a:t>
                      </a:r>
                      <a:endParaRPr lang="it-IT" sz="2000" b="1" noProof="0" dirty="0"/>
                    </a:p>
                  </a:txBody>
                  <a:tcPr marL="68584" marR="68584" marT="45734" marB="45734"/>
                </a:tc>
                <a:tc>
                  <a:txBody>
                    <a:bodyPr/>
                    <a:lstStyle/>
                    <a:p>
                      <a:pPr algn="ctr"/>
                      <a:endParaRPr lang="en-US" sz="2000" b="1" dirty="0"/>
                    </a:p>
                  </a:txBody>
                  <a:tcPr marL="68584" marR="68584" marT="45734" marB="45734"/>
                </a:tc>
                <a:extLst>
                  <a:ext uri="{0D108BD9-81ED-4DB2-BD59-A6C34878D82A}">
                    <a16:rowId xmlns:a16="http://schemas.microsoft.com/office/drawing/2014/main" val="10003"/>
                  </a:ext>
                </a:extLst>
              </a:tr>
              <a:tr h="863276">
                <a:tc>
                  <a:txBody>
                    <a:bodyPr/>
                    <a:lstStyle/>
                    <a:p>
                      <a:pPr algn="ctr"/>
                      <a:r>
                        <a:rPr lang="it-IT" sz="2000" b="1" noProof="0" dirty="0"/>
                        <a:t>Governo centrale,</a:t>
                      </a:r>
                    </a:p>
                    <a:p>
                      <a:pPr algn="ctr"/>
                      <a:r>
                        <a:rPr lang="it-IT" sz="2000" b="1" baseline="0" noProof="0" dirty="0"/>
                        <a:t>più efficiente</a:t>
                      </a:r>
                      <a:endParaRPr lang="it-IT" sz="2000" b="1" noProof="0" dirty="0"/>
                    </a:p>
                  </a:txBody>
                  <a:tcPr marL="68584" marR="68584" marT="45734" marB="45734"/>
                </a:tc>
                <a:tc>
                  <a:txBody>
                    <a:bodyPr/>
                    <a:lstStyle/>
                    <a:p>
                      <a:pPr algn="ctr"/>
                      <a:endParaRPr lang="en-US" sz="2000" b="1" dirty="0"/>
                    </a:p>
                  </a:txBody>
                  <a:tcPr marL="68584" marR="68584" marT="45734" marB="45734"/>
                </a:tc>
                <a:extLst>
                  <a:ext uri="{0D108BD9-81ED-4DB2-BD59-A6C34878D82A}">
                    <a16:rowId xmlns:a16="http://schemas.microsoft.com/office/drawing/2014/main" val="10004"/>
                  </a:ext>
                </a:extLst>
              </a:tr>
              <a:tr h="1005959">
                <a:tc>
                  <a:txBody>
                    <a:bodyPr/>
                    <a:lstStyle/>
                    <a:p>
                      <a:pPr algn="ctr"/>
                      <a:r>
                        <a:rPr lang="it-IT" sz="2000" b="1" noProof="0" dirty="0"/>
                        <a:t>Telegrafi,</a:t>
                      </a:r>
                    </a:p>
                    <a:p>
                      <a:pPr algn="ctr"/>
                      <a:r>
                        <a:rPr lang="it-IT" sz="2000" b="1" noProof="0" dirty="0"/>
                        <a:t>fucili</a:t>
                      </a:r>
                      <a:r>
                        <a:rPr lang="it-IT" sz="2000" b="1" baseline="0" noProof="0" dirty="0"/>
                        <a:t> Winchester,</a:t>
                      </a:r>
                    </a:p>
                    <a:p>
                      <a:pPr algn="ctr"/>
                      <a:r>
                        <a:rPr lang="it-IT" sz="2000" b="1" baseline="0" noProof="0" dirty="0"/>
                        <a:t>mitragliatrici Gatling</a:t>
                      </a:r>
                      <a:endParaRPr lang="it-IT" sz="2000" b="1" noProof="0" dirty="0"/>
                    </a:p>
                  </a:txBody>
                  <a:tcPr marL="68584" marR="68584" marT="45734" marB="45734"/>
                </a:tc>
                <a:tc>
                  <a:txBody>
                    <a:bodyPr/>
                    <a:lstStyle/>
                    <a:p>
                      <a:pPr algn="ctr"/>
                      <a:endParaRPr lang="en-US" sz="2000" b="1" dirty="0"/>
                    </a:p>
                  </a:txBody>
                  <a:tcPr marL="68584" marR="68584" marT="45734" marB="45734"/>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863 - Gettysburg">
            <a:extLst>
              <a:ext uri="{FF2B5EF4-FFF2-40B4-BE49-F238E27FC236}">
                <a16:creationId xmlns:a16="http://schemas.microsoft.com/office/drawing/2014/main" id="{26A3DB57-846E-CDCD-A984-FC57A25CE7BC}"/>
              </a:ext>
            </a:extLst>
          </p:cNvPr>
          <p:cNvPicPr>
            <a:picLocks noGrp="1" noChangeAspect="1" noChangeArrowheads="1"/>
          </p:cNvPicPr>
          <p:nvPr>
            <p:ph sz="half" idx="2"/>
          </p:nvPr>
        </p:nvPicPr>
        <p:blipFill>
          <a:blip r:embed="rId2">
            <a:lum contrast="-84000"/>
            <a:extLst>
              <a:ext uri="{28A0092B-C50C-407E-A947-70E740481C1C}">
                <a14:useLocalDpi xmlns:a14="http://schemas.microsoft.com/office/drawing/2010/main" val="0"/>
              </a:ext>
            </a:extLst>
          </a:blip>
          <a:srcRect/>
          <a:stretch>
            <a:fillRect/>
          </a:stretch>
        </p:blipFill>
        <p:spPr>
          <a:xfrm>
            <a:off x="0" y="-23019"/>
            <a:ext cx="9144000" cy="6904038"/>
          </a:xfrm>
          <a:noFill/>
          <a:extLst>
            <a:ext uri="{909E8E84-426E-40DD-AFC4-6F175D3DCCD1}">
              <a14:hiddenFill xmlns:a14="http://schemas.microsoft.com/office/drawing/2010/main">
                <a:solidFill>
                  <a:srgbClr val="FFFFFF"/>
                </a:solidFill>
              </a14:hiddenFill>
            </a:ext>
          </a:extLst>
        </p:spPr>
      </p:pic>
      <p:sp>
        <p:nvSpPr>
          <p:cNvPr id="70661" name="Rectangle 5">
            <a:extLst>
              <a:ext uri="{FF2B5EF4-FFF2-40B4-BE49-F238E27FC236}">
                <a16:creationId xmlns:a16="http://schemas.microsoft.com/office/drawing/2014/main" id="{3084256B-C2A2-1290-E954-C7BF100292C7}"/>
              </a:ext>
            </a:extLst>
          </p:cNvPr>
          <p:cNvSpPr>
            <a:spLocks noGrp="1" noRot="1" noChangeArrowheads="1"/>
          </p:cNvSpPr>
          <p:nvPr>
            <p:ph type="title"/>
          </p:nvPr>
        </p:nvSpPr>
        <p:spPr>
          <a:xfrm>
            <a:off x="304800" y="381000"/>
            <a:ext cx="8534400" cy="990600"/>
          </a:xfrm>
        </p:spPr>
        <p:txBody>
          <a:bodyPr>
            <a:noAutofit/>
          </a:bodyPr>
          <a:lstStyle/>
          <a:p>
            <a:pPr eaLnBrk="1" hangingPunct="1">
              <a:defRPr/>
            </a:pPr>
            <a:r>
              <a:rPr lang="en-US" sz="6600" b="1" dirty="0" err="1">
                <a:solidFill>
                  <a:srgbClr val="CC0000"/>
                </a:solidFill>
              </a:rPr>
              <a:t>Inizio</a:t>
            </a:r>
            <a:r>
              <a:rPr lang="en-US" sz="6600" b="1" dirty="0">
                <a:solidFill>
                  <a:srgbClr val="CC0000"/>
                </a:solidFill>
              </a:rPr>
              <a:t> </a:t>
            </a:r>
            <a:r>
              <a:rPr lang="en-US" sz="6600" b="1" dirty="0" err="1">
                <a:solidFill>
                  <a:srgbClr val="CC0000"/>
                </a:solidFill>
              </a:rPr>
              <a:t>della</a:t>
            </a:r>
            <a:r>
              <a:rPr lang="en-US" sz="6600" b="1" dirty="0">
                <a:solidFill>
                  <a:srgbClr val="CC0000"/>
                </a:solidFill>
              </a:rPr>
              <a:t> </a:t>
            </a:r>
            <a:r>
              <a:rPr lang="en-US" sz="6600" b="1" dirty="0" err="1">
                <a:solidFill>
                  <a:srgbClr val="CC0000"/>
                </a:solidFill>
              </a:rPr>
              <a:t>guerra</a:t>
            </a:r>
            <a:endParaRPr lang="en-US" sz="6600" b="1" dirty="0">
              <a:solidFill>
                <a:srgbClr val="CC0000"/>
              </a:solidFill>
            </a:endParaRPr>
          </a:p>
        </p:txBody>
      </p:sp>
      <p:sp>
        <p:nvSpPr>
          <p:cNvPr id="5" name="Segnaposto contenuto 4">
            <a:extLst>
              <a:ext uri="{FF2B5EF4-FFF2-40B4-BE49-F238E27FC236}">
                <a16:creationId xmlns:a16="http://schemas.microsoft.com/office/drawing/2014/main" id="{64EC4219-02C9-A673-0D47-BC0FD9C99FE2}"/>
              </a:ext>
            </a:extLst>
          </p:cNvPr>
          <p:cNvSpPr>
            <a:spLocks noGrp="1"/>
          </p:cNvSpPr>
          <p:nvPr>
            <p:ph sz="half" idx="1"/>
          </p:nvPr>
        </p:nvSpPr>
        <p:spPr>
          <a:xfrm>
            <a:off x="457200" y="1676400"/>
            <a:ext cx="8686800" cy="5029200"/>
          </a:xfrm>
        </p:spPr>
        <p:txBody>
          <a:bodyPr/>
          <a:lstStyle/>
          <a:p>
            <a:pPr>
              <a:buFont typeface="Wingdings" panose="05000000000000000000" pitchFamily="2" charset="2"/>
              <a:buNone/>
              <a:defRPr/>
            </a:pPr>
            <a:r>
              <a:rPr lang="it-IT" sz="3200" dirty="0">
                <a:solidFill>
                  <a:srgbClr val="000000"/>
                </a:solidFill>
                <a:effectLst/>
              </a:rPr>
              <a:t>Elezione di </a:t>
            </a:r>
            <a:r>
              <a:rPr lang="it-IT" sz="3200" b="1" dirty="0">
                <a:solidFill>
                  <a:srgbClr val="000000"/>
                </a:solidFill>
                <a:effectLst/>
              </a:rPr>
              <a:t>Abraham Lincoln</a:t>
            </a:r>
            <a:r>
              <a:rPr lang="it-IT" sz="3200" dirty="0">
                <a:solidFill>
                  <a:srgbClr val="000000"/>
                </a:solidFill>
                <a:effectLst/>
              </a:rPr>
              <a:t>, repubblicano, a Presidente (1860) </a:t>
            </a:r>
            <a:r>
              <a:rPr lang="it-IT" sz="3200" dirty="0">
                <a:solidFill>
                  <a:srgbClr val="000000"/>
                </a:solidFill>
                <a:effectLst/>
                <a:cs typeface="Times New Roman"/>
              </a:rPr>
              <a:t>→ </a:t>
            </a:r>
            <a:r>
              <a:rPr lang="it-IT" sz="3200" b="1" dirty="0">
                <a:solidFill>
                  <a:srgbClr val="000000"/>
                </a:solidFill>
                <a:effectLst/>
                <a:cs typeface="Times New Roman"/>
              </a:rPr>
              <a:t>secessione</a:t>
            </a:r>
            <a:r>
              <a:rPr lang="it-IT" sz="3200" dirty="0">
                <a:solidFill>
                  <a:srgbClr val="000000"/>
                </a:solidFill>
                <a:effectLst/>
                <a:cs typeface="Times New Roman"/>
              </a:rPr>
              <a:t> di sette Stati del Sud</a:t>
            </a:r>
          </a:p>
          <a:p>
            <a:pPr>
              <a:buFont typeface="Wingdings" panose="05000000000000000000" pitchFamily="2" charset="2"/>
              <a:buNone/>
              <a:defRPr/>
            </a:pPr>
            <a:r>
              <a:rPr lang="it-IT" sz="3200" dirty="0">
                <a:solidFill>
                  <a:srgbClr val="000000"/>
                </a:solidFill>
                <a:effectLst/>
              </a:rPr>
              <a:t>Battaglia di </a:t>
            </a:r>
            <a:r>
              <a:rPr lang="it-IT" sz="3200" b="1" dirty="0">
                <a:solidFill>
                  <a:srgbClr val="000000"/>
                </a:solidFill>
                <a:effectLst/>
              </a:rPr>
              <a:t>Fort Sumter </a:t>
            </a:r>
            <a:r>
              <a:rPr lang="it-IT" sz="3200" dirty="0">
                <a:solidFill>
                  <a:srgbClr val="000000"/>
                </a:solidFill>
                <a:effectLst/>
              </a:rPr>
              <a:t>(South Carolina, 12 e 13 aprile 1861): truppe degli Stati Confederati d'America pongono il blocco e bombardano il porto, presidiato da soldati dell'Unione, fino a ottenerne la resa ed espropriare il forte.</a:t>
            </a:r>
            <a:endParaRPr lang="en-US" sz="3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1863 - Gettysburg">
            <a:extLst>
              <a:ext uri="{FF2B5EF4-FFF2-40B4-BE49-F238E27FC236}">
                <a16:creationId xmlns:a16="http://schemas.microsoft.com/office/drawing/2014/main" id="{033DE615-F338-1A00-BFD8-851732D55218}"/>
              </a:ext>
            </a:extLst>
          </p:cNvPr>
          <p:cNvPicPr>
            <a:picLocks noGrp="1" noChangeAspect="1" noChangeArrowheads="1"/>
          </p:cNvPicPr>
          <p:nvPr>
            <p:ph sz="half" idx="2"/>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904038"/>
          </a:xfrm>
          <a:noFill/>
          <a:extLst>
            <a:ext uri="{909E8E84-426E-40DD-AFC4-6F175D3DCCD1}">
              <a14:hiddenFill xmlns:a14="http://schemas.microsoft.com/office/drawing/2010/main">
                <a:solidFill>
                  <a:srgbClr val="FFFFFF"/>
                </a:solidFill>
              </a14:hiddenFill>
            </a:ext>
          </a:extLst>
        </p:spPr>
      </p:pic>
      <p:pic>
        <p:nvPicPr>
          <p:cNvPr id="13315" name="Picture 4" descr="DIVI7233303">
            <a:extLst>
              <a:ext uri="{FF2B5EF4-FFF2-40B4-BE49-F238E27FC236}">
                <a16:creationId xmlns:a16="http://schemas.microsoft.com/office/drawing/2014/main" id="{F522424A-5DB4-D8EB-906D-06E547DC637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70661" name="Rectangle 5">
            <a:extLst>
              <a:ext uri="{FF2B5EF4-FFF2-40B4-BE49-F238E27FC236}">
                <a16:creationId xmlns:a16="http://schemas.microsoft.com/office/drawing/2014/main" id="{12FA8E3D-A90C-F9CA-A88A-F530272CB2B5}"/>
              </a:ext>
            </a:extLst>
          </p:cNvPr>
          <p:cNvSpPr>
            <a:spLocks noGrp="1" noRot="1" noChangeArrowheads="1"/>
          </p:cNvSpPr>
          <p:nvPr>
            <p:ph type="title"/>
          </p:nvPr>
        </p:nvSpPr>
        <p:spPr>
          <a:xfrm>
            <a:off x="6324600" y="5029200"/>
            <a:ext cx="2819400" cy="1143000"/>
          </a:xfrm>
        </p:spPr>
        <p:txBody>
          <a:bodyPr>
            <a:normAutofit fontScale="90000"/>
          </a:bodyPr>
          <a:lstStyle/>
          <a:p>
            <a:pPr eaLnBrk="1" hangingPunct="1">
              <a:defRPr/>
            </a:pPr>
            <a:r>
              <a:rPr lang="en-US" sz="4000" u="sng" dirty="0">
                <a:solidFill>
                  <a:srgbClr val="CC0000"/>
                </a:solidFill>
              </a:rPr>
              <a:t>Anaconda Plan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1863 - Gettysburg">
            <a:extLst>
              <a:ext uri="{FF2B5EF4-FFF2-40B4-BE49-F238E27FC236}">
                <a16:creationId xmlns:a16="http://schemas.microsoft.com/office/drawing/2014/main" id="{29FC5056-220C-5D37-BADF-F8A225C008E5}"/>
              </a:ext>
            </a:extLst>
          </p:cNvPr>
          <p:cNvPicPr>
            <a:picLocks noGrp="1" noChangeAspect="1" noChangeArrowheads="1"/>
          </p:cNvPicPr>
          <p:nvPr>
            <p:ph sz="half" idx="2"/>
          </p:nvPr>
        </p:nvPicPr>
        <p:blipFill>
          <a:blip r:embed="rId2">
            <a:lum contrast="-84000"/>
          </a:blip>
          <a:srcRect/>
          <a:stretch>
            <a:fillRect/>
          </a:stretch>
        </p:blipFill>
        <p:spPr>
          <a:xfrm>
            <a:off x="0" y="0"/>
            <a:ext cx="9144000" cy="6904038"/>
          </a:xfrm>
          <a:solidFill>
            <a:schemeClr val="bg1">
              <a:lumMod val="75000"/>
            </a:schemeClr>
          </a:solidFill>
        </p:spPr>
      </p:pic>
      <p:sp>
        <p:nvSpPr>
          <p:cNvPr id="39938" name="Rectangle 2">
            <a:extLst>
              <a:ext uri="{FF2B5EF4-FFF2-40B4-BE49-F238E27FC236}">
                <a16:creationId xmlns:a16="http://schemas.microsoft.com/office/drawing/2014/main" id="{136024A3-F60F-1DFB-0067-8FC79FBB2F8F}"/>
              </a:ext>
            </a:extLst>
          </p:cNvPr>
          <p:cNvSpPr>
            <a:spLocks noGrp="1" noRot="1" noChangeArrowheads="1"/>
          </p:cNvSpPr>
          <p:nvPr>
            <p:ph type="title"/>
          </p:nvPr>
        </p:nvSpPr>
        <p:spPr>
          <a:xfrm>
            <a:off x="457200" y="274638"/>
            <a:ext cx="8229600" cy="1173162"/>
          </a:xfrm>
        </p:spPr>
        <p:txBody>
          <a:bodyPr/>
          <a:lstStyle/>
          <a:p>
            <a:pPr eaLnBrk="1" hangingPunct="1">
              <a:defRPr/>
            </a:pPr>
            <a:r>
              <a:rPr lang="en-US" sz="5400" b="1" dirty="0" err="1">
                <a:solidFill>
                  <a:srgbClr val="FF0000"/>
                </a:solidFill>
              </a:rPr>
              <a:t>Gli</a:t>
            </a:r>
            <a:r>
              <a:rPr lang="en-US" sz="5400" b="1" dirty="0">
                <a:solidFill>
                  <a:srgbClr val="FF0000"/>
                </a:solidFill>
              </a:rPr>
              <a:t> </a:t>
            </a:r>
            <a:r>
              <a:rPr lang="en-US" sz="5400" b="1" dirty="0" err="1">
                <a:solidFill>
                  <a:srgbClr val="FF0000"/>
                </a:solidFill>
              </a:rPr>
              <a:t>afroamericani</a:t>
            </a:r>
            <a:endParaRPr lang="en-US" sz="5400" b="1" dirty="0">
              <a:solidFill>
                <a:srgbClr val="FF0000"/>
              </a:solidFill>
            </a:endParaRPr>
          </a:p>
        </p:txBody>
      </p:sp>
      <p:pic>
        <p:nvPicPr>
          <p:cNvPr id="14340" name="Picture 9" descr="afam9">
            <a:extLst>
              <a:ext uri="{FF2B5EF4-FFF2-40B4-BE49-F238E27FC236}">
                <a16:creationId xmlns:a16="http://schemas.microsoft.com/office/drawing/2014/main" id="{DDEEA823-B49F-3CD6-D729-0733E1F5B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61" y="2198267"/>
            <a:ext cx="385445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a:extLst>
              <a:ext uri="{FF2B5EF4-FFF2-40B4-BE49-F238E27FC236}">
                <a16:creationId xmlns:a16="http://schemas.microsoft.com/office/drawing/2014/main" id="{0DB4ED1D-66AC-C725-7730-083743FCCA9E}"/>
              </a:ext>
            </a:extLst>
          </p:cNvPr>
          <p:cNvSpPr>
            <a:spLocks noGrp="1" noChangeArrowheads="1"/>
          </p:cNvSpPr>
          <p:nvPr>
            <p:ph type="body" sz="half" idx="1"/>
          </p:nvPr>
        </p:nvSpPr>
        <p:spPr>
          <a:xfrm>
            <a:off x="0" y="1752600"/>
            <a:ext cx="4953000" cy="5105400"/>
          </a:xfrm>
        </p:spPr>
        <p:txBody>
          <a:bodyPr/>
          <a:lstStyle/>
          <a:p>
            <a:pPr marL="0" eaLnBrk="1" hangingPunct="1">
              <a:spcBef>
                <a:spcPct val="0"/>
              </a:spcBef>
              <a:buFont typeface="Wingdings" panose="05000000000000000000" pitchFamily="2" charset="2"/>
              <a:buNone/>
            </a:pPr>
            <a:r>
              <a:rPr lang="it-IT" altLang="it-IT" sz="2400" dirty="0">
                <a:solidFill>
                  <a:srgbClr val="1C1C1C"/>
                </a:solidFill>
                <a:effectLst/>
              </a:rPr>
              <a:t>All’inizio, il Nord permise ai neri di arruolarsi ma non di combattere.</a:t>
            </a:r>
          </a:p>
          <a:p>
            <a:pPr marL="0" eaLnBrk="1" hangingPunct="1">
              <a:spcBef>
                <a:spcPct val="0"/>
              </a:spcBef>
              <a:buFont typeface="Wingdings" panose="05000000000000000000" pitchFamily="2" charset="2"/>
              <a:buNone/>
            </a:pPr>
            <a:r>
              <a:rPr lang="it-IT" altLang="it-IT" sz="2400" dirty="0">
                <a:solidFill>
                  <a:srgbClr val="1C1C1C"/>
                </a:solidFill>
                <a:effectLst/>
              </a:rPr>
              <a:t>Con la </a:t>
            </a:r>
            <a:r>
              <a:rPr lang="it-IT" altLang="it-IT" sz="2400" b="1" dirty="0">
                <a:solidFill>
                  <a:srgbClr val="1C1C1C"/>
                </a:solidFill>
                <a:effectLst/>
              </a:rPr>
              <a:t>Proclamazione dell’Emancipazione </a:t>
            </a:r>
            <a:r>
              <a:rPr lang="it-IT" altLang="it-IT" sz="2400" dirty="0">
                <a:solidFill>
                  <a:srgbClr val="1C1C1C"/>
                </a:solidFill>
                <a:effectLst/>
              </a:rPr>
              <a:t>(1863), anche gli afroamericani iniziarono a combattere.</a:t>
            </a:r>
          </a:p>
          <a:p>
            <a:pPr marL="0" eaLnBrk="1" hangingPunct="1">
              <a:spcBef>
                <a:spcPct val="0"/>
              </a:spcBef>
              <a:buFont typeface="Wingdings" panose="05000000000000000000" pitchFamily="2" charset="2"/>
              <a:buNone/>
            </a:pPr>
            <a:r>
              <a:rPr lang="it-IT" altLang="it-IT" sz="2400" dirty="0">
                <a:solidFill>
                  <a:srgbClr val="1C1C1C"/>
                </a:solidFill>
                <a:effectLst/>
              </a:rPr>
              <a:t>Pagati meno dei bianchi, morirono in gran numero.</a:t>
            </a:r>
          </a:p>
          <a:p>
            <a:pPr marL="0" eaLnBrk="1" hangingPunct="1">
              <a:spcBef>
                <a:spcPct val="0"/>
              </a:spcBef>
              <a:buFont typeface="Wingdings" panose="05000000000000000000" pitchFamily="2" charset="2"/>
              <a:buNone/>
            </a:pPr>
            <a:r>
              <a:rPr lang="it-IT" altLang="it-IT" sz="2400" dirty="0">
                <a:solidFill>
                  <a:srgbClr val="1C1C1C"/>
                </a:solidFill>
                <a:effectLst/>
              </a:rPr>
              <a:t>Al Sud, gli schiavi potevano solo svolgere lavori manuali (non venero armati per il timore che si rivoltassero).</a:t>
            </a:r>
            <a:endParaRPr lang="it-IT" altLang="it-IT" sz="2400" b="1" dirty="0">
              <a:solidFill>
                <a:srgbClr val="1C1C1C"/>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1863 - Gettysburg">
            <a:extLst>
              <a:ext uri="{FF2B5EF4-FFF2-40B4-BE49-F238E27FC236}">
                <a16:creationId xmlns:a16="http://schemas.microsoft.com/office/drawing/2014/main" id="{6505A4CE-5CBF-AE1B-5EE9-81121E207936}"/>
              </a:ext>
            </a:extLst>
          </p:cNvPr>
          <p:cNvPicPr>
            <a:picLocks noGrp="1" noChangeAspect="1" noChangeArrowheads="1"/>
          </p:cNvPicPr>
          <p:nvPr>
            <p:ph sz="half" idx="2"/>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967538"/>
          </a:xfrm>
          <a:noFill/>
          <a:extLst>
            <a:ext uri="{909E8E84-426E-40DD-AFC4-6F175D3DCCD1}">
              <a14:hiddenFill xmlns:a14="http://schemas.microsoft.com/office/drawing/2010/main">
                <a:solidFill>
                  <a:srgbClr val="FFFFFF"/>
                </a:solidFill>
              </a14:hiddenFill>
            </a:ext>
          </a:extLst>
        </p:spPr>
      </p:pic>
      <p:sp>
        <p:nvSpPr>
          <p:cNvPr id="33794" name="Rectangle 2">
            <a:extLst>
              <a:ext uri="{FF2B5EF4-FFF2-40B4-BE49-F238E27FC236}">
                <a16:creationId xmlns:a16="http://schemas.microsoft.com/office/drawing/2014/main" id="{A6A4A721-31EA-9186-E20B-3DD8DEF45B91}"/>
              </a:ext>
            </a:extLst>
          </p:cNvPr>
          <p:cNvSpPr>
            <a:spLocks noGrp="1" noRot="1" noChangeArrowheads="1"/>
          </p:cNvSpPr>
          <p:nvPr>
            <p:ph type="title"/>
          </p:nvPr>
        </p:nvSpPr>
        <p:spPr/>
        <p:txBody>
          <a:bodyPr/>
          <a:lstStyle/>
          <a:p>
            <a:pPr eaLnBrk="1" hangingPunct="1">
              <a:defRPr/>
            </a:pPr>
            <a:r>
              <a:rPr lang="en-US" sz="5400" b="1" dirty="0" err="1">
                <a:solidFill>
                  <a:srgbClr val="FF0000"/>
                </a:solidFill>
              </a:rPr>
              <a:t>L’arruolamento</a:t>
            </a:r>
            <a:endParaRPr lang="en-US" sz="5400" b="1" dirty="0">
              <a:solidFill>
                <a:srgbClr val="FF0000"/>
              </a:solidFill>
            </a:endParaRPr>
          </a:p>
        </p:txBody>
      </p:sp>
      <p:sp>
        <p:nvSpPr>
          <p:cNvPr id="33795" name="Rectangle 3">
            <a:extLst>
              <a:ext uri="{FF2B5EF4-FFF2-40B4-BE49-F238E27FC236}">
                <a16:creationId xmlns:a16="http://schemas.microsoft.com/office/drawing/2014/main" id="{F9147B90-FD4F-B233-6885-F0CBABD3965A}"/>
              </a:ext>
            </a:extLst>
          </p:cNvPr>
          <p:cNvSpPr>
            <a:spLocks noGrp="1" noChangeArrowheads="1"/>
          </p:cNvSpPr>
          <p:nvPr>
            <p:ph type="body" sz="half" idx="1"/>
          </p:nvPr>
        </p:nvSpPr>
        <p:spPr>
          <a:xfrm>
            <a:off x="0" y="1676400"/>
            <a:ext cx="5105400" cy="5105400"/>
          </a:xfrm>
        </p:spPr>
        <p:txBody>
          <a:bodyPr/>
          <a:lstStyle/>
          <a:p>
            <a:pPr eaLnBrk="1" hangingPunct="1">
              <a:lnSpc>
                <a:spcPct val="90000"/>
              </a:lnSpc>
              <a:defRPr/>
            </a:pPr>
            <a:r>
              <a:rPr lang="en-US" sz="2600" dirty="0">
                <a:solidFill>
                  <a:srgbClr val="000000"/>
                </a:solidFill>
                <a:effectLst/>
              </a:rPr>
              <a:t>La Guerra </a:t>
            </a:r>
            <a:r>
              <a:rPr lang="en-US" sz="2600" dirty="0" err="1">
                <a:solidFill>
                  <a:srgbClr val="000000"/>
                </a:solidFill>
                <a:effectLst/>
              </a:rPr>
              <a:t>civile</a:t>
            </a:r>
            <a:r>
              <a:rPr lang="en-US" sz="2600" dirty="0">
                <a:solidFill>
                  <a:srgbClr val="000000"/>
                </a:solidFill>
                <a:effectLst/>
              </a:rPr>
              <a:t> fu </a:t>
            </a:r>
            <a:r>
              <a:rPr lang="en-US" sz="2600" dirty="0" err="1">
                <a:solidFill>
                  <a:srgbClr val="000000"/>
                </a:solidFill>
                <a:effectLst/>
              </a:rPr>
              <a:t>chiamata</a:t>
            </a:r>
            <a:r>
              <a:rPr lang="en-US" sz="2600" dirty="0">
                <a:solidFill>
                  <a:srgbClr val="000000"/>
                </a:solidFill>
                <a:effectLst/>
              </a:rPr>
              <a:t> </a:t>
            </a:r>
            <a:r>
              <a:rPr lang="en-US" sz="2600" dirty="0">
                <a:solidFill>
                  <a:srgbClr val="000000"/>
                </a:solidFill>
              </a:rPr>
              <a:t>“a rich man’s war but a poor man’s fight”.</a:t>
            </a:r>
          </a:p>
          <a:p>
            <a:pPr eaLnBrk="1" hangingPunct="1">
              <a:lnSpc>
                <a:spcPct val="90000"/>
              </a:lnSpc>
              <a:defRPr/>
            </a:pPr>
            <a:r>
              <a:rPr lang="it-IT" sz="2600" dirty="0">
                <a:solidFill>
                  <a:srgbClr val="000000"/>
                </a:solidFill>
                <a:effectLst/>
              </a:rPr>
              <a:t>Al Sud, inizialmente doveva combattere solo chi aveva un certo livello economico, ma molti pagavano persone di classe sociale più bassa per essere sostituiti. Nel 1861 venne introdotta la </a:t>
            </a:r>
            <a:r>
              <a:rPr lang="it-IT" sz="2600" b="1" dirty="0">
                <a:solidFill>
                  <a:srgbClr val="000000"/>
                </a:solidFill>
                <a:effectLst/>
              </a:rPr>
              <a:t>leva obbligatoria</a:t>
            </a:r>
            <a:r>
              <a:rPr lang="it-IT" sz="2600" dirty="0">
                <a:solidFill>
                  <a:srgbClr val="000000"/>
                </a:solidFill>
                <a:effectLst/>
              </a:rPr>
              <a:t>.</a:t>
            </a:r>
          </a:p>
          <a:p>
            <a:pPr eaLnBrk="1" hangingPunct="1">
              <a:lnSpc>
                <a:spcPct val="90000"/>
              </a:lnSpc>
              <a:defRPr/>
            </a:pPr>
            <a:r>
              <a:rPr lang="en-US" sz="2600" dirty="0">
                <a:solidFill>
                  <a:srgbClr val="000000"/>
                </a:solidFill>
                <a:effectLst/>
              </a:rPr>
              <a:t>Il Nord </a:t>
            </a:r>
            <a:r>
              <a:rPr lang="it-IT" sz="2600" dirty="0">
                <a:solidFill>
                  <a:srgbClr val="000000"/>
                </a:solidFill>
                <a:effectLst/>
              </a:rPr>
              <a:t>introdusse la leva obbligatoria nel 1862, causando rivolte popolari spesso represse nel sangue.</a:t>
            </a:r>
            <a:endParaRPr lang="it-IT" sz="2600" dirty="0">
              <a:solidFill>
                <a:srgbClr val="000000"/>
              </a:solidFill>
            </a:endParaRPr>
          </a:p>
        </p:txBody>
      </p:sp>
      <p:pic>
        <p:nvPicPr>
          <p:cNvPr id="15365" name="Picture 9" descr="-The-Civil-War-united-states-of-america-758088_640_462">
            <a:extLst>
              <a:ext uri="{FF2B5EF4-FFF2-40B4-BE49-F238E27FC236}">
                <a16:creationId xmlns:a16="http://schemas.microsoft.com/office/drawing/2014/main" id="{8908D147-A1E3-F8BA-D2B3-CBC7E63EF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1447800"/>
            <a:ext cx="3854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new_york_draft_riots">
            <a:extLst>
              <a:ext uri="{FF2B5EF4-FFF2-40B4-BE49-F238E27FC236}">
                <a16:creationId xmlns:a16="http://schemas.microsoft.com/office/drawing/2014/main" id="{9C19BB4D-918E-EB2B-B066-245820D83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50" y="4767263"/>
            <a:ext cx="3852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863 - Gettysburg">
            <a:extLst>
              <a:ext uri="{FF2B5EF4-FFF2-40B4-BE49-F238E27FC236}">
                <a16:creationId xmlns:a16="http://schemas.microsoft.com/office/drawing/2014/main" id="{F571D22B-AAE1-4F23-BA08-305E2CFAA437}"/>
              </a:ext>
            </a:extLst>
          </p:cNvPr>
          <p:cNvPicPr>
            <a:picLocks noGrp="1" noChangeAspect="1" noChangeArrowheads="1"/>
          </p:cNvPicPr>
          <p:nvPr>
            <p:ph sz="half" idx="1"/>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86019" name="Rectangle 3">
            <a:extLst>
              <a:ext uri="{FF2B5EF4-FFF2-40B4-BE49-F238E27FC236}">
                <a16:creationId xmlns:a16="http://schemas.microsoft.com/office/drawing/2014/main" id="{E22612B9-23EA-21F3-643F-7C569FD2A098}"/>
              </a:ext>
            </a:extLst>
          </p:cNvPr>
          <p:cNvSpPr>
            <a:spLocks noGrp="1" noRot="1" noChangeArrowheads="1"/>
          </p:cNvSpPr>
          <p:nvPr>
            <p:ph type="title"/>
          </p:nvPr>
        </p:nvSpPr>
        <p:spPr>
          <a:xfrm>
            <a:off x="381000" y="152400"/>
            <a:ext cx="8305800" cy="1295400"/>
          </a:xfrm>
        </p:spPr>
        <p:txBody>
          <a:bodyPr>
            <a:normAutofit fontScale="90000"/>
          </a:bodyPr>
          <a:lstStyle/>
          <a:p>
            <a:pPr eaLnBrk="1" hangingPunct="1">
              <a:defRPr/>
            </a:pPr>
            <a:r>
              <a:rPr lang="en-US" b="1" dirty="0">
                <a:solidFill>
                  <a:srgbClr val="FF0000"/>
                </a:solidFill>
              </a:rPr>
              <a:t>La </a:t>
            </a:r>
            <a:r>
              <a:rPr lang="en-US" b="1" dirty="0" err="1">
                <a:solidFill>
                  <a:srgbClr val="FF0000"/>
                </a:solidFill>
              </a:rPr>
              <a:t>Proclamazione</a:t>
            </a:r>
            <a:r>
              <a:rPr lang="en-US" b="1" dirty="0">
                <a:solidFill>
                  <a:srgbClr val="FF0000"/>
                </a:solidFill>
              </a:rPr>
              <a:t> </a:t>
            </a:r>
            <a:r>
              <a:rPr lang="en-US" b="1" dirty="0" err="1">
                <a:solidFill>
                  <a:srgbClr val="FF0000"/>
                </a:solidFill>
              </a:rPr>
              <a:t>dell’Emancipazione</a:t>
            </a:r>
            <a:r>
              <a:rPr lang="en-US" b="1" dirty="0">
                <a:solidFill>
                  <a:srgbClr val="FF0000"/>
                </a:solidFill>
              </a:rPr>
              <a:t> (1863)</a:t>
            </a:r>
          </a:p>
        </p:txBody>
      </p:sp>
      <p:sp>
        <p:nvSpPr>
          <p:cNvPr id="16388" name="Rectangle 4">
            <a:extLst>
              <a:ext uri="{FF2B5EF4-FFF2-40B4-BE49-F238E27FC236}">
                <a16:creationId xmlns:a16="http://schemas.microsoft.com/office/drawing/2014/main" id="{4329DB77-9AED-672C-3019-73EF1F64BBEC}"/>
              </a:ext>
            </a:extLst>
          </p:cNvPr>
          <p:cNvSpPr>
            <a:spLocks noChangeArrowheads="1"/>
          </p:cNvSpPr>
          <p:nvPr/>
        </p:nvSpPr>
        <p:spPr bwMode="auto">
          <a:xfrm>
            <a:off x="0" y="1828800"/>
            <a:ext cx="426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hlink"/>
              </a:buClr>
              <a:buSzPct val="70000"/>
            </a:pPr>
            <a:r>
              <a:rPr lang="it-IT" altLang="it-IT" sz="3600" dirty="0">
                <a:solidFill>
                  <a:srgbClr val="000000"/>
                </a:solidFill>
              </a:rPr>
              <a:t>Liberazione di tutti gli schiavi degli Stati secessionisti.</a:t>
            </a:r>
          </a:p>
          <a:p>
            <a:pPr eaLnBrk="1" hangingPunct="1">
              <a:lnSpc>
                <a:spcPct val="90000"/>
              </a:lnSpc>
              <a:spcBef>
                <a:spcPct val="20000"/>
              </a:spcBef>
              <a:buClr>
                <a:schemeClr val="hlink"/>
              </a:buClr>
              <a:buSzPct val="70000"/>
            </a:pPr>
            <a:r>
              <a:rPr lang="it-IT" altLang="it-IT" sz="3600" dirty="0">
                <a:solidFill>
                  <a:srgbClr val="000000"/>
                </a:solidFill>
              </a:rPr>
              <a:t>Divieto ai paesi europei che avevano abolito la schiavitù di aiutare il Sud</a:t>
            </a:r>
            <a:r>
              <a:rPr lang="it-IT" altLang="it-IT" sz="3200" dirty="0">
                <a:solidFill>
                  <a:srgbClr val="000000"/>
                </a:solidFill>
              </a:rPr>
              <a:t>.</a:t>
            </a:r>
          </a:p>
          <a:p>
            <a:pPr eaLnBrk="1" hangingPunct="1">
              <a:lnSpc>
                <a:spcPct val="90000"/>
              </a:lnSpc>
              <a:spcBef>
                <a:spcPct val="20000"/>
              </a:spcBef>
              <a:buClr>
                <a:schemeClr val="hlink"/>
              </a:buClr>
              <a:buSzPct val="70000"/>
              <a:buFont typeface="Wingdings" panose="05000000000000000000" pitchFamily="2" charset="2"/>
              <a:buChar char="n"/>
            </a:pPr>
            <a:endParaRPr lang="it-IT" altLang="it-IT" sz="3200" dirty="0">
              <a:solidFill>
                <a:srgbClr val="000000"/>
              </a:solidFill>
            </a:endParaRPr>
          </a:p>
        </p:txBody>
      </p:sp>
      <p:pic>
        <p:nvPicPr>
          <p:cNvPr id="16389" name="Picture 7" descr="33_00005">
            <a:extLst>
              <a:ext uri="{FF2B5EF4-FFF2-40B4-BE49-F238E27FC236}">
                <a16:creationId xmlns:a16="http://schemas.microsoft.com/office/drawing/2014/main" id="{E5461CFE-2B18-6658-901C-6E513CAAE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514600"/>
            <a:ext cx="47625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BFCE6D-4002-3BF4-E987-59A9CA600192}"/>
              </a:ext>
            </a:extLst>
          </p:cNvPr>
          <p:cNvSpPr>
            <a:spLocks noGrp="1"/>
          </p:cNvSpPr>
          <p:nvPr>
            <p:ph type="title"/>
          </p:nvPr>
        </p:nvSpPr>
        <p:spPr>
          <a:xfrm>
            <a:off x="990600" y="74613"/>
            <a:ext cx="7696200" cy="1211262"/>
          </a:xfrm>
        </p:spPr>
        <p:txBody>
          <a:bodyPr>
            <a:normAutofit fontScale="90000"/>
          </a:bodyPr>
          <a:lstStyle/>
          <a:p>
            <a:pPr algn="ctr" fontAlgn="auto">
              <a:spcAft>
                <a:spcPts val="0"/>
              </a:spcAft>
              <a:defRPr/>
            </a:pPr>
            <a:r>
              <a:rPr lang="en-US" b="1" dirty="0"/>
              <a:t>IL MOVIMENTO ABOLIZIONISTA</a:t>
            </a:r>
          </a:p>
        </p:txBody>
      </p:sp>
      <p:sp>
        <p:nvSpPr>
          <p:cNvPr id="5" name="Content Placeholder 4">
            <a:extLst>
              <a:ext uri="{FF2B5EF4-FFF2-40B4-BE49-F238E27FC236}">
                <a16:creationId xmlns:a16="http://schemas.microsoft.com/office/drawing/2014/main" id="{CC8897B1-F81D-EB5C-040C-862273829397}"/>
              </a:ext>
            </a:extLst>
          </p:cNvPr>
          <p:cNvSpPr>
            <a:spLocks noGrp="1"/>
          </p:cNvSpPr>
          <p:nvPr>
            <p:ph sz="half" idx="1"/>
          </p:nvPr>
        </p:nvSpPr>
        <p:spPr>
          <a:xfrm>
            <a:off x="755650" y="1371600"/>
            <a:ext cx="3748088" cy="5486400"/>
          </a:xfrm>
        </p:spPr>
        <p:txBody>
          <a:bodyPr rtlCol="0">
            <a:normAutofit fontScale="92500" lnSpcReduction="10000"/>
          </a:bodyPr>
          <a:lstStyle/>
          <a:p>
            <a:pPr marL="360000" fontAlgn="auto">
              <a:spcBef>
                <a:spcPts val="0"/>
              </a:spcBef>
              <a:spcAft>
                <a:spcPts val="0"/>
              </a:spcAft>
              <a:buFont typeface="Wingdings"/>
              <a:buChar char=""/>
              <a:defRPr/>
            </a:pPr>
            <a:r>
              <a:rPr lang="it-IT" dirty="0">
                <a:solidFill>
                  <a:schemeClr val="tx1">
                    <a:lumMod val="65000"/>
                    <a:lumOff val="35000"/>
                  </a:schemeClr>
                </a:solidFill>
              </a:rPr>
              <a:t>Il più importante movimento di riforma della prima metà dell’Ottocento è il movimento per l’abolizione della schiavitù.</a:t>
            </a:r>
          </a:p>
          <a:p>
            <a:pPr marL="360000" fontAlgn="auto">
              <a:spcBef>
                <a:spcPts val="0"/>
              </a:spcBef>
              <a:spcAft>
                <a:spcPts val="0"/>
              </a:spcAft>
              <a:buFont typeface="Wingdings"/>
              <a:buChar char=""/>
              <a:defRPr/>
            </a:pPr>
            <a:r>
              <a:rPr lang="it-IT" dirty="0">
                <a:solidFill>
                  <a:schemeClr val="tx1">
                    <a:lumMod val="65000"/>
                    <a:lumOff val="35000"/>
                  </a:schemeClr>
                </a:solidFill>
              </a:rPr>
              <a:t>Il movimento polarizza il contrasto tra il Nord, industriale e antischiavista, e il Sud, agrario e schiavista.</a:t>
            </a:r>
          </a:p>
          <a:p>
            <a:pPr marL="360000" fontAlgn="auto">
              <a:spcBef>
                <a:spcPts val="0"/>
              </a:spcBef>
              <a:spcAft>
                <a:spcPts val="0"/>
              </a:spcAft>
              <a:buFont typeface="Wingdings"/>
              <a:buChar char=""/>
              <a:defRPr/>
            </a:pPr>
            <a:r>
              <a:rPr lang="it-IT" dirty="0">
                <a:solidFill>
                  <a:schemeClr val="tx1">
                    <a:lumMod val="65000"/>
                    <a:lumOff val="35000"/>
                  </a:schemeClr>
                </a:solidFill>
              </a:rPr>
              <a:t>Il movimento nasce nelle sette protestanti più radicali, come i </a:t>
            </a:r>
            <a:r>
              <a:rPr lang="it-IT" b="1" dirty="0">
                <a:solidFill>
                  <a:schemeClr val="tx1">
                    <a:lumMod val="65000"/>
                    <a:lumOff val="35000"/>
                  </a:schemeClr>
                </a:solidFill>
              </a:rPr>
              <a:t>quaccheri</a:t>
            </a:r>
            <a:r>
              <a:rPr lang="it-IT" dirty="0">
                <a:solidFill>
                  <a:schemeClr val="tx1">
                    <a:lumMod val="65000"/>
                    <a:lumOff val="35000"/>
                  </a:schemeClr>
                </a:solidFill>
              </a:rPr>
              <a:t> e i </a:t>
            </a:r>
            <a:r>
              <a:rPr lang="it-IT" b="1" dirty="0">
                <a:solidFill>
                  <a:schemeClr val="tx1">
                    <a:lumMod val="65000"/>
                    <a:lumOff val="35000"/>
                  </a:schemeClr>
                </a:solidFill>
              </a:rPr>
              <a:t>battisti</a:t>
            </a:r>
            <a:r>
              <a:rPr lang="it-IT" dirty="0">
                <a:solidFill>
                  <a:schemeClr val="tx1">
                    <a:lumMod val="65000"/>
                    <a:lumOff val="35000"/>
                  </a:schemeClr>
                </a:solidFill>
              </a:rPr>
              <a:t>.</a:t>
            </a:r>
          </a:p>
          <a:p>
            <a:pPr marL="360000" fontAlgn="auto">
              <a:spcBef>
                <a:spcPts val="0"/>
              </a:spcBef>
              <a:spcAft>
                <a:spcPts val="0"/>
              </a:spcAft>
              <a:buFont typeface="Wingdings"/>
              <a:buChar char=""/>
              <a:defRPr/>
            </a:pPr>
            <a:r>
              <a:rPr lang="it-IT" dirty="0">
                <a:solidFill>
                  <a:schemeClr val="tx1">
                    <a:lumMod val="65000"/>
                    <a:lumOff val="35000"/>
                  </a:schemeClr>
                </a:solidFill>
              </a:rPr>
              <a:t>Nel 1833 </a:t>
            </a:r>
            <a:r>
              <a:rPr lang="it-IT" b="1" dirty="0">
                <a:solidFill>
                  <a:schemeClr val="tx1">
                    <a:lumMod val="65000"/>
                    <a:lumOff val="35000"/>
                  </a:schemeClr>
                </a:solidFill>
              </a:rPr>
              <a:t>William Lloyd </a:t>
            </a:r>
            <a:r>
              <a:rPr lang="it-IT" b="1" dirty="0" err="1">
                <a:solidFill>
                  <a:schemeClr val="tx1">
                    <a:lumMod val="65000"/>
                    <a:lumOff val="35000"/>
                  </a:schemeClr>
                </a:solidFill>
              </a:rPr>
              <a:t>Garrison</a:t>
            </a:r>
            <a:r>
              <a:rPr lang="it-IT" b="1" dirty="0">
                <a:solidFill>
                  <a:schemeClr val="tx1">
                    <a:lumMod val="65000"/>
                    <a:lumOff val="35000"/>
                  </a:schemeClr>
                </a:solidFill>
              </a:rPr>
              <a:t> </a:t>
            </a:r>
            <a:r>
              <a:rPr lang="it-IT" dirty="0">
                <a:solidFill>
                  <a:schemeClr val="tx1">
                    <a:lumMod val="65000"/>
                    <a:lumOff val="35000"/>
                  </a:schemeClr>
                </a:solidFill>
              </a:rPr>
              <a:t>fonda l’</a:t>
            </a:r>
            <a:r>
              <a:rPr lang="it-IT" b="1" dirty="0">
                <a:solidFill>
                  <a:schemeClr val="tx1">
                    <a:lumMod val="65000"/>
                    <a:lumOff val="35000"/>
                  </a:schemeClr>
                </a:solidFill>
              </a:rPr>
              <a:t>American </a:t>
            </a:r>
            <a:r>
              <a:rPr lang="it-IT" b="1" dirty="0" err="1">
                <a:solidFill>
                  <a:schemeClr val="tx1">
                    <a:lumMod val="65000"/>
                    <a:lumOff val="35000"/>
                  </a:schemeClr>
                </a:solidFill>
              </a:rPr>
              <a:t>Antislavery</a:t>
            </a:r>
            <a:r>
              <a:rPr lang="it-IT" b="1" dirty="0">
                <a:solidFill>
                  <a:schemeClr val="tx1">
                    <a:lumMod val="65000"/>
                    <a:lumOff val="35000"/>
                  </a:schemeClr>
                </a:solidFill>
              </a:rPr>
              <a:t> Society</a:t>
            </a:r>
            <a:r>
              <a:rPr lang="it-IT" dirty="0">
                <a:solidFill>
                  <a:schemeClr val="tx1">
                    <a:lumMod val="65000"/>
                    <a:lumOff val="35000"/>
                  </a:schemeClr>
                </a:solidFill>
              </a:rPr>
              <a:t>.</a:t>
            </a:r>
          </a:p>
          <a:p>
            <a:pPr marL="360000" fontAlgn="auto">
              <a:spcBef>
                <a:spcPts val="0"/>
              </a:spcBef>
              <a:spcAft>
                <a:spcPts val="0"/>
              </a:spcAft>
              <a:buFont typeface="Wingdings"/>
              <a:buChar char=""/>
              <a:defRPr/>
            </a:pPr>
            <a:r>
              <a:rPr lang="it-IT" dirty="0">
                <a:solidFill>
                  <a:schemeClr val="tx1">
                    <a:lumMod val="65000"/>
                    <a:lumOff val="35000"/>
                  </a:schemeClr>
                </a:solidFill>
              </a:rPr>
              <a:t>Al movimento partecipano sia intellettuali e attivisti bianchi sia ex schiavi neri, come </a:t>
            </a:r>
            <a:r>
              <a:rPr lang="it-IT" b="1" dirty="0">
                <a:solidFill>
                  <a:schemeClr val="tx1">
                    <a:lumMod val="65000"/>
                    <a:lumOff val="35000"/>
                  </a:schemeClr>
                </a:solidFill>
              </a:rPr>
              <a:t>Frederick </a:t>
            </a:r>
            <a:r>
              <a:rPr lang="it-IT" b="1" dirty="0" err="1">
                <a:solidFill>
                  <a:schemeClr val="tx1">
                    <a:lumMod val="65000"/>
                    <a:lumOff val="35000"/>
                  </a:schemeClr>
                </a:solidFill>
              </a:rPr>
              <a:t>Douglass</a:t>
            </a:r>
            <a:r>
              <a:rPr lang="it-IT" b="1" dirty="0">
                <a:solidFill>
                  <a:schemeClr val="tx1">
                    <a:lumMod val="65000"/>
                    <a:lumOff val="35000"/>
                  </a:schemeClr>
                </a:solidFill>
              </a:rPr>
              <a:t> </a:t>
            </a:r>
            <a:r>
              <a:rPr lang="it-IT" dirty="0">
                <a:solidFill>
                  <a:schemeClr val="tx1">
                    <a:lumMod val="65000"/>
                    <a:lumOff val="35000"/>
                  </a:schemeClr>
                </a:solidFill>
              </a:rPr>
              <a:t>e </a:t>
            </a:r>
            <a:r>
              <a:rPr lang="it-IT" b="1" dirty="0" err="1">
                <a:solidFill>
                  <a:schemeClr val="tx1">
                    <a:lumMod val="65000"/>
                    <a:lumOff val="35000"/>
                  </a:schemeClr>
                </a:solidFill>
              </a:rPr>
              <a:t>Sojourner</a:t>
            </a:r>
            <a:r>
              <a:rPr lang="it-IT" b="1" dirty="0">
                <a:solidFill>
                  <a:schemeClr val="tx1">
                    <a:lumMod val="65000"/>
                    <a:lumOff val="35000"/>
                  </a:schemeClr>
                </a:solidFill>
              </a:rPr>
              <a:t> </a:t>
            </a:r>
            <a:r>
              <a:rPr lang="it-IT" b="1" dirty="0" err="1">
                <a:solidFill>
                  <a:schemeClr val="tx1">
                    <a:lumMod val="65000"/>
                    <a:lumOff val="35000"/>
                  </a:schemeClr>
                </a:solidFill>
              </a:rPr>
              <a:t>Truth</a:t>
            </a:r>
            <a:r>
              <a:rPr lang="it-IT" dirty="0">
                <a:solidFill>
                  <a:schemeClr val="tx1">
                    <a:lumMod val="65000"/>
                    <a:lumOff val="35000"/>
                  </a:schemeClr>
                </a:solidFill>
              </a:rPr>
              <a:t>.</a:t>
            </a:r>
          </a:p>
          <a:p>
            <a:pPr marL="360000" fontAlgn="auto">
              <a:spcBef>
                <a:spcPts val="0"/>
              </a:spcBef>
              <a:spcAft>
                <a:spcPts val="0"/>
              </a:spcAft>
              <a:buFont typeface="Wingdings"/>
              <a:buChar char=""/>
              <a:defRPr/>
            </a:pPr>
            <a:r>
              <a:rPr lang="it-IT" dirty="0">
                <a:solidFill>
                  <a:schemeClr val="tx1">
                    <a:lumMod val="65000"/>
                    <a:lumOff val="35000"/>
                  </a:schemeClr>
                </a:solidFill>
              </a:rPr>
              <a:t>Nel 1854 un gruppo di attivisti fonda il </a:t>
            </a:r>
            <a:r>
              <a:rPr lang="it-IT" b="1" dirty="0">
                <a:solidFill>
                  <a:schemeClr val="tx1">
                    <a:lumMod val="65000"/>
                    <a:lumOff val="35000"/>
                  </a:schemeClr>
                </a:solidFill>
              </a:rPr>
              <a:t>Partito Repubblicano</a:t>
            </a:r>
            <a:r>
              <a:rPr lang="it-IT" dirty="0">
                <a:solidFill>
                  <a:schemeClr val="tx1">
                    <a:lumMod val="65000"/>
                    <a:lumOff val="35000"/>
                  </a:schemeClr>
                </a:solidFill>
              </a:rPr>
              <a:t>.</a:t>
            </a:r>
          </a:p>
          <a:p>
            <a:pPr marL="360000" fontAlgn="auto">
              <a:spcBef>
                <a:spcPts val="0"/>
              </a:spcBef>
              <a:spcAft>
                <a:spcPts val="0"/>
              </a:spcAft>
              <a:buFont typeface="Wingdings"/>
              <a:buChar char=""/>
              <a:defRPr/>
            </a:pPr>
            <a:endParaRPr lang="it-IT" dirty="0">
              <a:solidFill>
                <a:schemeClr val="tx1">
                  <a:lumMod val="65000"/>
                  <a:lumOff val="35000"/>
                </a:schemeClr>
              </a:solidFill>
            </a:endParaRPr>
          </a:p>
          <a:p>
            <a:pPr marL="360000" fontAlgn="auto">
              <a:spcBef>
                <a:spcPts val="0"/>
              </a:spcBef>
              <a:spcAft>
                <a:spcPts val="0"/>
              </a:spcAft>
              <a:buFont typeface="Wingdings"/>
              <a:buChar char=""/>
              <a:defRPr/>
            </a:pPr>
            <a:endParaRPr lang="it-IT" dirty="0">
              <a:solidFill>
                <a:schemeClr val="tx1">
                  <a:lumMod val="65000"/>
                  <a:lumOff val="35000"/>
                </a:schemeClr>
              </a:solidFill>
            </a:endParaRPr>
          </a:p>
        </p:txBody>
      </p:sp>
      <p:pic>
        <p:nvPicPr>
          <p:cNvPr id="9220" name="Picture 2" descr="File:BLAKE10.JPG">
            <a:hlinkClick r:id="rId2"/>
            <a:extLst>
              <a:ext uri="{FF2B5EF4-FFF2-40B4-BE49-F238E27FC236}">
                <a16:creationId xmlns:a16="http://schemas.microsoft.com/office/drawing/2014/main" id="{30FA0416-5D0C-66B6-4F76-7E7E7AA96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1366838"/>
            <a:ext cx="42735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863 - Gettysburg">
            <a:extLst>
              <a:ext uri="{FF2B5EF4-FFF2-40B4-BE49-F238E27FC236}">
                <a16:creationId xmlns:a16="http://schemas.microsoft.com/office/drawing/2014/main" id="{4BDA9BA2-1775-6F0D-E803-D2D498174DCE}"/>
              </a:ext>
            </a:extLst>
          </p:cNvPr>
          <p:cNvPicPr>
            <a:picLocks noGrp="1" noChangeAspect="1" noChangeArrowheads="1"/>
          </p:cNvPicPr>
          <p:nvPr>
            <p:ph sz="half" idx="1"/>
          </p:nvPr>
        </p:nvPicPr>
        <p:blipFill>
          <a:blip r:embed="rId2">
            <a:lum contrast="-84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88067" name="Rectangle 3">
            <a:extLst>
              <a:ext uri="{FF2B5EF4-FFF2-40B4-BE49-F238E27FC236}">
                <a16:creationId xmlns:a16="http://schemas.microsoft.com/office/drawing/2014/main" id="{F340C8B8-D04F-65CF-502B-18CBE5BE33C3}"/>
              </a:ext>
            </a:extLst>
          </p:cNvPr>
          <p:cNvSpPr>
            <a:spLocks noGrp="1" noRot="1" noChangeArrowheads="1"/>
          </p:cNvSpPr>
          <p:nvPr>
            <p:ph type="title"/>
          </p:nvPr>
        </p:nvSpPr>
        <p:spPr>
          <a:xfrm>
            <a:off x="152400" y="0"/>
            <a:ext cx="8839200" cy="990600"/>
          </a:xfrm>
        </p:spPr>
        <p:txBody>
          <a:bodyPr>
            <a:normAutofit fontScale="90000"/>
          </a:bodyPr>
          <a:lstStyle/>
          <a:p>
            <a:pPr eaLnBrk="1" hangingPunct="1">
              <a:defRPr/>
            </a:pPr>
            <a:r>
              <a:rPr lang="en-US" dirty="0">
                <a:solidFill>
                  <a:srgbClr val="CC0000"/>
                </a:solidFill>
              </a:rPr>
              <a:t>La </a:t>
            </a:r>
            <a:r>
              <a:rPr lang="en-US" b="1" dirty="0" err="1">
                <a:solidFill>
                  <a:srgbClr val="CC0000"/>
                </a:solidFill>
              </a:rPr>
              <a:t>battaglia</a:t>
            </a:r>
            <a:r>
              <a:rPr lang="en-US" b="1" dirty="0">
                <a:solidFill>
                  <a:srgbClr val="CC0000"/>
                </a:solidFill>
              </a:rPr>
              <a:t> di Gettysburg (1863)</a:t>
            </a:r>
          </a:p>
        </p:txBody>
      </p:sp>
      <p:sp>
        <p:nvSpPr>
          <p:cNvPr id="17412" name="Rectangle 4">
            <a:extLst>
              <a:ext uri="{FF2B5EF4-FFF2-40B4-BE49-F238E27FC236}">
                <a16:creationId xmlns:a16="http://schemas.microsoft.com/office/drawing/2014/main" id="{9DAD6C46-5DEF-1116-F1F4-735284CBC797}"/>
              </a:ext>
            </a:extLst>
          </p:cNvPr>
          <p:cNvSpPr>
            <a:spLocks noChangeArrowheads="1"/>
          </p:cNvSpPr>
          <p:nvPr/>
        </p:nvSpPr>
        <p:spPr bwMode="auto">
          <a:xfrm>
            <a:off x="228600" y="1243012"/>
            <a:ext cx="49530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hlink"/>
              </a:buClr>
              <a:buSzPct val="70000"/>
              <a:buFont typeface="Wingdings" panose="05000000000000000000" pitchFamily="2" charset="2"/>
              <a:buChar char="n"/>
            </a:pPr>
            <a:r>
              <a:rPr lang="it-IT" altLang="it-IT" sz="3200" dirty="0">
                <a:solidFill>
                  <a:srgbClr val="000000"/>
                </a:solidFill>
              </a:rPr>
              <a:t>La battaglia di Gettysburg (1-3 luglio 1863) segna una svolta nella guerra, fino ad allora dall’esito incerto.</a:t>
            </a:r>
          </a:p>
          <a:p>
            <a:pPr eaLnBrk="1" hangingPunct="1">
              <a:lnSpc>
                <a:spcPct val="90000"/>
              </a:lnSpc>
              <a:spcBef>
                <a:spcPct val="20000"/>
              </a:spcBef>
              <a:buClr>
                <a:schemeClr val="hlink"/>
              </a:buClr>
              <a:buSzPct val="70000"/>
              <a:buFont typeface="Wingdings" panose="05000000000000000000" pitchFamily="2" charset="2"/>
              <a:buChar char="n"/>
            </a:pPr>
            <a:r>
              <a:rPr lang="it-IT" altLang="it-IT" sz="3200" dirty="0">
                <a:solidFill>
                  <a:srgbClr val="000000"/>
                </a:solidFill>
              </a:rPr>
              <a:t>Nel 1863 Lincoln pronuncia il </a:t>
            </a:r>
            <a:r>
              <a:rPr lang="it-IT" altLang="it-IT" sz="3200" b="1" dirty="0">
                <a:solidFill>
                  <a:srgbClr val="000000"/>
                </a:solidFill>
              </a:rPr>
              <a:t>“Gettysburg </a:t>
            </a:r>
            <a:r>
              <a:rPr lang="it-IT" altLang="it-IT" sz="3200" b="1" dirty="0" err="1">
                <a:solidFill>
                  <a:srgbClr val="000000"/>
                </a:solidFill>
              </a:rPr>
              <a:t>Address</a:t>
            </a:r>
            <a:r>
              <a:rPr lang="it-IT" altLang="it-IT" sz="3200" dirty="0">
                <a:solidFill>
                  <a:srgbClr val="000000"/>
                </a:solidFill>
              </a:rPr>
              <a:t>”, in cui ricorda che “</a:t>
            </a:r>
            <a:r>
              <a:rPr lang="it-IT" altLang="it-IT" sz="3200" dirty="0" err="1">
                <a:solidFill>
                  <a:srgbClr val="000000"/>
                </a:solidFill>
              </a:rPr>
              <a:t>all</a:t>
            </a:r>
            <a:r>
              <a:rPr lang="it-IT" altLang="it-IT" sz="3200" dirty="0">
                <a:solidFill>
                  <a:srgbClr val="000000"/>
                </a:solidFill>
              </a:rPr>
              <a:t> men are </a:t>
            </a:r>
            <a:r>
              <a:rPr lang="it-IT" altLang="it-IT" sz="3200" dirty="0" err="1">
                <a:solidFill>
                  <a:srgbClr val="000000"/>
                </a:solidFill>
              </a:rPr>
              <a:t>created</a:t>
            </a:r>
            <a:r>
              <a:rPr lang="it-IT" altLang="it-IT" sz="3200" dirty="0">
                <a:solidFill>
                  <a:srgbClr val="000000"/>
                </a:solidFill>
              </a:rPr>
              <a:t> </a:t>
            </a:r>
            <a:r>
              <a:rPr lang="it-IT" altLang="it-IT" sz="3200" dirty="0" err="1">
                <a:solidFill>
                  <a:srgbClr val="000000"/>
                </a:solidFill>
              </a:rPr>
              <a:t>equal</a:t>
            </a:r>
            <a:r>
              <a:rPr lang="it-IT" altLang="it-IT" sz="3200" dirty="0">
                <a:solidFill>
                  <a:srgbClr val="000000"/>
                </a:solidFill>
              </a:rPr>
              <a:t>”</a:t>
            </a:r>
            <a:r>
              <a:rPr lang="it-IT" altLang="it-IT" sz="3600" dirty="0">
                <a:solidFill>
                  <a:srgbClr val="000000"/>
                </a:solidFill>
              </a:rPr>
              <a:t>. </a:t>
            </a:r>
          </a:p>
        </p:txBody>
      </p:sp>
      <p:pic>
        <p:nvPicPr>
          <p:cNvPr id="17413" name="Picture 7" descr="24">
            <a:extLst>
              <a:ext uri="{FF2B5EF4-FFF2-40B4-BE49-F238E27FC236}">
                <a16:creationId xmlns:a16="http://schemas.microsoft.com/office/drawing/2014/main" id="{3A4FE7B5-432D-638B-F299-86313454A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90612"/>
            <a:ext cx="39243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antietam-01">
            <a:extLst>
              <a:ext uri="{FF2B5EF4-FFF2-40B4-BE49-F238E27FC236}">
                <a16:creationId xmlns:a16="http://schemas.microsoft.com/office/drawing/2014/main" id="{7A905E8D-DFC7-7D68-5061-2661B92F0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725" y="4179888"/>
            <a:ext cx="3749675"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863 - Gettysburg">
            <a:extLst>
              <a:ext uri="{FF2B5EF4-FFF2-40B4-BE49-F238E27FC236}">
                <a16:creationId xmlns:a16="http://schemas.microsoft.com/office/drawing/2014/main" id="{5BDBA4A8-4E47-5DF5-8D28-8341FA981964}"/>
              </a:ext>
            </a:extLst>
          </p:cNvPr>
          <p:cNvPicPr>
            <a:picLocks noGrp="1" noChangeAspect="1" noChangeArrowheads="1"/>
          </p:cNvPicPr>
          <p:nvPr>
            <p:ph sz="half" idx="1"/>
          </p:nvPr>
        </p:nvPicPr>
        <p:blipFill>
          <a:blip r:embed="rId2">
            <a:lum bright="12000" contrast="-90000"/>
            <a:extLst>
              <a:ext uri="{28A0092B-C50C-407E-A947-70E740481C1C}">
                <a14:useLocalDpi xmlns:a14="http://schemas.microsoft.com/office/drawing/2010/main" val="0"/>
              </a:ext>
            </a:extLst>
          </a:blip>
          <a:srcRect/>
          <a:stretch>
            <a:fillRect/>
          </a:stretch>
        </p:blipFill>
        <p:spPr>
          <a:xfrm>
            <a:off x="0" y="0"/>
            <a:ext cx="9144000" cy="6840538"/>
          </a:xfrm>
          <a:noFill/>
          <a:extLst>
            <a:ext uri="{909E8E84-426E-40DD-AFC4-6F175D3DCCD1}">
              <a14:hiddenFill xmlns:a14="http://schemas.microsoft.com/office/drawing/2010/main">
                <a:solidFill>
                  <a:srgbClr val="FFFFFF"/>
                </a:solidFill>
              </a14:hiddenFill>
            </a:ext>
          </a:extLst>
        </p:spPr>
      </p:pic>
      <p:sp>
        <p:nvSpPr>
          <p:cNvPr id="218115" name="Rectangle 3">
            <a:extLst>
              <a:ext uri="{FF2B5EF4-FFF2-40B4-BE49-F238E27FC236}">
                <a16:creationId xmlns:a16="http://schemas.microsoft.com/office/drawing/2014/main" id="{00027B40-43C5-2F09-1A04-13DA1864E5A4}"/>
              </a:ext>
            </a:extLst>
          </p:cNvPr>
          <p:cNvSpPr>
            <a:spLocks noGrp="1" noRot="1" noChangeArrowheads="1"/>
          </p:cNvSpPr>
          <p:nvPr>
            <p:ph type="title"/>
          </p:nvPr>
        </p:nvSpPr>
        <p:spPr>
          <a:xfrm>
            <a:off x="457200" y="228600"/>
            <a:ext cx="8229600" cy="914400"/>
          </a:xfrm>
        </p:spPr>
        <p:txBody>
          <a:bodyPr/>
          <a:lstStyle/>
          <a:p>
            <a:pPr eaLnBrk="1" hangingPunct="1">
              <a:defRPr/>
            </a:pPr>
            <a:r>
              <a:rPr lang="en-US" sz="5400" b="1" dirty="0">
                <a:solidFill>
                  <a:srgbClr val="CC0000"/>
                </a:solidFill>
              </a:rPr>
              <a:t>La fine </a:t>
            </a:r>
            <a:r>
              <a:rPr lang="en-US" sz="5400" b="1" dirty="0" err="1">
                <a:solidFill>
                  <a:srgbClr val="CC0000"/>
                </a:solidFill>
              </a:rPr>
              <a:t>della</a:t>
            </a:r>
            <a:r>
              <a:rPr lang="en-US" sz="5400" b="1" dirty="0">
                <a:solidFill>
                  <a:srgbClr val="CC0000"/>
                </a:solidFill>
              </a:rPr>
              <a:t> </a:t>
            </a:r>
            <a:r>
              <a:rPr lang="en-US" sz="5400" b="1" dirty="0" err="1">
                <a:solidFill>
                  <a:srgbClr val="CC0000"/>
                </a:solidFill>
              </a:rPr>
              <a:t>guerra</a:t>
            </a:r>
            <a:endParaRPr lang="en-US" sz="5400" b="1" dirty="0">
              <a:solidFill>
                <a:srgbClr val="CC0000"/>
              </a:solidFill>
            </a:endParaRPr>
          </a:p>
        </p:txBody>
      </p:sp>
      <p:sp>
        <p:nvSpPr>
          <p:cNvPr id="20484" name="Rectangle 4">
            <a:extLst>
              <a:ext uri="{FF2B5EF4-FFF2-40B4-BE49-F238E27FC236}">
                <a16:creationId xmlns:a16="http://schemas.microsoft.com/office/drawing/2014/main" id="{FD767495-0F8B-0810-3CE6-2CFFB785FDA0}"/>
              </a:ext>
            </a:extLst>
          </p:cNvPr>
          <p:cNvSpPr>
            <a:spLocks noChangeArrowheads="1"/>
          </p:cNvSpPr>
          <p:nvPr/>
        </p:nvSpPr>
        <p:spPr bwMode="auto">
          <a:xfrm>
            <a:off x="457200" y="1600200"/>
            <a:ext cx="8305800" cy="4800600"/>
          </a:xfrm>
          <a:prstGeom prst="rect">
            <a:avLst/>
          </a:prstGeom>
          <a:noFill/>
          <a:ln w="9525">
            <a:noFill/>
            <a:miter lim="800000"/>
            <a:headEnd/>
            <a:tailEnd/>
          </a:ln>
        </p:spPr>
        <p:txBody>
          <a:bodyPr/>
          <a:lstStyle/>
          <a:p>
            <a:pPr marL="342900" indent="-342900" eaLnBrk="1" hangingPunct="1">
              <a:spcBef>
                <a:spcPct val="20000"/>
              </a:spcBef>
              <a:buClr>
                <a:schemeClr val="hlink"/>
              </a:buClr>
              <a:buSzPct val="70000"/>
              <a:buFont typeface="Wingdings" pitchFamily="2" charset="2"/>
              <a:buChar char="n"/>
              <a:defRPr/>
            </a:pPr>
            <a:r>
              <a:rPr lang="en-US" sz="4000" dirty="0">
                <a:solidFill>
                  <a:srgbClr val="000000"/>
                </a:solidFill>
                <a:latin typeface="+mn-lt"/>
              </a:rPr>
              <a:t>La </a:t>
            </a:r>
            <a:r>
              <a:rPr lang="en-US" sz="4000" dirty="0" err="1">
                <a:solidFill>
                  <a:srgbClr val="000000"/>
                </a:solidFill>
                <a:latin typeface="+mn-lt"/>
              </a:rPr>
              <a:t>guerra</a:t>
            </a:r>
            <a:r>
              <a:rPr lang="en-US" sz="4000" dirty="0">
                <a:solidFill>
                  <a:srgbClr val="000000"/>
                </a:solidFill>
                <a:latin typeface="+mn-lt"/>
              </a:rPr>
              <a:t> </a:t>
            </a:r>
            <a:r>
              <a:rPr lang="en-US" sz="4000" dirty="0" err="1">
                <a:solidFill>
                  <a:srgbClr val="000000"/>
                </a:solidFill>
                <a:latin typeface="+mn-lt"/>
              </a:rPr>
              <a:t>finì</a:t>
            </a:r>
            <a:r>
              <a:rPr lang="en-US" sz="4000" dirty="0">
                <a:solidFill>
                  <a:srgbClr val="000000"/>
                </a:solidFill>
                <a:latin typeface="+mn-lt"/>
              </a:rPr>
              <a:t> </a:t>
            </a:r>
            <a:r>
              <a:rPr lang="en-US" sz="4000" dirty="0" err="1">
                <a:solidFill>
                  <a:srgbClr val="000000"/>
                </a:solidFill>
                <a:latin typeface="+mn-lt"/>
              </a:rPr>
              <a:t>il</a:t>
            </a:r>
            <a:r>
              <a:rPr lang="en-US" sz="4000" dirty="0">
                <a:solidFill>
                  <a:srgbClr val="000000"/>
                </a:solidFill>
                <a:latin typeface="+mn-lt"/>
              </a:rPr>
              <a:t> 9 </a:t>
            </a:r>
            <a:r>
              <a:rPr lang="en-US" sz="4000" dirty="0" err="1">
                <a:solidFill>
                  <a:srgbClr val="000000"/>
                </a:solidFill>
                <a:latin typeface="+mn-lt"/>
              </a:rPr>
              <a:t>aprile</a:t>
            </a:r>
            <a:r>
              <a:rPr lang="en-US" sz="4000" dirty="0">
                <a:solidFill>
                  <a:srgbClr val="000000"/>
                </a:solidFill>
                <a:latin typeface="+mn-lt"/>
              </a:rPr>
              <a:t> 1865,ad </a:t>
            </a:r>
            <a:r>
              <a:rPr lang="en-US" sz="4000" b="1" dirty="0">
                <a:solidFill>
                  <a:srgbClr val="000000"/>
                </a:solidFill>
                <a:latin typeface="+mn-lt"/>
              </a:rPr>
              <a:t>Appomattox</a:t>
            </a:r>
            <a:r>
              <a:rPr lang="en-US" sz="4000" dirty="0">
                <a:solidFill>
                  <a:srgbClr val="000000"/>
                </a:solidFill>
                <a:latin typeface="+mn-lt"/>
              </a:rPr>
              <a:t>, in Virginia, con la </a:t>
            </a:r>
            <a:r>
              <a:rPr lang="en-US" sz="4000" dirty="0" err="1">
                <a:solidFill>
                  <a:srgbClr val="000000"/>
                </a:solidFill>
                <a:latin typeface="+mn-lt"/>
              </a:rPr>
              <a:t>resa</a:t>
            </a:r>
            <a:r>
              <a:rPr lang="en-US" sz="4000" dirty="0">
                <a:solidFill>
                  <a:srgbClr val="000000"/>
                </a:solidFill>
                <a:latin typeface="+mn-lt"/>
              </a:rPr>
              <a:t> del </a:t>
            </a:r>
            <a:r>
              <a:rPr lang="en-US" sz="4000" dirty="0" err="1">
                <a:solidFill>
                  <a:srgbClr val="000000"/>
                </a:solidFill>
                <a:latin typeface="+mn-lt"/>
              </a:rPr>
              <a:t>Generale</a:t>
            </a:r>
            <a:r>
              <a:rPr lang="en-US" sz="4000" dirty="0">
                <a:solidFill>
                  <a:srgbClr val="000000"/>
                </a:solidFill>
                <a:latin typeface="+mn-lt"/>
              </a:rPr>
              <a:t> Lee.</a:t>
            </a:r>
          </a:p>
          <a:p>
            <a:pPr marL="342900" indent="-342900" eaLnBrk="1" hangingPunct="1">
              <a:spcBef>
                <a:spcPct val="20000"/>
              </a:spcBef>
              <a:buClr>
                <a:schemeClr val="hlink"/>
              </a:buClr>
              <a:buSzPct val="70000"/>
              <a:buFont typeface="Wingdings" pitchFamily="2" charset="2"/>
              <a:buChar char="n"/>
              <a:defRPr/>
            </a:pPr>
            <a:r>
              <a:rPr lang="en-US" sz="4000" dirty="0">
                <a:solidFill>
                  <a:srgbClr val="000000"/>
                </a:solidFill>
                <a:latin typeface="+mn-lt"/>
              </a:rPr>
              <a:t>Il </a:t>
            </a:r>
            <a:r>
              <a:rPr lang="en-US" sz="4000" dirty="0" err="1">
                <a:solidFill>
                  <a:srgbClr val="000000"/>
                </a:solidFill>
                <a:latin typeface="+mn-lt"/>
              </a:rPr>
              <a:t>Presidente</a:t>
            </a:r>
            <a:r>
              <a:rPr lang="en-US" sz="4000" dirty="0">
                <a:solidFill>
                  <a:srgbClr val="000000"/>
                </a:solidFill>
                <a:latin typeface="+mn-lt"/>
              </a:rPr>
              <a:t> </a:t>
            </a:r>
            <a:r>
              <a:rPr lang="en-US" sz="4000" dirty="0" err="1">
                <a:solidFill>
                  <a:srgbClr val="000000"/>
                </a:solidFill>
                <a:latin typeface="+mn-lt"/>
              </a:rPr>
              <a:t>degli</a:t>
            </a:r>
            <a:r>
              <a:rPr lang="en-US" sz="4000" dirty="0">
                <a:solidFill>
                  <a:srgbClr val="000000"/>
                </a:solidFill>
                <a:latin typeface="+mn-lt"/>
              </a:rPr>
              <a:t> </a:t>
            </a:r>
            <a:r>
              <a:rPr lang="en-US" sz="4000" dirty="0" err="1">
                <a:solidFill>
                  <a:srgbClr val="000000"/>
                </a:solidFill>
                <a:latin typeface="+mn-lt"/>
              </a:rPr>
              <a:t>Stati</a:t>
            </a:r>
            <a:r>
              <a:rPr lang="en-US" sz="4000" dirty="0">
                <a:solidFill>
                  <a:srgbClr val="000000"/>
                </a:solidFill>
                <a:latin typeface="+mn-lt"/>
              </a:rPr>
              <a:t> </a:t>
            </a:r>
            <a:r>
              <a:rPr lang="en-US" sz="4000" dirty="0" err="1">
                <a:solidFill>
                  <a:srgbClr val="000000"/>
                </a:solidFill>
                <a:latin typeface="+mn-lt"/>
              </a:rPr>
              <a:t>Confederati</a:t>
            </a:r>
            <a:r>
              <a:rPr lang="en-US" sz="4000" dirty="0">
                <a:solidFill>
                  <a:srgbClr val="000000"/>
                </a:solidFill>
                <a:latin typeface="+mn-lt"/>
              </a:rPr>
              <a:t>, </a:t>
            </a:r>
            <a:r>
              <a:rPr lang="en-US" sz="4000" b="1" dirty="0">
                <a:solidFill>
                  <a:srgbClr val="000000"/>
                </a:solidFill>
                <a:latin typeface="+mn-lt"/>
              </a:rPr>
              <a:t>Jefferson Davis</a:t>
            </a:r>
            <a:r>
              <a:rPr lang="en-US" sz="4000" dirty="0">
                <a:solidFill>
                  <a:srgbClr val="000000"/>
                </a:solidFill>
                <a:latin typeface="+mn-lt"/>
              </a:rPr>
              <a:t>, </a:t>
            </a:r>
            <a:r>
              <a:rPr lang="en-US" sz="4000" dirty="0" err="1">
                <a:solidFill>
                  <a:srgbClr val="000000"/>
                </a:solidFill>
                <a:latin typeface="+mn-lt"/>
              </a:rPr>
              <a:t>dette</a:t>
            </a:r>
            <a:r>
              <a:rPr lang="en-US" sz="4000" dirty="0">
                <a:solidFill>
                  <a:srgbClr val="000000"/>
                </a:solidFill>
                <a:latin typeface="+mn-lt"/>
              </a:rPr>
              <a:t> </a:t>
            </a:r>
            <a:r>
              <a:rPr lang="en-US" sz="4000" dirty="0" err="1">
                <a:solidFill>
                  <a:srgbClr val="000000"/>
                </a:solidFill>
                <a:latin typeface="+mn-lt"/>
              </a:rPr>
              <a:t>fuoco</a:t>
            </a:r>
            <a:r>
              <a:rPr lang="en-US" sz="4000" dirty="0">
                <a:solidFill>
                  <a:srgbClr val="000000"/>
                </a:solidFill>
                <a:latin typeface="+mn-lt"/>
              </a:rPr>
              <a:t> </a:t>
            </a:r>
            <a:r>
              <a:rPr lang="en-US" sz="4000" dirty="0" err="1">
                <a:solidFill>
                  <a:srgbClr val="000000"/>
                </a:solidFill>
                <a:latin typeface="+mn-lt"/>
              </a:rPr>
              <a:t>alla</a:t>
            </a:r>
            <a:r>
              <a:rPr lang="en-US" sz="4000" dirty="0">
                <a:solidFill>
                  <a:srgbClr val="000000"/>
                </a:solidFill>
                <a:latin typeface="+mn-lt"/>
              </a:rPr>
              <a:t> </a:t>
            </a:r>
            <a:r>
              <a:rPr lang="en-US" sz="4000" dirty="0" err="1">
                <a:solidFill>
                  <a:srgbClr val="000000"/>
                </a:solidFill>
                <a:latin typeface="+mn-lt"/>
              </a:rPr>
              <a:t>capitale</a:t>
            </a:r>
            <a:r>
              <a:rPr lang="en-US" sz="4000" dirty="0">
                <a:solidFill>
                  <a:srgbClr val="000000"/>
                </a:solidFill>
                <a:latin typeface="+mn-lt"/>
              </a:rPr>
              <a:t> </a:t>
            </a:r>
            <a:r>
              <a:rPr lang="en-US" sz="4000" dirty="0" err="1">
                <a:solidFill>
                  <a:srgbClr val="000000"/>
                </a:solidFill>
                <a:latin typeface="+mn-lt"/>
              </a:rPr>
              <a:t>della</a:t>
            </a:r>
            <a:r>
              <a:rPr lang="en-US" sz="4000" dirty="0">
                <a:solidFill>
                  <a:srgbClr val="000000"/>
                </a:solidFill>
                <a:latin typeface="+mn-lt"/>
              </a:rPr>
              <a:t> Virginia, Richmond, per non </a:t>
            </a:r>
            <a:r>
              <a:rPr lang="en-US" sz="4000" dirty="0" err="1">
                <a:solidFill>
                  <a:srgbClr val="000000"/>
                </a:solidFill>
                <a:latin typeface="+mn-lt"/>
              </a:rPr>
              <a:t>farla</a:t>
            </a:r>
            <a:r>
              <a:rPr lang="en-US" sz="4000" dirty="0">
                <a:solidFill>
                  <a:srgbClr val="000000"/>
                </a:solidFill>
                <a:latin typeface="+mn-lt"/>
              </a:rPr>
              <a:t> </a:t>
            </a:r>
            <a:r>
              <a:rPr lang="en-US" sz="4000" dirty="0" err="1">
                <a:solidFill>
                  <a:srgbClr val="000000"/>
                </a:solidFill>
                <a:latin typeface="+mn-lt"/>
              </a:rPr>
              <a:t>occupare</a:t>
            </a:r>
            <a:r>
              <a:rPr lang="en-US" sz="4000" dirty="0">
                <a:solidFill>
                  <a:srgbClr val="000000"/>
                </a:solidFill>
                <a:latin typeface="+mn-lt"/>
              </a:rPr>
              <a:t> </a:t>
            </a:r>
            <a:r>
              <a:rPr lang="en-US" sz="4000" dirty="0" err="1">
                <a:solidFill>
                  <a:srgbClr val="000000"/>
                </a:solidFill>
                <a:latin typeface="+mn-lt"/>
              </a:rPr>
              <a:t>dal</a:t>
            </a:r>
            <a:r>
              <a:rPr lang="en-US" sz="4000" dirty="0">
                <a:solidFill>
                  <a:srgbClr val="000000"/>
                </a:solidFill>
                <a:latin typeface="+mn-lt"/>
              </a:rPr>
              <a:t> </a:t>
            </a:r>
            <a:r>
              <a:rPr lang="en-US" sz="4000" dirty="0" err="1">
                <a:solidFill>
                  <a:srgbClr val="000000"/>
                </a:solidFill>
                <a:latin typeface="+mn-lt"/>
              </a:rPr>
              <a:t>nemico</a:t>
            </a:r>
            <a:r>
              <a:rPr lang="en-US" sz="4000" dirty="0">
                <a:solidFill>
                  <a:srgbClr val="000000"/>
                </a:solidFill>
                <a:latin typeface="+mn-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ED76-A999-3578-B0AC-39351280FBF4}"/>
              </a:ext>
            </a:extLst>
          </p:cNvPr>
          <p:cNvSpPr>
            <a:spLocks noGrp="1"/>
          </p:cNvSpPr>
          <p:nvPr>
            <p:ph type="title"/>
          </p:nvPr>
        </p:nvSpPr>
        <p:spPr>
          <a:xfrm>
            <a:off x="628650" y="265113"/>
            <a:ext cx="7886700" cy="903287"/>
          </a:xfrm>
        </p:spPr>
        <p:txBody>
          <a:bodyPr/>
          <a:lstStyle/>
          <a:p>
            <a:pPr>
              <a:defRPr/>
            </a:pPr>
            <a:r>
              <a:rPr lang="en-US" b="1" dirty="0" err="1">
                <a:solidFill>
                  <a:srgbClr val="FF0000"/>
                </a:solidFill>
              </a:rPr>
              <a:t>Una</a:t>
            </a:r>
            <a:r>
              <a:rPr lang="en-US" b="1" dirty="0">
                <a:solidFill>
                  <a:srgbClr val="FF0000"/>
                </a:solidFill>
              </a:rPr>
              <a:t> </a:t>
            </a:r>
            <a:r>
              <a:rPr lang="en-US" b="1" dirty="0" err="1">
                <a:solidFill>
                  <a:srgbClr val="FF0000"/>
                </a:solidFill>
              </a:rPr>
              <a:t>guerra</a:t>
            </a:r>
            <a:r>
              <a:rPr lang="en-US" b="1" dirty="0">
                <a:solidFill>
                  <a:srgbClr val="FF0000"/>
                </a:solidFill>
              </a:rPr>
              <a:t> </a:t>
            </a:r>
            <a:r>
              <a:rPr lang="en-US" b="1" dirty="0" err="1">
                <a:solidFill>
                  <a:srgbClr val="FF0000"/>
                </a:solidFill>
              </a:rPr>
              <a:t>sanguinosa</a:t>
            </a:r>
            <a:endParaRPr lang="en-US" dirty="0">
              <a:solidFill>
                <a:srgbClr val="FF0000"/>
              </a:solidFill>
            </a:endParaRPr>
          </a:p>
        </p:txBody>
      </p:sp>
      <p:pic>
        <p:nvPicPr>
          <p:cNvPr id="19459" name="Picture 7" descr="http://www.civilwar.org/education/history/cost-of-war/casualties-by-war.jpg">
            <a:extLst>
              <a:ext uri="{FF2B5EF4-FFF2-40B4-BE49-F238E27FC236}">
                <a16:creationId xmlns:a16="http://schemas.microsoft.com/office/drawing/2014/main" id="{C37B3B4C-67B9-AD94-C839-2545D28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2295525"/>
            <a:ext cx="7559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contenuto 6">
            <a:extLst>
              <a:ext uri="{FF2B5EF4-FFF2-40B4-BE49-F238E27FC236}">
                <a16:creationId xmlns:a16="http://schemas.microsoft.com/office/drawing/2014/main" id="{1DFBD621-A6B1-0F49-8F3F-AF9ACD77ED2D}"/>
              </a:ext>
            </a:extLst>
          </p:cNvPr>
          <p:cNvSpPr>
            <a:spLocks noGrp="1"/>
          </p:cNvSpPr>
          <p:nvPr>
            <p:ph idx="1"/>
          </p:nvPr>
        </p:nvSpPr>
        <p:spPr>
          <a:xfrm>
            <a:off x="792162" y="1295400"/>
            <a:ext cx="8047038" cy="4835525"/>
          </a:xfrm>
        </p:spPr>
        <p:txBody>
          <a:bodyPr/>
          <a:lstStyle/>
          <a:p>
            <a:pPr marL="0" indent="0">
              <a:buNone/>
              <a:defRPr/>
            </a:pPr>
            <a:r>
              <a:rPr lang="en-US" sz="3600" dirty="0"/>
              <a:t>US casualties in wars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D533918-3095-4E7B-72BE-577CCD39A155}"/>
              </a:ext>
            </a:extLst>
          </p:cNvPr>
          <p:cNvSpPr>
            <a:spLocks noGrp="1"/>
          </p:cNvSpPr>
          <p:nvPr>
            <p:ph type="title"/>
          </p:nvPr>
        </p:nvSpPr>
        <p:spPr>
          <a:xfrm>
            <a:off x="990600" y="188913"/>
            <a:ext cx="7867650" cy="935037"/>
          </a:xfrm>
        </p:spPr>
        <p:txBody>
          <a:bodyPr/>
          <a:lstStyle/>
          <a:p>
            <a:pPr fontAlgn="auto">
              <a:spcAft>
                <a:spcPts val="0"/>
              </a:spcAft>
              <a:defRPr/>
            </a:pPr>
            <a:r>
              <a:rPr lang="it-IT" b="1" dirty="0"/>
              <a:t>FREDERICK DOUGLASS</a:t>
            </a:r>
          </a:p>
        </p:txBody>
      </p:sp>
      <p:pic>
        <p:nvPicPr>
          <p:cNvPr id="10243" name="Segnaposto contenuto 3">
            <a:extLst>
              <a:ext uri="{FF2B5EF4-FFF2-40B4-BE49-F238E27FC236}">
                <a16:creationId xmlns:a16="http://schemas.microsoft.com/office/drawing/2014/main" id="{07755579-A466-87D0-AFF0-7794C9A37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8463"/>
            <a:ext cx="2232025" cy="3521075"/>
          </a:xfrm>
        </p:spPr>
      </p:pic>
      <p:sp>
        <p:nvSpPr>
          <p:cNvPr id="10244" name="Rettangolo 4">
            <a:extLst>
              <a:ext uri="{FF2B5EF4-FFF2-40B4-BE49-F238E27FC236}">
                <a16:creationId xmlns:a16="http://schemas.microsoft.com/office/drawing/2014/main" id="{B2138F6A-BD27-3A30-4772-A8706C0CBA09}"/>
              </a:ext>
            </a:extLst>
          </p:cNvPr>
          <p:cNvSpPr>
            <a:spLocks noChangeArrowheads="1"/>
          </p:cNvSpPr>
          <p:nvPr/>
        </p:nvSpPr>
        <p:spPr bwMode="auto">
          <a:xfrm>
            <a:off x="2711450" y="1077913"/>
            <a:ext cx="611505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lnSpc>
                <a:spcPct val="80000"/>
              </a:lnSpc>
            </a:pPr>
            <a:r>
              <a:rPr lang="it-IT" altLang="it-IT" sz="2200"/>
              <a:t>Nasce Frederick Augustus Bailey nel febbraio del 1818. È figlio di un uomo bianco e di Harriet Bailey (una schiava di discendenza africana e nativo-americana). Durante la schiavitù impara, nonostante i divieti, a leggere e scrivere, e studia </a:t>
            </a:r>
            <a:r>
              <a:rPr lang="it-IT" altLang="it-IT" sz="2200" b="1"/>
              <a:t>l’oratoria</a:t>
            </a:r>
            <a:r>
              <a:rPr lang="it-IT" altLang="it-IT" sz="2200"/>
              <a:t>. Fugge dalla schiavitù nel 1838. Nel 1841, pronuncia il suo primo discorso presso la </a:t>
            </a:r>
            <a:r>
              <a:rPr lang="it-IT" altLang="it-IT" sz="2200" b="1"/>
              <a:t>Massachusetts Anti-Slavery Society</a:t>
            </a:r>
            <a:r>
              <a:rPr lang="it-IT" altLang="it-IT" sz="2200"/>
              <a:t>. Diventa famosissimo come oratore, e tra il 1845 e il 1847 viaggia in Inghilterra e in Irlanda dove, grazie all’impegno degli  abolizionisti, riesce a raccogliere la somma necessaria per “comprarsi” la libertà in termini legali.</a:t>
            </a:r>
          </a:p>
          <a:p>
            <a:pPr eaLnBrk="1" hangingPunct="1">
              <a:lnSpc>
                <a:spcPct val="80000"/>
              </a:lnSpc>
            </a:pPr>
            <a:r>
              <a:rPr lang="it-IT" altLang="it-IT" sz="2200"/>
              <a:t>Pubblica tre autobiografie: </a:t>
            </a:r>
            <a:r>
              <a:rPr lang="it-IT" altLang="it-IT" sz="2200" b="1" i="1"/>
              <a:t>Narrative of the Life of Frederick Douglass</a:t>
            </a:r>
            <a:r>
              <a:rPr lang="it-IT" altLang="it-IT" sz="2200" i="1"/>
              <a:t> </a:t>
            </a:r>
            <a:r>
              <a:rPr lang="it-IT" altLang="it-IT" sz="2200"/>
              <a:t>(1845), </a:t>
            </a:r>
            <a:r>
              <a:rPr lang="it-IT" altLang="it-IT" sz="2200" b="1" i="1"/>
              <a:t>My Bondage and My Freedom </a:t>
            </a:r>
            <a:r>
              <a:rPr lang="it-IT" altLang="it-IT" sz="2200"/>
              <a:t>(1855; pubblicata dopo che è diventato editore e direttore del periodico abolizionista </a:t>
            </a:r>
            <a:r>
              <a:rPr lang="it-IT" altLang="it-IT" sz="2200" b="1" i="1"/>
              <a:t>The North Star</a:t>
            </a:r>
            <a:r>
              <a:rPr lang="it-IT" altLang="it-IT" sz="2200"/>
              <a:t>), e </a:t>
            </a:r>
            <a:r>
              <a:rPr lang="it-IT" altLang="it-IT" sz="2200" b="1" i="1"/>
              <a:t>Life and Times of Frederick Douglass</a:t>
            </a:r>
            <a:r>
              <a:rPr lang="it-IT" altLang="it-IT" sz="2200"/>
              <a:t> (1881; pubblicata quando ormai è una personalità politica anche a livello internazionale – sarà console a Haiti).</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0803F8D-90C1-A29F-1A6A-AAF2639A0DC6}"/>
              </a:ext>
            </a:extLst>
          </p:cNvPr>
          <p:cNvSpPr>
            <a:spLocks noGrp="1"/>
          </p:cNvSpPr>
          <p:nvPr>
            <p:ph type="title"/>
          </p:nvPr>
        </p:nvSpPr>
        <p:spPr>
          <a:xfrm>
            <a:off x="1066801" y="338138"/>
            <a:ext cx="7620000" cy="1074737"/>
          </a:xfrm>
        </p:spPr>
        <p:txBody>
          <a:bodyPr>
            <a:noAutofit/>
          </a:bodyPr>
          <a:lstStyle/>
          <a:p>
            <a:pPr fontAlgn="auto">
              <a:spcAft>
                <a:spcPts val="0"/>
              </a:spcAft>
              <a:defRPr/>
            </a:pPr>
            <a:r>
              <a:rPr lang="it-IT" sz="3200" b="1" dirty="0"/>
              <a:t>“THE MEANING OF JULY FOURTH</a:t>
            </a:r>
            <a:br>
              <a:rPr lang="it-IT" sz="3200" b="1" dirty="0"/>
            </a:br>
            <a:r>
              <a:rPr lang="it-IT" sz="3200" b="1" dirty="0"/>
              <a:t>FOR THE NEGRO” (1852)</a:t>
            </a:r>
          </a:p>
        </p:txBody>
      </p:sp>
      <p:sp>
        <p:nvSpPr>
          <p:cNvPr id="11267" name="Segnaposto contenuto 1">
            <a:extLst>
              <a:ext uri="{FF2B5EF4-FFF2-40B4-BE49-F238E27FC236}">
                <a16:creationId xmlns:a16="http://schemas.microsoft.com/office/drawing/2014/main" id="{2D0BDD6C-2555-624D-E287-74B914CFF919}"/>
              </a:ext>
            </a:extLst>
          </p:cNvPr>
          <p:cNvSpPr>
            <a:spLocks noGrp="1" noChangeArrowheads="1"/>
          </p:cNvSpPr>
          <p:nvPr>
            <p:ph idx="1"/>
          </p:nvPr>
        </p:nvSpPr>
        <p:spPr>
          <a:xfrm>
            <a:off x="990601" y="1500188"/>
            <a:ext cx="7867650" cy="5129212"/>
          </a:xfrm>
        </p:spPr>
        <p:txBody>
          <a:bodyPr>
            <a:normAutofit lnSpcReduction="10000"/>
          </a:bodyPr>
          <a:lstStyle/>
          <a:p>
            <a:pPr marL="0" indent="0">
              <a:buFont typeface="Arial" panose="020B0604020202020204" pitchFamily="34" charset="0"/>
              <a:buNone/>
            </a:pPr>
            <a:r>
              <a:rPr lang="it-IT" altLang="it-IT" sz="2400" dirty="0"/>
              <a:t>Douglass paragona la guerra rivoluzionaria alla lotta per l’abolizione della schiavitù,  e ricorda che, così come nel 1776 molti erano contrari alla Rivoluzione perché la ritenevano “sovversiva”, allo  stesso modo adesso l’abolizionismo viene considerato, erroneamente, come una minaccia per la nazione.</a:t>
            </a:r>
          </a:p>
          <a:p>
            <a:pPr marL="0" indent="0">
              <a:buFont typeface="Arial" panose="020B0604020202020204" pitchFamily="34" charset="0"/>
              <a:buNone/>
            </a:pPr>
            <a:r>
              <a:rPr lang="it-IT" altLang="it-IT" sz="2400" dirty="0"/>
              <a:t>La schiavitù viene presentata invece come un ribaltamento dei principi fondanti degli Stati Uniti. Douglass si pone infatti la domanda: “</a:t>
            </a:r>
            <a:r>
              <a:rPr lang="en-US" altLang="it-IT" sz="2400" dirty="0"/>
              <a:t>Are the great principles of </a:t>
            </a:r>
            <a:r>
              <a:rPr lang="en-US" altLang="it-IT" sz="2400" b="1" dirty="0"/>
              <a:t>political freedom </a:t>
            </a:r>
            <a:r>
              <a:rPr lang="en-US" altLang="it-IT" sz="2400" dirty="0"/>
              <a:t>and of </a:t>
            </a:r>
            <a:r>
              <a:rPr lang="en-US" altLang="it-IT" sz="2400" b="1" dirty="0"/>
              <a:t>natural justice</a:t>
            </a:r>
            <a:r>
              <a:rPr lang="en-US" altLang="it-IT" sz="2400" dirty="0"/>
              <a:t>, embodied in that Declaration of Independence, extended to us blacks?</a:t>
            </a:r>
            <a:r>
              <a:rPr lang="it-IT" altLang="it-IT" sz="2400" dirty="0"/>
              <a:t>”</a:t>
            </a:r>
          </a:p>
          <a:p>
            <a:pPr marL="0" indent="0">
              <a:buFont typeface="Arial" panose="020B0604020202020204" pitchFamily="34" charset="0"/>
              <a:buNone/>
            </a:pPr>
            <a:r>
              <a:rPr lang="it-IT" altLang="it-IT" sz="2400" dirty="0"/>
              <a:t>La risposta è ovviamente negativa.</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1AFE7E3-EC5A-2AD9-A67E-E8DB3C43F1C9}"/>
              </a:ext>
            </a:extLst>
          </p:cNvPr>
          <p:cNvSpPr>
            <a:spLocks noGrp="1"/>
          </p:cNvSpPr>
          <p:nvPr>
            <p:ph type="title"/>
          </p:nvPr>
        </p:nvSpPr>
        <p:spPr>
          <a:xfrm>
            <a:off x="838200" y="338138"/>
            <a:ext cx="7848600" cy="804862"/>
          </a:xfrm>
        </p:spPr>
        <p:txBody>
          <a:bodyPr>
            <a:normAutofit/>
          </a:bodyPr>
          <a:lstStyle/>
          <a:p>
            <a:pPr fontAlgn="auto">
              <a:spcAft>
                <a:spcPts val="0"/>
              </a:spcAft>
              <a:defRPr/>
            </a:pPr>
            <a:r>
              <a:rPr lang="it-IT" b="1" dirty="0"/>
              <a:t>UN RIBALTAMENTO DI VALORI</a:t>
            </a:r>
          </a:p>
        </p:txBody>
      </p:sp>
      <p:sp>
        <p:nvSpPr>
          <p:cNvPr id="12291" name="Segnaposto contenuto 1">
            <a:extLst>
              <a:ext uri="{FF2B5EF4-FFF2-40B4-BE49-F238E27FC236}">
                <a16:creationId xmlns:a16="http://schemas.microsoft.com/office/drawing/2014/main" id="{773DE248-8450-C5AA-C786-EB709D9FFB68}"/>
              </a:ext>
            </a:extLst>
          </p:cNvPr>
          <p:cNvSpPr>
            <a:spLocks noGrp="1" noChangeArrowheads="1"/>
          </p:cNvSpPr>
          <p:nvPr>
            <p:ph idx="1"/>
          </p:nvPr>
        </p:nvSpPr>
        <p:spPr>
          <a:xfrm>
            <a:off x="1066800" y="1447800"/>
            <a:ext cx="7720013" cy="5221288"/>
          </a:xfrm>
        </p:spPr>
        <p:txBody>
          <a:bodyPr/>
          <a:lstStyle/>
          <a:p>
            <a:pPr marL="0" indent="0">
              <a:buFont typeface="Arial" panose="020B0604020202020204" pitchFamily="34" charset="0"/>
              <a:buNone/>
            </a:pPr>
            <a:r>
              <a:rPr lang="it-IT" altLang="it-IT" sz="2400" dirty="0"/>
              <a:t>Il ribaltamento dei valori della Dichiarazione d’Indipendenza fa sì che l’America  tradisca sé stessa, e che si trasformi nel suo contrario: “</a:t>
            </a:r>
            <a:r>
              <a:rPr lang="it-IT" altLang="it-IT" sz="2400" b="1" dirty="0" err="1"/>
              <a:t>This</a:t>
            </a:r>
            <a:r>
              <a:rPr lang="it-IT" altLang="it-IT" sz="2400" b="1" dirty="0"/>
              <a:t> </a:t>
            </a:r>
            <a:r>
              <a:rPr lang="it-IT" altLang="it-IT" sz="2400" b="1" dirty="0" err="1"/>
              <a:t>Fourth</a:t>
            </a:r>
            <a:r>
              <a:rPr lang="it-IT" altLang="it-IT" sz="2400" b="1" dirty="0"/>
              <a:t> of </a:t>
            </a:r>
            <a:r>
              <a:rPr lang="it-IT" altLang="it-IT" sz="2400" b="1" dirty="0" err="1"/>
              <a:t>July</a:t>
            </a:r>
            <a:r>
              <a:rPr lang="it-IT" altLang="it-IT" sz="2400" b="1" dirty="0"/>
              <a:t> </a:t>
            </a:r>
            <a:r>
              <a:rPr lang="it-IT" altLang="it-IT" sz="2400" b="1" dirty="0" err="1"/>
              <a:t>is</a:t>
            </a:r>
            <a:r>
              <a:rPr lang="it-IT" altLang="it-IT" sz="2400" b="1" dirty="0"/>
              <a:t> </a:t>
            </a:r>
            <a:r>
              <a:rPr lang="it-IT" altLang="it-IT" sz="2400" b="1" dirty="0" err="1"/>
              <a:t>yours</a:t>
            </a:r>
            <a:r>
              <a:rPr lang="it-IT" altLang="it-IT" sz="2400" b="1" dirty="0"/>
              <a:t>, </a:t>
            </a:r>
            <a:r>
              <a:rPr lang="it-IT" altLang="it-IT" sz="2400" b="1" dirty="0" err="1"/>
              <a:t>not</a:t>
            </a:r>
            <a:r>
              <a:rPr lang="it-IT" altLang="it-IT" sz="2400" b="1" dirty="0"/>
              <a:t> mine</a:t>
            </a:r>
            <a:r>
              <a:rPr lang="it-IT" altLang="it-IT" sz="2400" dirty="0"/>
              <a:t>”. Chiedere a un nero di festeggiare la Dichiarazione d’Indipendenza significa chiedergli di celebrare la liberazione dell’uomo bianco dalla tirannia e dall’oppressione, e contemporaneamente una “</a:t>
            </a:r>
            <a:r>
              <a:rPr lang="it-IT" altLang="it-IT" sz="2400" b="1" dirty="0" err="1"/>
              <a:t>inhuman</a:t>
            </a:r>
            <a:r>
              <a:rPr lang="it-IT" altLang="it-IT" sz="2400" b="1" dirty="0"/>
              <a:t> </a:t>
            </a:r>
            <a:r>
              <a:rPr lang="it-IT" altLang="it-IT" sz="2400" b="1" dirty="0" err="1"/>
              <a:t>mockery</a:t>
            </a:r>
            <a:r>
              <a:rPr lang="it-IT" altLang="it-IT" sz="2400" b="1" dirty="0"/>
              <a:t> and </a:t>
            </a:r>
            <a:r>
              <a:rPr lang="it-IT" altLang="it-IT" sz="2400" b="1" dirty="0" err="1"/>
              <a:t>sacrilegious</a:t>
            </a:r>
            <a:r>
              <a:rPr lang="it-IT" altLang="it-IT" sz="2400" b="1" dirty="0"/>
              <a:t> </a:t>
            </a:r>
            <a:r>
              <a:rPr lang="it-IT" altLang="it-IT" sz="2400" b="1" dirty="0" err="1"/>
              <a:t>irony</a:t>
            </a:r>
            <a:r>
              <a:rPr lang="it-IT" altLang="it-IT" sz="2400" dirty="0"/>
              <a:t>”, perché la tirannia e l’oppressione sono state istituzionalizzate dalla nazione americana: “</a:t>
            </a:r>
            <a:r>
              <a:rPr lang="en-US" altLang="it-IT" sz="2400" dirty="0"/>
              <a:t>your 4th of July is a sham; your boasted liberty, an unholy license for enslaving blacks […] your shouts of liberty and equality, hollow mockery</a:t>
            </a:r>
            <a:r>
              <a:rPr lang="it-IT" altLang="it-IT" sz="2400" dirty="0"/>
              <a:t>”</a:t>
            </a:r>
            <a:r>
              <a:rPr lang="en-US" altLang="it-IT" sz="2400" dirty="0"/>
              <a:t>.</a:t>
            </a:r>
            <a:endParaRPr lang="it-IT" altLang="it-IT" sz="24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76BD4D9-6023-66ED-2E51-787935937ECB}"/>
              </a:ext>
            </a:extLst>
          </p:cNvPr>
          <p:cNvSpPr>
            <a:spLocks noGrp="1"/>
          </p:cNvSpPr>
          <p:nvPr>
            <p:ph type="title"/>
          </p:nvPr>
        </p:nvSpPr>
        <p:spPr>
          <a:xfrm>
            <a:off x="609600" y="0"/>
            <a:ext cx="8229599" cy="1295400"/>
          </a:xfrm>
        </p:spPr>
        <p:txBody>
          <a:bodyPr>
            <a:normAutofit fontScale="90000"/>
          </a:bodyPr>
          <a:lstStyle/>
          <a:p>
            <a:pPr fontAlgn="auto">
              <a:spcAft>
                <a:spcPts val="0"/>
              </a:spcAft>
              <a:defRPr/>
            </a:pPr>
            <a:r>
              <a:rPr lang="it-IT" b="1" dirty="0"/>
              <a:t>UNA GEREMIADE AFROAMERICANA </a:t>
            </a:r>
          </a:p>
        </p:txBody>
      </p:sp>
      <p:sp>
        <p:nvSpPr>
          <p:cNvPr id="13315" name="Segnaposto contenuto 1">
            <a:extLst>
              <a:ext uri="{FF2B5EF4-FFF2-40B4-BE49-F238E27FC236}">
                <a16:creationId xmlns:a16="http://schemas.microsoft.com/office/drawing/2014/main" id="{6EEFDAFB-DF51-2129-EB0C-321F0AC9EEC6}"/>
              </a:ext>
            </a:extLst>
          </p:cNvPr>
          <p:cNvSpPr>
            <a:spLocks noGrp="1" noChangeArrowheads="1"/>
          </p:cNvSpPr>
          <p:nvPr>
            <p:ph idx="1"/>
          </p:nvPr>
        </p:nvSpPr>
        <p:spPr>
          <a:xfrm>
            <a:off x="755650" y="1447800"/>
            <a:ext cx="8174038" cy="5149850"/>
          </a:xfrm>
        </p:spPr>
        <p:txBody>
          <a:bodyPr>
            <a:normAutofit lnSpcReduction="10000"/>
          </a:bodyPr>
          <a:lstStyle/>
          <a:p>
            <a:pPr marL="0" indent="0">
              <a:buFont typeface="Arial" panose="020B0604020202020204" pitchFamily="34" charset="0"/>
              <a:buNone/>
            </a:pPr>
            <a:r>
              <a:rPr lang="it-IT" altLang="it-IT" dirty="0"/>
              <a:t>Douglass adotta la retorica della “</a:t>
            </a:r>
            <a:r>
              <a:rPr lang="it-IT" altLang="it-IT" b="1" dirty="0"/>
              <a:t>geremiade americana</a:t>
            </a:r>
            <a:r>
              <a:rPr lang="it-IT" altLang="it-IT" dirty="0"/>
              <a:t>”, la strategia, ereditata dalla cultura puritana e spesso recuperata e riadattata nella storia culturale successiva, che critica il presente in nome dei valori perduti e traditi del passato, così come nell’Antico Testamento il profeta Geremia denunciava la corruzione della sua comunità, che aveva tradito l’originario Patto con Dio, e annunciava terribili sventure come punizione divina. Ma sia Geremia sia i suoi epigoni americani (e afroamericani) concludono auspicando un </a:t>
            </a:r>
            <a:r>
              <a:rPr lang="it-IT" altLang="it-IT" b="1" dirty="0"/>
              <a:t>ritorno alla purezza dei valori originari</a:t>
            </a:r>
            <a:r>
              <a:rPr lang="it-IT" altLang="it-IT" dirty="0"/>
              <a:t>, e anzi un loro rafforzamento. La differenza fondamentale tra Geremia e i “profeti americani” da un lato e Douglass e altri autori e attivisti afroamericani dall’altro sta nel fatto che mentre in primi erano già “dentro” la cultura dominante che criticavano, gli afroamericani usano la retorica della geremiade “dall’esterno”, per rivendicare il proprio diritto a </a:t>
            </a:r>
            <a:r>
              <a:rPr lang="it-IT" altLang="it-IT" b="1" dirty="0"/>
              <a:t>entrare in una sfera sociale </a:t>
            </a:r>
            <a:r>
              <a:rPr lang="it-IT" altLang="it-IT" dirty="0"/>
              <a:t>che fino ad allora li ha esclusi (e quindi a modificarla).</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F5EE-533D-F0C0-D33F-CDCAD92F22F8}"/>
              </a:ext>
            </a:extLst>
          </p:cNvPr>
          <p:cNvSpPr>
            <a:spLocks noGrp="1"/>
          </p:cNvSpPr>
          <p:nvPr>
            <p:ph type="title"/>
          </p:nvPr>
        </p:nvSpPr>
        <p:spPr>
          <a:xfrm>
            <a:off x="838200" y="277813"/>
            <a:ext cx="7848600" cy="1139825"/>
          </a:xfrm>
        </p:spPr>
        <p:txBody>
          <a:bodyPr>
            <a:normAutofit fontScale="90000"/>
          </a:bodyPr>
          <a:lstStyle/>
          <a:p>
            <a:pPr fontAlgn="auto">
              <a:spcAft>
                <a:spcPts val="0"/>
              </a:spcAft>
              <a:defRPr/>
            </a:pPr>
            <a:r>
              <a:rPr lang="it-IT" sz="4000" b="1" dirty="0">
                <a:effectLst>
                  <a:outerShdw blurRad="38100" dist="38100" dir="2700000" algn="tl">
                    <a:srgbClr val="000000">
                      <a:alpha val="43137"/>
                    </a:srgbClr>
                  </a:outerShdw>
                </a:effectLst>
              </a:rPr>
              <a:t>Cause principali</a:t>
            </a:r>
            <a:br>
              <a:rPr lang="it-IT" sz="4000" b="1" dirty="0">
                <a:effectLst>
                  <a:outerShdw blurRad="38100" dist="38100" dir="2700000" algn="tl">
                    <a:srgbClr val="000000">
                      <a:alpha val="43137"/>
                    </a:srgbClr>
                  </a:outerShdw>
                </a:effectLst>
              </a:rPr>
            </a:br>
            <a:r>
              <a:rPr lang="it-IT" sz="4000" b="1" dirty="0">
                <a:effectLst>
                  <a:outerShdw blurRad="38100" dist="38100" dir="2700000" algn="tl">
                    <a:srgbClr val="000000">
                      <a:alpha val="43137"/>
                    </a:srgbClr>
                  </a:outerShdw>
                </a:effectLst>
              </a:rPr>
              <a:t>della Guerra ci</a:t>
            </a:r>
            <a:r>
              <a:rPr lang="it-IT" sz="4000" dirty="0"/>
              <a:t>vile</a:t>
            </a:r>
          </a:p>
        </p:txBody>
      </p:sp>
      <p:pic>
        <p:nvPicPr>
          <p:cNvPr id="14339" name="Picture 4" descr="http://civilwarshelbyanderson.weebly.com/uploads/4/0/6/1/40614171/154780028.png">
            <a:extLst>
              <a:ext uri="{FF2B5EF4-FFF2-40B4-BE49-F238E27FC236}">
                <a16:creationId xmlns:a16="http://schemas.microsoft.com/office/drawing/2014/main" id="{B67DA528-FEF9-3123-69C6-6F44E0DE1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61537"/>
            <a:ext cx="55372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FB7C9E8-288C-771F-79E0-BD276DD8132E}"/>
              </a:ext>
            </a:extLst>
          </p:cNvPr>
          <p:cNvSpPr txBox="1"/>
          <p:nvPr/>
        </p:nvSpPr>
        <p:spPr>
          <a:xfrm>
            <a:off x="5513387" y="300737"/>
            <a:ext cx="3173413" cy="6370975"/>
          </a:xfrm>
          <a:prstGeom prst="rect">
            <a:avLst/>
          </a:prstGeom>
          <a:noFill/>
        </p:spPr>
        <p:txBody>
          <a:bodyPr wrap="square">
            <a:spAutoFit/>
          </a:bodyPr>
          <a:lstStyle/>
          <a:p>
            <a:pPr eaLnBrk="1" fontAlgn="auto" hangingPunct="1">
              <a:spcBef>
                <a:spcPts val="0"/>
              </a:spcBef>
              <a:spcAft>
                <a:spcPts val="0"/>
              </a:spcAft>
              <a:defRPr/>
            </a:pPr>
            <a:r>
              <a:rPr lang="it-IT" sz="2400" dirty="0">
                <a:latin typeface="+mn-lt"/>
              </a:rPr>
              <a:t>Tutti gli Stati schiavisti si separarono dall’Unione. I “</a:t>
            </a:r>
            <a:r>
              <a:rPr lang="it-IT" sz="2400" dirty="0" err="1">
                <a:latin typeface="+mn-lt"/>
              </a:rPr>
              <a:t>border</a:t>
            </a:r>
            <a:r>
              <a:rPr lang="it-IT" sz="2400" dirty="0">
                <a:latin typeface="+mn-lt"/>
              </a:rPr>
              <a:t> </a:t>
            </a:r>
            <a:r>
              <a:rPr lang="it-IT" sz="2400" dirty="0" err="1">
                <a:latin typeface="+mn-lt"/>
              </a:rPr>
              <a:t>States</a:t>
            </a:r>
            <a:r>
              <a:rPr lang="it-IT" sz="2400" dirty="0">
                <a:latin typeface="+mn-lt"/>
              </a:rPr>
              <a:t>” restarono. Dallo Stato della Virginia si separò la West Virginia, che rimase nell’Unione.</a:t>
            </a:r>
          </a:p>
          <a:p>
            <a:pPr eaLnBrk="1" fontAlgn="auto" hangingPunct="1">
              <a:spcBef>
                <a:spcPts val="0"/>
              </a:spcBef>
              <a:spcAft>
                <a:spcPts val="0"/>
              </a:spcAft>
              <a:defRPr/>
            </a:pPr>
            <a:endParaRPr lang="it-IT" sz="2400" dirty="0">
              <a:latin typeface="+mn-lt"/>
            </a:endParaRPr>
          </a:p>
          <a:p>
            <a:pPr eaLnBrk="1" fontAlgn="auto" hangingPunct="1">
              <a:spcBef>
                <a:spcPts val="0"/>
              </a:spcBef>
              <a:spcAft>
                <a:spcPts val="0"/>
              </a:spcAft>
              <a:defRPr/>
            </a:pPr>
            <a:r>
              <a:rPr lang="it-IT" sz="2400" dirty="0">
                <a:latin typeface="+mn-lt"/>
              </a:rPr>
              <a:t>Quattro cause principali:</a:t>
            </a:r>
          </a:p>
          <a:p>
            <a:pPr marL="342900" indent="-342900" eaLnBrk="1" fontAlgn="auto" hangingPunct="1">
              <a:spcBef>
                <a:spcPts val="0"/>
              </a:spcBef>
              <a:spcAft>
                <a:spcPts val="0"/>
              </a:spcAft>
              <a:buFontTx/>
              <a:buAutoNum type="arabicParenR"/>
              <a:defRPr/>
            </a:pPr>
            <a:r>
              <a:rPr lang="it-IT" sz="2400" b="1" dirty="0">
                <a:latin typeface="+mn-lt"/>
              </a:rPr>
              <a:t>Diritti degli Stati</a:t>
            </a:r>
          </a:p>
          <a:p>
            <a:pPr marL="342900" indent="-342900" eaLnBrk="1" fontAlgn="auto" hangingPunct="1">
              <a:spcBef>
                <a:spcPts val="0"/>
              </a:spcBef>
              <a:spcAft>
                <a:spcPts val="0"/>
              </a:spcAft>
              <a:buFontTx/>
              <a:buAutoNum type="arabicParenR"/>
              <a:defRPr/>
            </a:pPr>
            <a:r>
              <a:rPr lang="it-IT" sz="2400" b="1" dirty="0">
                <a:latin typeface="+mn-lt"/>
              </a:rPr>
              <a:t>Schiavitù</a:t>
            </a:r>
          </a:p>
          <a:p>
            <a:pPr marL="342900" indent="-342900" eaLnBrk="1" fontAlgn="auto" hangingPunct="1">
              <a:spcBef>
                <a:spcPts val="0"/>
              </a:spcBef>
              <a:spcAft>
                <a:spcPts val="0"/>
              </a:spcAft>
              <a:buFontTx/>
              <a:buAutoNum type="arabicParenR"/>
              <a:defRPr/>
            </a:pPr>
            <a:r>
              <a:rPr lang="it-IT" sz="2400" b="1" dirty="0">
                <a:latin typeface="+mn-lt"/>
              </a:rPr>
              <a:t>Dazi doganali</a:t>
            </a:r>
          </a:p>
          <a:p>
            <a:pPr marL="342900" indent="-342900" eaLnBrk="1" fontAlgn="auto" hangingPunct="1">
              <a:spcBef>
                <a:spcPts val="0"/>
              </a:spcBef>
              <a:spcAft>
                <a:spcPts val="0"/>
              </a:spcAft>
              <a:buFontTx/>
              <a:buAutoNum type="arabicParenR"/>
              <a:defRPr/>
            </a:pPr>
            <a:r>
              <a:rPr lang="it-IT" sz="2400" b="1" dirty="0" err="1">
                <a:latin typeface="+mn-lt"/>
              </a:rPr>
              <a:t>Sezionalismo</a:t>
            </a:r>
            <a:endParaRPr lang="it-IT" sz="2400" b="1"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7DEC-3AB6-A4B0-F5E7-A2A993B82B52}"/>
              </a:ext>
            </a:extLst>
          </p:cNvPr>
          <p:cNvSpPr>
            <a:spLocks noGrp="1"/>
          </p:cNvSpPr>
          <p:nvPr>
            <p:ph type="title"/>
          </p:nvPr>
        </p:nvSpPr>
        <p:spPr/>
        <p:txBody>
          <a:bodyPr/>
          <a:lstStyle/>
          <a:p>
            <a:pPr fontAlgn="auto">
              <a:spcAft>
                <a:spcPts val="0"/>
              </a:spcAft>
              <a:defRPr/>
            </a:pPr>
            <a:r>
              <a:rPr lang="en-US" b="1" dirty="0" err="1"/>
              <a:t>Diritti</a:t>
            </a:r>
            <a:r>
              <a:rPr lang="en-US" b="1" dirty="0"/>
              <a:t> </a:t>
            </a:r>
            <a:r>
              <a:rPr lang="en-US" b="1" dirty="0" err="1"/>
              <a:t>degli</a:t>
            </a:r>
            <a:r>
              <a:rPr lang="en-US" b="1" dirty="0"/>
              <a:t> </a:t>
            </a:r>
            <a:r>
              <a:rPr lang="en-US" b="1" dirty="0" err="1"/>
              <a:t>Stati</a:t>
            </a:r>
            <a:endParaRPr lang="en-US" b="1" dirty="0"/>
          </a:p>
        </p:txBody>
      </p:sp>
      <p:sp>
        <p:nvSpPr>
          <p:cNvPr id="15363" name="Content Placeholder 2">
            <a:extLst>
              <a:ext uri="{FF2B5EF4-FFF2-40B4-BE49-F238E27FC236}">
                <a16:creationId xmlns:a16="http://schemas.microsoft.com/office/drawing/2014/main" id="{CE46A5C6-3A4F-3408-927C-FC799B69031B}"/>
              </a:ext>
            </a:extLst>
          </p:cNvPr>
          <p:cNvSpPr>
            <a:spLocks noGrp="1" noChangeArrowheads="1"/>
          </p:cNvSpPr>
          <p:nvPr>
            <p:ph idx="1"/>
          </p:nvPr>
        </p:nvSpPr>
        <p:spPr>
          <a:xfrm>
            <a:off x="1143000" y="1524000"/>
            <a:ext cx="5410200" cy="5334000"/>
          </a:xfrm>
        </p:spPr>
        <p:txBody>
          <a:bodyPr>
            <a:normAutofit lnSpcReduction="10000"/>
          </a:bodyPr>
          <a:lstStyle/>
          <a:p>
            <a:pPr>
              <a:buFont typeface="Wingdings" panose="05000000000000000000" pitchFamily="2" charset="2"/>
              <a:buNone/>
            </a:pPr>
            <a:r>
              <a:rPr lang="it-IT" altLang="it-IT" sz="2800" dirty="0"/>
              <a:t>Il Sud rivendicava una maggiore </a:t>
            </a:r>
            <a:r>
              <a:rPr lang="it-IT" altLang="it-IT" sz="2800" b="1" dirty="0"/>
              <a:t>autonomia rispetto al potere centrale </a:t>
            </a:r>
            <a:r>
              <a:rPr lang="it-IT" altLang="it-IT" sz="2800" dirty="0"/>
              <a:t>(</a:t>
            </a:r>
            <a:r>
              <a:rPr lang="it-IT" altLang="it-IT" sz="2800" dirty="0">
                <a:cs typeface="Times New Roman" panose="02020603050405020304" pitchFamily="18" charset="0"/>
              </a:rPr>
              <a:t>← timore che la schiavitù potesse essere abolita a livello federale)</a:t>
            </a:r>
            <a:r>
              <a:rPr lang="it-IT" altLang="it-IT" sz="2800" dirty="0"/>
              <a:t>.</a:t>
            </a:r>
          </a:p>
          <a:p>
            <a:pPr>
              <a:buFont typeface="Wingdings" panose="05000000000000000000" pitchFamily="2" charset="2"/>
              <a:buNone/>
            </a:pPr>
            <a:r>
              <a:rPr lang="it-IT" altLang="it-IT" sz="2800" b="1" dirty="0"/>
              <a:t>Confederazione</a:t>
            </a:r>
            <a:r>
              <a:rPr lang="it-IT" altLang="it-IT" sz="2800" dirty="0"/>
              <a:t> (libera associazione di Stati che conservano gran parte del loro potere) vs. </a:t>
            </a:r>
            <a:r>
              <a:rPr lang="it-IT" altLang="it-IT" sz="2800" b="1" dirty="0"/>
              <a:t>Federazione/Unione</a:t>
            </a:r>
            <a:r>
              <a:rPr lang="it-IT" altLang="it-IT" sz="2800" dirty="0"/>
              <a:t> (accentramento del potere a livello nazionale).</a:t>
            </a:r>
          </a:p>
        </p:txBody>
      </p:sp>
      <p:pic>
        <p:nvPicPr>
          <p:cNvPr id="15364" name="Picture 2" descr="What State's Rights Did the South Want to Protect? | Civil War Chat">
            <a:extLst>
              <a:ext uri="{FF2B5EF4-FFF2-40B4-BE49-F238E27FC236}">
                <a16:creationId xmlns:a16="http://schemas.microsoft.com/office/drawing/2014/main" id="{7B2B0DA5-1516-02BB-D7BD-17B3966B6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87" y="2819400"/>
            <a:ext cx="197643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C771-44EE-38B8-1C44-5BA75AC9FB2E}"/>
              </a:ext>
            </a:extLst>
          </p:cNvPr>
          <p:cNvSpPr>
            <a:spLocks noGrp="1"/>
          </p:cNvSpPr>
          <p:nvPr>
            <p:ph type="title"/>
          </p:nvPr>
        </p:nvSpPr>
        <p:spPr>
          <a:xfrm>
            <a:off x="914400" y="374650"/>
            <a:ext cx="5486400" cy="814388"/>
          </a:xfrm>
        </p:spPr>
        <p:txBody>
          <a:bodyPr/>
          <a:lstStyle/>
          <a:p>
            <a:pPr fontAlgn="auto">
              <a:spcAft>
                <a:spcPts val="0"/>
              </a:spcAft>
              <a:defRPr/>
            </a:pPr>
            <a:r>
              <a:rPr lang="en-US" b="1" dirty="0" err="1"/>
              <a:t>Schiavitù</a:t>
            </a:r>
            <a:endParaRPr lang="en-US" b="1" dirty="0"/>
          </a:p>
        </p:txBody>
      </p:sp>
      <p:pic>
        <p:nvPicPr>
          <p:cNvPr id="16387" name="Picture 27" descr="99">
            <a:extLst>
              <a:ext uri="{FF2B5EF4-FFF2-40B4-BE49-F238E27FC236}">
                <a16:creationId xmlns:a16="http://schemas.microsoft.com/office/drawing/2014/main" id="{4DCA6808-D419-C076-94FF-A3DDED13E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10049"/>
            <a:ext cx="14160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Who Brought the Slaves to America? The True History of Slavery in ...">
            <a:extLst>
              <a:ext uri="{FF2B5EF4-FFF2-40B4-BE49-F238E27FC236}">
                <a16:creationId xmlns:a16="http://schemas.microsoft.com/office/drawing/2014/main" id="{224914F4-4701-E381-22FD-AF78F0FB5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73487"/>
            <a:ext cx="49974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a:extLst>
              <a:ext uri="{FF2B5EF4-FFF2-40B4-BE49-F238E27FC236}">
                <a16:creationId xmlns:a16="http://schemas.microsoft.com/office/drawing/2014/main" id="{8D050065-4735-6DDB-400C-7DAE36B45210}"/>
              </a:ext>
            </a:extLst>
          </p:cNvPr>
          <p:cNvSpPr txBox="1">
            <a:spLocks noChangeArrowheads="1"/>
          </p:cNvSpPr>
          <p:nvPr/>
        </p:nvSpPr>
        <p:spPr bwMode="auto">
          <a:xfrm>
            <a:off x="1210323" y="5119697"/>
            <a:ext cx="7086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0"/>
              </a:spcBef>
              <a:buClrTx/>
              <a:buFontTx/>
              <a:buNone/>
            </a:pPr>
            <a:r>
              <a:rPr lang="it-IT" altLang="it-IT" sz="2200" dirty="0">
                <a:solidFill>
                  <a:schemeClr val="tx1"/>
                </a:solidFill>
                <a:latin typeface="Verdana" panose="020B0604030504040204" pitchFamily="34" charset="0"/>
              </a:rPr>
              <a:t>Questione dei diritti degli Stati = trasferimento della questione della schiavitù sul piano del diritto costituzionale, per evitare di porre al centro del dibattito la “</a:t>
            </a:r>
            <a:r>
              <a:rPr lang="it-IT" altLang="it-IT" sz="2200" b="1" dirty="0" err="1">
                <a:solidFill>
                  <a:schemeClr val="tx1"/>
                </a:solidFill>
                <a:latin typeface="Verdana" panose="020B0604030504040204" pitchFamily="34" charset="0"/>
              </a:rPr>
              <a:t>peculiar</a:t>
            </a:r>
            <a:r>
              <a:rPr lang="it-IT" altLang="it-IT" sz="2200" b="1" dirty="0">
                <a:solidFill>
                  <a:schemeClr val="tx1"/>
                </a:solidFill>
                <a:latin typeface="Verdana" panose="020B0604030504040204" pitchFamily="34" charset="0"/>
              </a:rPr>
              <a:t> institution</a:t>
            </a:r>
            <a:r>
              <a:rPr lang="it-IT" altLang="it-IT" sz="2200" dirty="0">
                <a:solidFill>
                  <a:schemeClr val="tx1"/>
                </a:solidFill>
                <a:latin typeface="Verdana" panose="020B0604030504040204" pitchFamily="34" charset="0"/>
              </a:rPr>
              <a:t>”.</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
  <TotalTime>4349</TotalTime>
  <Words>1434</Words>
  <Application>Microsoft Office PowerPoint</Application>
  <PresentationFormat>Presentazione su schermo (4:3)</PresentationFormat>
  <Paragraphs>82</Paragraphs>
  <Slides>22</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22</vt:i4>
      </vt:variant>
    </vt:vector>
  </HeadingPairs>
  <TitlesOfParts>
    <vt:vector size="32" baseType="lpstr">
      <vt:lpstr>Algerian</vt:lpstr>
      <vt:lpstr>Arial</vt:lpstr>
      <vt:lpstr>Century Gothic</vt:lpstr>
      <vt:lpstr>Gill Sans MT</vt:lpstr>
      <vt:lpstr>Impact</vt:lpstr>
      <vt:lpstr>Verdana</vt:lpstr>
      <vt:lpstr>Wingdings</vt:lpstr>
      <vt:lpstr>Wingdings 3</vt:lpstr>
      <vt:lpstr>Badge</vt:lpstr>
      <vt:lpstr>Ione</vt:lpstr>
      <vt:lpstr>Il blu e il grigio                                                                                                                         </vt:lpstr>
      <vt:lpstr>IL MOVIMENTO ABOLIZIONISTA</vt:lpstr>
      <vt:lpstr>FREDERICK DOUGLASS</vt:lpstr>
      <vt:lpstr>“THE MEANING OF JULY FOURTH FOR THE NEGRO” (1852)</vt:lpstr>
      <vt:lpstr>UN RIBALTAMENTO DI VALORI</vt:lpstr>
      <vt:lpstr>UNA GEREMIADE AFROAMERICANA </vt:lpstr>
      <vt:lpstr>Cause principali della Guerra civile</vt:lpstr>
      <vt:lpstr>Diritti degli Stati</vt:lpstr>
      <vt:lpstr>Schiavitù</vt:lpstr>
      <vt:lpstr>Dazi doganali</vt:lpstr>
      <vt:lpstr>Sezionalismo</vt:lpstr>
      <vt:lpstr>Schiavismo e imperialismo</vt:lpstr>
      <vt:lpstr>Le economie del Nord e del Sud</vt:lpstr>
      <vt:lpstr>Le forze in campo</vt:lpstr>
      <vt:lpstr>Inizio della guerra</vt:lpstr>
      <vt:lpstr>Anaconda Plan</vt:lpstr>
      <vt:lpstr>Gli afroamericani</vt:lpstr>
      <vt:lpstr>L’arruolamento</vt:lpstr>
      <vt:lpstr>La Proclamazione dell’Emancipazione (1863)</vt:lpstr>
      <vt:lpstr>La battaglia di Gettysburg (1863)</vt:lpstr>
      <vt:lpstr>La fine della guerra</vt:lpstr>
      <vt:lpstr>Una guerra sanguinosa</vt:lpstr>
    </vt:vector>
  </TitlesOfParts>
  <Company>State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Secretary of State's Office</dc:creator>
  <cp:lastModifiedBy>valerio.deangelis@unimc.it</cp:lastModifiedBy>
  <cp:revision>106</cp:revision>
  <dcterms:created xsi:type="dcterms:W3CDTF">2005-10-20T14:40:05Z</dcterms:created>
  <dcterms:modified xsi:type="dcterms:W3CDTF">2022-11-23T18:18:47Z</dcterms:modified>
</cp:coreProperties>
</file>