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752" r:id="rId5"/>
    <p:sldMasterId id="2147483764" r:id="rId6"/>
  </p:sldMasterIdLst>
  <p:notesMasterIdLst>
    <p:notesMasterId r:id="rId57"/>
  </p:notesMasterIdLst>
  <p:sldIdLst>
    <p:sldId id="266" r:id="rId7"/>
    <p:sldId id="338" r:id="rId8"/>
    <p:sldId id="328" r:id="rId9"/>
    <p:sldId id="330" r:id="rId10"/>
    <p:sldId id="342" r:id="rId11"/>
    <p:sldId id="343" r:id="rId12"/>
    <p:sldId id="344" r:id="rId13"/>
    <p:sldId id="346" r:id="rId14"/>
    <p:sldId id="349" r:id="rId15"/>
    <p:sldId id="350" r:id="rId16"/>
    <p:sldId id="351" r:id="rId17"/>
    <p:sldId id="263" r:id="rId18"/>
    <p:sldId id="264" r:id="rId19"/>
    <p:sldId id="286" r:id="rId20"/>
    <p:sldId id="267" r:id="rId21"/>
    <p:sldId id="287" r:id="rId22"/>
    <p:sldId id="288" r:id="rId23"/>
    <p:sldId id="258" r:id="rId24"/>
    <p:sldId id="259" r:id="rId25"/>
    <p:sldId id="260" r:id="rId26"/>
    <p:sldId id="261" r:id="rId27"/>
    <p:sldId id="262" r:id="rId28"/>
    <p:sldId id="353" r:id="rId29"/>
    <p:sldId id="265" r:id="rId30"/>
    <p:sldId id="354" r:id="rId31"/>
    <p:sldId id="268" r:id="rId32"/>
    <p:sldId id="269" r:id="rId33"/>
    <p:sldId id="290" r:id="rId34"/>
    <p:sldId id="291" r:id="rId35"/>
    <p:sldId id="292" r:id="rId36"/>
    <p:sldId id="293" r:id="rId37"/>
    <p:sldId id="294" r:id="rId38"/>
    <p:sldId id="359" r:id="rId39"/>
    <p:sldId id="295" r:id="rId40"/>
    <p:sldId id="296" r:id="rId41"/>
    <p:sldId id="297" r:id="rId42"/>
    <p:sldId id="298" r:id="rId43"/>
    <p:sldId id="300" r:id="rId44"/>
    <p:sldId id="301" r:id="rId45"/>
    <p:sldId id="270" r:id="rId46"/>
    <p:sldId id="271" r:id="rId47"/>
    <p:sldId id="302" r:id="rId48"/>
    <p:sldId id="355" r:id="rId49"/>
    <p:sldId id="358" r:id="rId50"/>
    <p:sldId id="357" r:id="rId51"/>
    <p:sldId id="303" r:id="rId52"/>
    <p:sldId id="304" r:id="rId53"/>
    <p:sldId id="305" r:id="rId54"/>
    <p:sldId id="306" r:id="rId55"/>
    <p:sldId id="30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91606-14C3-4209-80F0-41F42875B6D4}" v="2271" dt="2020-06-29T18:20:17.156"/>
    <p1510:client id="{94AF90D4-6C23-9A08-369D-FA78E2B03746}" v="617" dt="2020-07-06T15:21:45.595"/>
    <p1510:client id="{9E871EB7-12DA-B2E0-9850-972C250ED2A2}" v="331" dt="2020-06-30T15:45:45.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49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acchio Wesley, Bridget" userId="S::bwesley@luc.edu::04928de8-656b-4fc9-a34a-2e44ba06f3d4" providerId="AD" clId="Web-{DF7E3F9E-009F-E857-0B89-9A4921F9F5E6}"/>
    <pc:docChg chg="modSld">
      <pc:chgData name="Colacchio Wesley, Bridget" userId="S::bwesley@luc.edu::04928de8-656b-4fc9-a34a-2e44ba06f3d4" providerId="AD" clId="Web-{DF7E3F9E-009F-E857-0B89-9A4921F9F5E6}" dt="2020-06-29T18:45:35.010" v="261"/>
      <pc:docMkLst>
        <pc:docMk/>
      </pc:docMkLst>
      <pc:sldChg chg="modNotes">
        <pc:chgData name="Colacchio Wesley, Bridget" userId="S::bwesley@luc.edu::04928de8-656b-4fc9-a34a-2e44ba06f3d4" providerId="AD" clId="Web-{DF7E3F9E-009F-E857-0B89-9A4921F9F5E6}" dt="2020-06-29T18:45:35.010" v="261"/>
        <pc:sldMkLst>
          <pc:docMk/>
          <pc:sldMk cId="494043769" sldId="258"/>
        </pc:sldMkLst>
      </pc:sldChg>
      <pc:sldChg chg="modNotes">
        <pc:chgData name="Colacchio Wesley, Bridget" userId="S::bwesley@luc.edu::04928de8-656b-4fc9-a34a-2e44ba06f3d4" providerId="AD" clId="Web-{DF7E3F9E-009F-E857-0B89-9A4921F9F5E6}" dt="2020-06-29T18:40:14.081" v="15"/>
        <pc:sldMkLst>
          <pc:docMk/>
          <pc:sldMk cId="2522049291" sldId="264"/>
        </pc:sldMkLst>
      </pc:sldChg>
    </pc:docChg>
  </pc:docChgLst>
  <pc:docChgLst>
    <pc:chgData name="Colacchio Wesley, Bridget" userId="S::bwesley@luc.edu::04928de8-656b-4fc9-a34a-2e44ba06f3d4" providerId="AD" clId="Web-{9E871EB7-12DA-B2E0-9850-972C250ED2A2}"/>
    <pc:docChg chg="addSld modSld sldOrd">
      <pc:chgData name="Colacchio Wesley, Bridget" userId="S::bwesley@luc.edu::04928de8-656b-4fc9-a34a-2e44ba06f3d4" providerId="AD" clId="Web-{9E871EB7-12DA-B2E0-9850-972C250ED2A2}" dt="2020-06-30T15:45:45.854" v="323" actId="20577"/>
      <pc:docMkLst>
        <pc:docMk/>
      </pc:docMkLst>
      <pc:sldChg chg="modSp">
        <pc:chgData name="Colacchio Wesley, Bridget" userId="S::bwesley@luc.edu::04928de8-656b-4fc9-a34a-2e44ba06f3d4" providerId="AD" clId="Web-{9E871EB7-12DA-B2E0-9850-972C250ED2A2}" dt="2020-06-30T15:20:34.895" v="4" actId="14100"/>
        <pc:sldMkLst>
          <pc:docMk/>
          <pc:sldMk cId="494043769" sldId="258"/>
        </pc:sldMkLst>
        <pc:spChg chg="mod">
          <ac:chgData name="Colacchio Wesley, Bridget" userId="S::bwesley@luc.edu::04928de8-656b-4fc9-a34a-2e44ba06f3d4" providerId="AD" clId="Web-{9E871EB7-12DA-B2E0-9850-972C250ED2A2}" dt="2020-06-30T15:20:34.895" v="4" actId="14100"/>
          <ac:spMkLst>
            <pc:docMk/>
            <pc:sldMk cId="494043769" sldId="258"/>
            <ac:spMk id="3" creationId="{C4822FE1-3549-4E71-BF80-E54A66F6FCEE}"/>
          </ac:spMkLst>
        </pc:spChg>
      </pc:sldChg>
      <pc:sldChg chg="modSp">
        <pc:chgData name="Colacchio Wesley, Bridget" userId="S::bwesley@luc.edu::04928de8-656b-4fc9-a34a-2e44ba06f3d4" providerId="AD" clId="Web-{9E871EB7-12DA-B2E0-9850-972C250ED2A2}" dt="2020-06-30T15:21:59.599" v="36" actId="20577"/>
        <pc:sldMkLst>
          <pc:docMk/>
          <pc:sldMk cId="3221154785" sldId="259"/>
        </pc:sldMkLst>
        <pc:spChg chg="mod">
          <ac:chgData name="Colacchio Wesley, Bridget" userId="S::bwesley@luc.edu::04928de8-656b-4fc9-a34a-2e44ba06f3d4" providerId="AD" clId="Web-{9E871EB7-12DA-B2E0-9850-972C250ED2A2}" dt="2020-06-30T15:21:59.599" v="36" actId="20577"/>
          <ac:spMkLst>
            <pc:docMk/>
            <pc:sldMk cId="3221154785" sldId="259"/>
            <ac:spMk id="3" creationId="{53C2BD5F-A855-4E89-89B0-5BD6EA074091}"/>
          </ac:spMkLst>
        </pc:spChg>
      </pc:sldChg>
      <pc:sldChg chg="modSp">
        <pc:chgData name="Colacchio Wesley, Bridget" userId="S::bwesley@luc.edu::04928de8-656b-4fc9-a34a-2e44ba06f3d4" providerId="AD" clId="Web-{9E871EB7-12DA-B2E0-9850-972C250ED2A2}" dt="2020-06-30T15:23:44.083" v="64" actId="20577"/>
        <pc:sldMkLst>
          <pc:docMk/>
          <pc:sldMk cId="555781018" sldId="260"/>
        </pc:sldMkLst>
        <pc:spChg chg="mod">
          <ac:chgData name="Colacchio Wesley, Bridget" userId="S::bwesley@luc.edu::04928de8-656b-4fc9-a34a-2e44ba06f3d4" providerId="AD" clId="Web-{9E871EB7-12DA-B2E0-9850-972C250ED2A2}" dt="2020-06-30T15:23:44.083" v="64" actId="20577"/>
          <ac:spMkLst>
            <pc:docMk/>
            <pc:sldMk cId="555781018" sldId="260"/>
            <ac:spMk id="6" creationId="{141E8F3F-5F75-49FB-8F5D-56A17A45F19B}"/>
          </ac:spMkLst>
        </pc:spChg>
      </pc:sldChg>
      <pc:sldChg chg="modSp">
        <pc:chgData name="Colacchio Wesley, Bridget" userId="S::bwesley@luc.edu::04928de8-656b-4fc9-a34a-2e44ba06f3d4" providerId="AD" clId="Web-{9E871EB7-12DA-B2E0-9850-972C250ED2A2}" dt="2020-06-30T15:22:08.052" v="38" actId="14100"/>
        <pc:sldMkLst>
          <pc:docMk/>
          <pc:sldMk cId="4021490754" sldId="261"/>
        </pc:sldMkLst>
        <pc:spChg chg="mod">
          <ac:chgData name="Colacchio Wesley, Bridget" userId="S::bwesley@luc.edu::04928de8-656b-4fc9-a34a-2e44ba06f3d4" providerId="AD" clId="Web-{9E871EB7-12DA-B2E0-9850-972C250ED2A2}" dt="2020-06-30T15:22:08.052" v="38" actId="14100"/>
          <ac:spMkLst>
            <pc:docMk/>
            <pc:sldMk cId="4021490754" sldId="261"/>
            <ac:spMk id="3" creationId="{95A47B80-7E6B-4048-8708-642AB3D6BDFB}"/>
          </ac:spMkLst>
        </pc:spChg>
      </pc:sldChg>
      <pc:sldChg chg="modSp">
        <pc:chgData name="Colacchio Wesley, Bridget" userId="S::bwesley@luc.edu::04928de8-656b-4fc9-a34a-2e44ba06f3d4" providerId="AD" clId="Web-{9E871EB7-12DA-B2E0-9850-972C250ED2A2}" dt="2020-06-30T15:45:45.854" v="323" actId="20577"/>
        <pc:sldMkLst>
          <pc:docMk/>
          <pc:sldMk cId="3099246357" sldId="263"/>
        </pc:sldMkLst>
        <pc:spChg chg="mod">
          <ac:chgData name="Colacchio Wesley, Bridget" userId="S::bwesley@luc.edu::04928de8-656b-4fc9-a34a-2e44ba06f3d4" providerId="AD" clId="Web-{9E871EB7-12DA-B2E0-9850-972C250ED2A2}" dt="2020-06-30T15:45:07.026" v="304" actId="20577"/>
          <ac:spMkLst>
            <pc:docMk/>
            <pc:sldMk cId="3099246357" sldId="263"/>
            <ac:spMk id="2" creationId="{5915D171-278A-47A4-8383-469969331F7F}"/>
          </ac:spMkLst>
        </pc:spChg>
        <pc:spChg chg="mod">
          <ac:chgData name="Colacchio Wesley, Bridget" userId="S::bwesley@luc.edu::04928de8-656b-4fc9-a34a-2e44ba06f3d4" providerId="AD" clId="Web-{9E871EB7-12DA-B2E0-9850-972C250ED2A2}" dt="2020-06-30T15:45:45.854" v="323" actId="20577"/>
          <ac:spMkLst>
            <pc:docMk/>
            <pc:sldMk cId="3099246357" sldId="263"/>
            <ac:spMk id="3" creationId="{002A0A66-BC2E-43BD-BF03-C1857ED12FA8}"/>
          </ac:spMkLst>
        </pc:spChg>
      </pc:sldChg>
      <pc:sldChg chg="modSp ord">
        <pc:chgData name="Colacchio Wesley, Bridget" userId="S::bwesley@luc.edu::04928de8-656b-4fc9-a34a-2e44ba06f3d4" providerId="AD" clId="Web-{9E871EB7-12DA-B2E0-9850-972C250ED2A2}" dt="2020-06-30T15:44:51.167" v="287"/>
        <pc:sldMkLst>
          <pc:docMk/>
          <pc:sldMk cId="270275108" sldId="266"/>
        </pc:sldMkLst>
        <pc:spChg chg="mod">
          <ac:chgData name="Colacchio Wesley, Bridget" userId="S::bwesley@luc.edu::04928de8-656b-4fc9-a34a-2e44ba06f3d4" providerId="AD" clId="Web-{9E871EB7-12DA-B2E0-9850-972C250ED2A2}" dt="2020-06-30T15:44:45.854" v="285" actId="20577"/>
          <ac:spMkLst>
            <pc:docMk/>
            <pc:sldMk cId="270275108" sldId="266"/>
            <ac:spMk id="6" creationId="{141E8F3F-5F75-49FB-8F5D-56A17A45F19B}"/>
          </ac:spMkLst>
        </pc:spChg>
      </pc:sldChg>
      <pc:sldChg chg="modSp new">
        <pc:chgData name="Colacchio Wesley, Bridget" userId="S::bwesley@luc.edu::04928de8-656b-4fc9-a34a-2e44ba06f3d4" providerId="AD" clId="Web-{9E871EB7-12DA-B2E0-9850-972C250ED2A2}" dt="2020-06-30T15:44:02.167" v="271" actId="20577"/>
        <pc:sldMkLst>
          <pc:docMk/>
          <pc:sldMk cId="2661178730" sldId="267"/>
        </pc:sldMkLst>
        <pc:spChg chg="mod">
          <ac:chgData name="Colacchio Wesley, Bridget" userId="S::bwesley@luc.edu::04928de8-656b-4fc9-a34a-2e44ba06f3d4" providerId="AD" clId="Web-{9E871EB7-12DA-B2E0-9850-972C250ED2A2}" dt="2020-06-30T15:37:16.399" v="166" actId="20577"/>
          <ac:spMkLst>
            <pc:docMk/>
            <pc:sldMk cId="2661178730" sldId="267"/>
            <ac:spMk id="2" creationId="{CDB67FAC-FDA7-4706-BA83-96BE3C62C817}"/>
          </ac:spMkLst>
        </pc:spChg>
        <pc:spChg chg="mod">
          <ac:chgData name="Colacchio Wesley, Bridget" userId="S::bwesley@luc.edu::04928de8-656b-4fc9-a34a-2e44ba06f3d4" providerId="AD" clId="Web-{9E871EB7-12DA-B2E0-9850-972C250ED2A2}" dt="2020-06-30T15:44:02.167" v="271" actId="20577"/>
          <ac:spMkLst>
            <pc:docMk/>
            <pc:sldMk cId="2661178730" sldId="267"/>
            <ac:spMk id="3" creationId="{8B1E23CE-B4CE-446B-8808-27E81B3CC285}"/>
          </ac:spMkLst>
        </pc:spChg>
      </pc:sldChg>
      <pc:sldChg chg="addSp modSp new mod setBg">
        <pc:chgData name="Colacchio Wesley, Bridget" userId="S::bwesley@luc.edu::04928de8-656b-4fc9-a34a-2e44ba06f3d4" providerId="AD" clId="Web-{9E871EB7-12DA-B2E0-9850-972C250ED2A2}" dt="2020-06-30T15:39:28.025" v="232" actId="20577"/>
        <pc:sldMkLst>
          <pc:docMk/>
          <pc:sldMk cId="1005722521" sldId="268"/>
        </pc:sldMkLst>
        <pc:spChg chg="mod">
          <ac:chgData name="Colacchio Wesley, Bridget" userId="S::bwesley@luc.edu::04928de8-656b-4fc9-a34a-2e44ba06f3d4" providerId="AD" clId="Web-{9E871EB7-12DA-B2E0-9850-972C250ED2A2}" dt="2020-06-30T15:39:07.962" v="224"/>
          <ac:spMkLst>
            <pc:docMk/>
            <pc:sldMk cId="1005722521" sldId="268"/>
            <ac:spMk id="2" creationId="{88633702-4CFA-4319-92D6-2305F012D960}"/>
          </ac:spMkLst>
        </pc:spChg>
        <pc:spChg chg="mod">
          <ac:chgData name="Colacchio Wesley, Bridget" userId="S::bwesley@luc.edu::04928de8-656b-4fc9-a34a-2e44ba06f3d4" providerId="AD" clId="Web-{9E871EB7-12DA-B2E0-9850-972C250ED2A2}" dt="2020-06-30T15:39:28.025" v="232" actId="20577"/>
          <ac:spMkLst>
            <pc:docMk/>
            <pc:sldMk cId="1005722521" sldId="268"/>
            <ac:spMk id="3" creationId="{ECFCB065-2CBA-4C95-ACB5-3FF67BF0DEAE}"/>
          </ac:spMkLst>
        </pc:spChg>
        <pc:spChg chg="add">
          <ac:chgData name="Colacchio Wesley, Bridget" userId="S::bwesley@luc.edu::04928de8-656b-4fc9-a34a-2e44ba06f3d4" providerId="AD" clId="Web-{9E871EB7-12DA-B2E0-9850-972C250ED2A2}" dt="2020-06-30T15:39:07.962" v="224"/>
          <ac:spMkLst>
            <pc:docMk/>
            <pc:sldMk cId="1005722521" sldId="268"/>
            <ac:spMk id="8" creationId="{2B566528-1B12-4246-9431-5C2D7D081168}"/>
          </ac:spMkLst>
        </pc:spChg>
        <pc:spChg chg="add">
          <ac:chgData name="Colacchio Wesley, Bridget" userId="S::bwesley@luc.edu::04928de8-656b-4fc9-a34a-2e44ba06f3d4" providerId="AD" clId="Web-{9E871EB7-12DA-B2E0-9850-972C250ED2A2}" dt="2020-06-30T15:39:07.962" v="224"/>
          <ac:spMkLst>
            <pc:docMk/>
            <pc:sldMk cId="1005722521" sldId="268"/>
            <ac:spMk id="10" creationId="{2E80C965-DB6D-4F81-9E9E-B027384D0BD6}"/>
          </ac:spMkLst>
        </pc:spChg>
        <pc:spChg chg="add">
          <ac:chgData name="Colacchio Wesley, Bridget" userId="S::bwesley@luc.edu::04928de8-656b-4fc9-a34a-2e44ba06f3d4" providerId="AD" clId="Web-{9E871EB7-12DA-B2E0-9850-972C250ED2A2}" dt="2020-06-30T15:39:07.962" v="224"/>
          <ac:spMkLst>
            <pc:docMk/>
            <pc:sldMk cId="1005722521" sldId="268"/>
            <ac:spMk id="12" creationId="{A580F890-B085-4E95-96AA-55AEBEC5CE6E}"/>
          </ac:spMkLst>
        </pc:spChg>
        <pc:spChg chg="add">
          <ac:chgData name="Colacchio Wesley, Bridget" userId="S::bwesley@luc.edu::04928de8-656b-4fc9-a34a-2e44ba06f3d4" providerId="AD" clId="Web-{9E871EB7-12DA-B2E0-9850-972C250ED2A2}" dt="2020-06-30T15:39:07.962" v="224"/>
          <ac:spMkLst>
            <pc:docMk/>
            <pc:sldMk cId="1005722521" sldId="268"/>
            <ac:spMk id="14" creationId="{D3F51FEB-38FB-4F6C-9F7B-2F2AFAB65463}"/>
          </ac:spMkLst>
        </pc:spChg>
        <pc:spChg chg="add">
          <ac:chgData name="Colacchio Wesley, Bridget" userId="S::bwesley@luc.edu::04928de8-656b-4fc9-a34a-2e44ba06f3d4" providerId="AD" clId="Web-{9E871EB7-12DA-B2E0-9850-972C250ED2A2}" dt="2020-06-30T15:39:07.962" v="224"/>
          <ac:spMkLst>
            <pc:docMk/>
            <pc:sldMk cId="1005722521" sldId="268"/>
            <ac:spMk id="16" creationId="{1E547BA6-BAE0-43BB-A7CA-60F69CE252F0}"/>
          </ac:spMkLst>
        </pc:spChg>
      </pc:sldChg>
    </pc:docChg>
  </pc:docChgLst>
  <pc:docChgLst>
    <pc:chgData clId="Web-{94AF90D4-6C23-9A08-369D-FA78E2B03746}"/>
    <pc:docChg chg="modSld">
      <pc:chgData name="" userId="" providerId="" clId="Web-{94AF90D4-6C23-9A08-369D-FA78E2B03746}" dt="2020-07-03T15:03:34.016" v="12" actId="20577"/>
      <pc:docMkLst>
        <pc:docMk/>
      </pc:docMkLst>
      <pc:sldChg chg="modSp">
        <pc:chgData name="" userId="" providerId="" clId="Web-{94AF90D4-6C23-9A08-369D-FA78E2B03746}" dt="2020-07-03T15:03:33.015" v="10" actId="20577"/>
        <pc:sldMkLst>
          <pc:docMk/>
          <pc:sldMk cId="109857222" sldId="256"/>
        </pc:sldMkLst>
        <pc:spChg chg="mod">
          <ac:chgData name="" userId="" providerId="" clId="Web-{94AF90D4-6C23-9A08-369D-FA78E2B03746}" dt="2020-07-03T15:03:33.015" v="10" actId="20577"/>
          <ac:spMkLst>
            <pc:docMk/>
            <pc:sldMk cId="109857222" sldId="256"/>
            <ac:spMk id="3" creationId="{00000000-0000-0000-0000-000000000000}"/>
          </ac:spMkLst>
        </pc:spChg>
      </pc:sldChg>
    </pc:docChg>
  </pc:docChgLst>
  <pc:docChgLst>
    <pc:chgData name="Colacchio Wesley, Bridget" userId="S::bwesley@luc.edu::04928de8-656b-4fc9-a34a-2e44ba06f3d4" providerId="AD" clId="Web-{8D591606-14C3-4209-80F0-41F42875B6D4}"/>
    <pc:docChg chg="addSld delSld modSld sldOrd">
      <pc:chgData name="Colacchio Wesley, Bridget" userId="S::bwesley@luc.edu::04928de8-656b-4fc9-a34a-2e44ba06f3d4" providerId="AD" clId="Web-{8D591606-14C3-4209-80F0-41F42875B6D4}" dt="2020-06-29T18:20:17.156" v="2289" actId="14100"/>
      <pc:docMkLst>
        <pc:docMk/>
      </pc:docMkLst>
      <pc:sldChg chg="addSp delSp modSp mod setBg setClrOvrMap">
        <pc:chgData name="Colacchio Wesley, Bridget" userId="S::bwesley@luc.edu::04928de8-656b-4fc9-a34a-2e44ba06f3d4" providerId="AD" clId="Web-{8D591606-14C3-4209-80F0-41F42875B6D4}" dt="2020-06-29T16:33:31.250" v="358"/>
        <pc:sldMkLst>
          <pc:docMk/>
          <pc:sldMk cId="109857222" sldId="256"/>
        </pc:sldMkLst>
        <pc:spChg chg="mod ord">
          <ac:chgData name="Colacchio Wesley, Bridget" userId="S::bwesley@luc.edu::04928de8-656b-4fc9-a34a-2e44ba06f3d4" providerId="AD" clId="Web-{8D591606-14C3-4209-80F0-41F42875B6D4}" dt="2020-06-29T16:33:16.813" v="351" actId="20577"/>
          <ac:spMkLst>
            <pc:docMk/>
            <pc:sldMk cId="109857222" sldId="256"/>
            <ac:spMk id="2" creationId="{00000000-0000-0000-0000-000000000000}"/>
          </ac:spMkLst>
        </pc:spChg>
        <pc:spChg chg="mod ord">
          <ac:chgData name="Colacchio Wesley, Bridget" userId="S::bwesley@luc.edu::04928de8-656b-4fc9-a34a-2e44ba06f3d4" providerId="AD" clId="Web-{8D591606-14C3-4209-80F0-41F42875B6D4}" dt="2020-06-29T16:33:31.250" v="358"/>
          <ac:spMkLst>
            <pc:docMk/>
            <pc:sldMk cId="109857222" sldId="256"/>
            <ac:spMk id="3" creationId="{00000000-0000-0000-0000-000000000000}"/>
          </ac:spMkLst>
        </pc:spChg>
        <pc:spChg chg="add del">
          <ac:chgData name="Colacchio Wesley, Bridget" userId="S::bwesley@luc.edu::04928de8-656b-4fc9-a34a-2e44ba06f3d4" providerId="AD" clId="Web-{8D591606-14C3-4209-80F0-41F42875B6D4}" dt="2020-06-29T16:32:47.016" v="341"/>
          <ac:spMkLst>
            <pc:docMk/>
            <pc:sldMk cId="109857222" sldId="256"/>
            <ac:spMk id="8" creationId="{2A8AA5BC-4F7A-4226-8F99-6D824B226A97}"/>
          </ac:spMkLst>
        </pc:spChg>
        <pc:spChg chg="add del">
          <ac:chgData name="Colacchio Wesley, Bridget" userId="S::bwesley@luc.edu::04928de8-656b-4fc9-a34a-2e44ba06f3d4" providerId="AD" clId="Web-{8D591606-14C3-4209-80F0-41F42875B6D4}" dt="2020-06-29T16:32:47.016" v="341"/>
          <ac:spMkLst>
            <pc:docMk/>
            <pc:sldMk cId="109857222" sldId="256"/>
            <ac:spMk id="10" creationId="{3E5445C6-DD42-4979-86FF-03730E8C6DB0}"/>
          </ac:spMkLst>
        </pc:spChg>
        <pc:spChg chg="add">
          <ac:chgData name="Colacchio Wesley, Bridget" userId="S::bwesley@luc.edu::04928de8-656b-4fc9-a34a-2e44ba06f3d4" providerId="AD" clId="Web-{8D591606-14C3-4209-80F0-41F42875B6D4}" dt="2020-06-29T16:32:47.016" v="341"/>
          <ac:spMkLst>
            <pc:docMk/>
            <pc:sldMk cId="109857222" sldId="256"/>
            <ac:spMk id="17" creationId="{20D5D19D-0789-4518-B5DC-D47ADF69D25A}"/>
          </ac:spMkLst>
        </pc:spChg>
        <pc:spChg chg="add">
          <ac:chgData name="Colacchio Wesley, Bridget" userId="S::bwesley@luc.edu::04928de8-656b-4fc9-a34a-2e44ba06f3d4" providerId="AD" clId="Web-{8D591606-14C3-4209-80F0-41F42875B6D4}" dt="2020-06-29T16:32:47.016" v="341"/>
          <ac:spMkLst>
            <pc:docMk/>
            <pc:sldMk cId="109857222" sldId="256"/>
            <ac:spMk id="24" creationId="{B81933D1-5615-42C7-9C0B-4EB7105CCE2D}"/>
          </ac:spMkLst>
        </pc:spChg>
        <pc:spChg chg="add">
          <ac:chgData name="Colacchio Wesley, Bridget" userId="S::bwesley@luc.edu::04928de8-656b-4fc9-a34a-2e44ba06f3d4" providerId="AD" clId="Web-{8D591606-14C3-4209-80F0-41F42875B6D4}" dt="2020-06-29T16:32:47.016" v="341"/>
          <ac:spMkLst>
            <pc:docMk/>
            <pc:sldMk cId="109857222" sldId="256"/>
            <ac:spMk id="26" creationId="{19C9EAEA-39D0-4B0E-A0EB-51E7B26740B1}"/>
          </ac:spMkLst>
        </pc:spChg>
        <pc:grpChg chg="add">
          <ac:chgData name="Colacchio Wesley, Bridget" userId="S::bwesley@luc.edu::04928de8-656b-4fc9-a34a-2e44ba06f3d4" providerId="AD" clId="Web-{8D591606-14C3-4209-80F0-41F42875B6D4}" dt="2020-06-29T16:32:47.016" v="341"/>
          <ac:grpSpMkLst>
            <pc:docMk/>
            <pc:sldMk cId="109857222" sldId="256"/>
            <ac:grpSpMk id="19" creationId="{032D8612-31EB-44CF-A1D0-14FD4C705424}"/>
          </ac:grpSpMkLst>
        </pc:grpChg>
        <pc:picChg chg="add mod">
          <ac:chgData name="Colacchio Wesley, Bridget" userId="S::bwesley@luc.edu::04928de8-656b-4fc9-a34a-2e44ba06f3d4" providerId="AD" clId="Web-{8D591606-14C3-4209-80F0-41F42875B6D4}" dt="2020-06-29T16:32:52.047" v="342" actId="14100"/>
          <ac:picMkLst>
            <pc:docMk/>
            <pc:sldMk cId="109857222" sldId="256"/>
            <ac:picMk id="4" creationId="{F36D5352-38F0-46FA-9B91-C1658F815707}"/>
          </ac:picMkLst>
        </pc:picChg>
        <pc:cxnChg chg="add del">
          <ac:chgData name="Colacchio Wesley, Bridget" userId="S::bwesley@luc.edu::04928de8-656b-4fc9-a34a-2e44ba06f3d4" providerId="AD" clId="Web-{8D591606-14C3-4209-80F0-41F42875B6D4}" dt="2020-06-29T16:32:47.016" v="341"/>
          <ac:cxnSpMkLst>
            <pc:docMk/>
            <pc:sldMk cId="109857222" sldId="256"/>
            <ac:cxnSpMk id="12" creationId="{45000665-DFC7-417E-8FD7-516A0F15C975}"/>
          </ac:cxnSpMkLst>
        </pc:cxnChg>
      </pc:sldChg>
      <pc:sldChg chg="addSp modSp new mod setBg">
        <pc:chgData name="Colacchio Wesley, Bridget" userId="S::bwesley@luc.edu::04928de8-656b-4fc9-a34a-2e44ba06f3d4" providerId="AD" clId="Web-{8D591606-14C3-4209-80F0-41F42875B6D4}" dt="2020-06-29T18:15:39.835" v="2249" actId="20577"/>
        <pc:sldMkLst>
          <pc:docMk/>
          <pc:sldMk cId="1599574544" sldId="257"/>
        </pc:sldMkLst>
        <pc:spChg chg="mod">
          <ac:chgData name="Colacchio Wesley, Bridget" userId="S::bwesley@luc.edu::04928de8-656b-4fc9-a34a-2e44ba06f3d4" providerId="AD" clId="Web-{8D591606-14C3-4209-80F0-41F42875B6D4}" dt="2020-06-29T16:47:38.328" v="570" actId="20577"/>
          <ac:spMkLst>
            <pc:docMk/>
            <pc:sldMk cId="1599574544" sldId="257"/>
            <ac:spMk id="2" creationId="{3ADE8A34-DE63-44A6-962E-E0070C51B9C3}"/>
          </ac:spMkLst>
        </pc:spChg>
        <pc:spChg chg="mod">
          <ac:chgData name="Colacchio Wesley, Bridget" userId="S::bwesley@luc.edu::04928de8-656b-4fc9-a34a-2e44ba06f3d4" providerId="AD" clId="Web-{8D591606-14C3-4209-80F0-41F42875B6D4}" dt="2020-06-29T18:15:39.835" v="2249" actId="20577"/>
          <ac:spMkLst>
            <pc:docMk/>
            <pc:sldMk cId="1599574544" sldId="257"/>
            <ac:spMk id="3" creationId="{0E9B3611-A9AD-4B67-988C-D935085638CA}"/>
          </ac:spMkLst>
        </pc:spChg>
        <pc:spChg chg="add">
          <ac:chgData name="Colacchio Wesley, Bridget" userId="S::bwesley@luc.edu::04928de8-656b-4fc9-a34a-2e44ba06f3d4" providerId="AD" clId="Web-{8D591606-14C3-4209-80F0-41F42875B6D4}" dt="2020-06-29T16:33:44.844" v="359"/>
          <ac:spMkLst>
            <pc:docMk/>
            <pc:sldMk cId="1599574544" sldId="257"/>
            <ac:spMk id="8" creationId="{1C799903-48D5-4A31-A1A2-541072D9771E}"/>
          </ac:spMkLst>
        </pc:spChg>
        <pc:spChg chg="add">
          <ac:chgData name="Colacchio Wesley, Bridget" userId="S::bwesley@luc.edu::04928de8-656b-4fc9-a34a-2e44ba06f3d4" providerId="AD" clId="Web-{8D591606-14C3-4209-80F0-41F42875B6D4}" dt="2020-06-29T16:33:44.844" v="359"/>
          <ac:spMkLst>
            <pc:docMk/>
            <pc:sldMk cId="1599574544" sldId="257"/>
            <ac:spMk id="10" creationId="{8EFFF109-FC58-4FD3-BE05-9775A1310F55}"/>
          </ac:spMkLst>
        </pc:spChg>
        <pc:spChg chg="add">
          <ac:chgData name="Colacchio Wesley, Bridget" userId="S::bwesley@luc.edu::04928de8-656b-4fc9-a34a-2e44ba06f3d4" providerId="AD" clId="Web-{8D591606-14C3-4209-80F0-41F42875B6D4}" dt="2020-06-29T16:33:44.844" v="359"/>
          <ac:spMkLst>
            <pc:docMk/>
            <pc:sldMk cId="1599574544" sldId="257"/>
            <ac:spMk id="12" creationId="{E1B96AD6-92A9-4273-A62B-96A1C3E0BA95}"/>
          </ac:spMkLst>
        </pc:spChg>
        <pc:spChg chg="add">
          <ac:chgData name="Colacchio Wesley, Bridget" userId="S::bwesley@luc.edu::04928de8-656b-4fc9-a34a-2e44ba06f3d4" providerId="AD" clId="Web-{8D591606-14C3-4209-80F0-41F42875B6D4}" dt="2020-06-29T16:33:44.844" v="359"/>
          <ac:spMkLst>
            <pc:docMk/>
            <pc:sldMk cId="1599574544" sldId="257"/>
            <ac:spMk id="14" creationId="{463EEC44-1BA3-44ED-81FC-A644B04B2A44}"/>
          </ac:spMkLst>
        </pc:spChg>
      </pc:sldChg>
      <pc:sldChg chg="addSp delSp modSp new mod setBg">
        <pc:chgData name="Colacchio Wesley, Bridget" userId="S::bwesley@luc.edu::04928de8-656b-4fc9-a34a-2e44ba06f3d4" providerId="AD" clId="Web-{8D591606-14C3-4209-80F0-41F42875B6D4}" dt="2020-06-29T18:20:17.156" v="2289" actId="14100"/>
        <pc:sldMkLst>
          <pc:docMk/>
          <pc:sldMk cId="494043769" sldId="258"/>
        </pc:sldMkLst>
        <pc:spChg chg="mod">
          <ac:chgData name="Colacchio Wesley, Bridget" userId="S::bwesley@luc.edu::04928de8-656b-4fc9-a34a-2e44ba06f3d4" providerId="AD" clId="Web-{8D591606-14C3-4209-80F0-41F42875B6D4}" dt="2020-06-29T18:15:32.210" v="2242" actId="20577"/>
          <ac:spMkLst>
            <pc:docMk/>
            <pc:sldMk cId="494043769" sldId="258"/>
            <ac:spMk id="2" creationId="{162285ED-7C33-4157-9224-1A62DFF66128}"/>
          </ac:spMkLst>
        </pc:spChg>
        <pc:spChg chg="mod">
          <ac:chgData name="Colacchio Wesley, Bridget" userId="S::bwesley@luc.edu::04928de8-656b-4fc9-a34a-2e44ba06f3d4" providerId="AD" clId="Web-{8D591606-14C3-4209-80F0-41F42875B6D4}" dt="2020-06-29T18:20:17.156" v="2289" actId="14100"/>
          <ac:spMkLst>
            <pc:docMk/>
            <pc:sldMk cId="494043769" sldId="258"/>
            <ac:spMk id="3" creationId="{C4822FE1-3549-4E71-BF80-E54A66F6FCEE}"/>
          </ac:spMkLst>
        </pc:spChg>
        <pc:spChg chg="add del">
          <ac:chgData name="Colacchio Wesley, Bridget" userId="S::bwesley@luc.edu::04928de8-656b-4fc9-a34a-2e44ba06f3d4" providerId="AD" clId="Web-{8D591606-14C3-4209-80F0-41F42875B6D4}" dt="2020-06-29T16:40:46.640" v="383"/>
          <ac:spMkLst>
            <pc:docMk/>
            <pc:sldMk cId="494043769" sldId="258"/>
            <ac:spMk id="8" creationId="{907EF6B7-1338-4443-8C46-6A318D952DFD}"/>
          </ac:spMkLst>
        </pc:spChg>
        <pc:spChg chg="add del">
          <ac:chgData name="Colacchio Wesley, Bridget" userId="S::bwesley@luc.edu::04928de8-656b-4fc9-a34a-2e44ba06f3d4" providerId="AD" clId="Web-{8D591606-14C3-4209-80F0-41F42875B6D4}" dt="2020-06-29T16:40:46.640" v="383"/>
          <ac:spMkLst>
            <pc:docMk/>
            <pc:sldMk cId="494043769" sldId="258"/>
            <ac:spMk id="10" creationId="{DAAE4CDD-124C-4DCF-9584-B6033B545DD5}"/>
          </ac:spMkLst>
        </pc:spChg>
        <pc:spChg chg="add del">
          <ac:chgData name="Colacchio Wesley, Bridget" userId="S::bwesley@luc.edu::04928de8-656b-4fc9-a34a-2e44ba06f3d4" providerId="AD" clId="Web-{8D591606-14C3-4209-80F0-41F42875B6D4}" dt="2020-06-29T16:40:46.640" v="383"/>
          <ac:spMkLst>
            <pc:docMk/>
            <pc:sldMk cId="494043769" sldId="258"/>
            <ac:spMk id="12" creationId="{081E4A58-353D-44AE-B2FC-2A74E2E400F7}"/>
          </ac:spMkLst>
        </pc:spChg>
        <pc:spChg chg="add">
          <ac:chgData name="Colacchio Wesley, Bridget" userId="S::bwesley@luc.edu::04928de8-656b-4fc9-a34a-2e44ba06f3d4" providerId="AD" clId="Web-{8D591606-14C3-4209-80F0-41F42875B6D4}" dt="2020-06-29T16:40:46.640" v="383"/>
          <ac:spMkLst>
            <pc:docMk/>
            <pc:sldMk cId="494043769" sldId="258"/>
            <ac:spMk id="17" creationId="{081EA652-8C6A-4E69-BEB9-170809474553}"/>
          </ac:spMkLst>
        </pc:spChg>
        <pc:spChg chg="add">
          <ac:chgData name="Colacchio Wesley, Bridget" userId="S::bwesley@luc.edu::04928de8-656b-4fc9-a34a-2e44ba06f3d4" providerId="AD" clId="Web-{8D591606-14C3-4209-80F0-41F42875B6D4}" dt="2020-06-29T16:40:46.640" v="383"/>
          <ac:spMkLst>
            <pc:docMk/>
            <pc:sldMk cId="494043769" sldId="258"/>
            <ac:spMk id="19" creationId="{5298780A-33B9-4EA2-8F67-DE68AD62841B}"/>
          </ac:spMkLst>
        </pc:spChg>
        <pc:spChg chg="add">
          <ac:chgData name="Colacchio Wesley, Bridget" userId="S::bwesley@luc.edu::04928de8-656b-4fc9-a34a-2e44ba06f3d4" providerId="AD" clId="Web-{8D591606-14C3-4209-80F0-41F42875B6D4}" dt="2020-06-29T16:40:46.640" v="383"/>
          <ac:spMkLst>
            <pc:docMk/>
            <pc:sldMk cId="494043769" sldId="258"/>
            <ac:spMk id="21" creationId="{7F488E8B-4E1E-4402-8935-D4E6C02615C7}"/>
          </ac:spMkLst>
        </pc:spChg>
        <pc:cxnChg chg="add">
          <ac:chgData name="Colacchio Wesley, Bridget" userId="S::bwesley@luc.edu::04928de8-656b-4fc9-a34a-2e44ba06f3d4" providerId="AD" clId="Web-{8D591606-14C3-4209-80F0-41F42875B6D4}" dt="2020-06-29T16:40:46.640" v="383"/>
          <ac:cxnSpMkLst>
            <pc:docMk/>
            <pc:sldMk cId="494043769" sldId="258"/>
            <ac:cxnSpMk id="23" creationId="{23AAC9B5-8015-485C-ACF9-A750390E9A56}"/>
          </ac:cxnSpMkLst>
        </pc:cxnChg>
      </pc:sldChg>
      <pc:sldChg chg="modSp new del">
        <pc:chgData name="Colacchio Wesley, Bridget" userId="S::bwesley@luc.edu::04928de8-656b-4fc9-a34a-2e44ba06f3d4" providerId="AD" clId="Web-{8D591606-14C3-4209-80F0-41F42875B6D4}" dt="2020-06-29T16:30:42.719" v="273"/>
        <pc:sldMkLst>
          <pc:docMk/>
          <pc:sldMk cId="894249763" sldId="258"/>
        </pc:sldMkLst>
        <pc:spChg chg="mod">
          <ac:chgData name="Colacchio Wesley, Bridget" userId="S::bwesley@luc.edu::04928de8-656b-4fc9-a34a-2e44ba06f3d4" providerId="AD" clId="Web-{8D591606-14C3-4209-80F0-41F42875B6D4}" dt="2020-06-29T16:30:33.938" v="270" actId="20577"/>
          <ac:spMkLst>
            <pc:docMk/>
            <pc:sldMk cId="894249763" sldId="258"/>
            <ac:spMk id="3" creationId="{06CC45DB-26AB-4ABB-8DE3-14044DBF6691}"/>
          </ac:spMkLst>
        </pc:spChg>
      </pc:sldChg>
      <pc:sldChg chg="addSp modSp new mod setBg">
        <pc:chgData name="Colacchio Wesley, Bridget" userId="S::bwesley@luc.edu::04928de8-656b-4fc9-a34a-2e44ba06f3d4" providerId="AD" clId="Web-{8D591606-14C3-4209-80F0-41F42875B6D4}" dt="2020-06-29T18:16:44.196" v="2252" actId="20577"/>
        <pc:sldMkLst>
          <pc:docMk/>
          <pc:sldMk cId="3221154785" sldId="259"/>
        </pc:sldMkLst>
        <pc:spChg chg="mod">
          <ac:chgData name="Colacchio Wesley, Bridget" userId="S::bwesley@luc.edu::04928de8-656b-4fc9-a34a-2e44ba06f3d4" providerId="AD" clId="Web-{8D591606-14C3-4209-80F0-41F42875B6D4}" dt="2020-06-29T16:47:31.953" v="567" actId="20577"/>
          <ac:spMkLst>
            <pc:docMk/>
            <pc:sldMk cId="3221154785" sldId="259"/>
            <ac:spMk id="2" creationId="{381EA08F-60B7-4E6F-95F2-B904D4558977}"/>
          </ac:spMkLst>
        </pc:spChg>
        <pc:spChg chg="mod">
          <ac:chgData name="Colacchio Wesley, Bridget" userId="S::bwesley@luc.edu::04928de8-656b-4fc9-a34a-2e44ba06f3d4" providerId="AD" clId="Web-{8D591606-14C3-4209-80F0-41F42875B6D4}" dt="2020-06-29T18:16:44.196" v="2252" actId="20577"/>
          <ac:spMkLst>
            <pc:docMk/>
            <pc:sldMk cId="3221154785" sldId="259"/>
            <ac:spMk id="3" creationId="{53C2BD5F-A855-4E89-89B0-5BD6EA074091}"/>
          </ac:spMkLst>
        </pc:spChg>
        <pc:spChg chg="add">
          <ac:chgData name="Colacchio Wesley, Bridget" userId="S::bwesley@luc.edu::04928de8-656b-4fc9-a34a-2e44ba06f3d4" providerId="AD" clId="Web-{8D591606-14C3-4209-80F0-41F42875B6D4}" dt="2020-06-29T16:42:27.890" v="430"/>
          <ac:spMkLst>
            <pc:docMk/>
            <pc:sldMk cId="3221154785" sldId="259"/>
            <ac:spMk id="8" creationId="{1C799903-48D5-4A31-A1A2-541072D9771E}"/>
          </ac:spMkLst>
        </pc:spChg>
        <pc:spChg chg="add">
          <ac:chgData name="Colacchio Wesley, Bridget" userId="S::bwesley@luc.edu::04928de8-656b-4fc9-a34a-2e44ba06f3d4" providerId="AD" clId="Web-{8D591606-14C3-4209-80F0-41F42875B6D4}" dt="2020-06-29T16:42:27.890" v="430"/>
          <ac:spMkLst>
            <pc:docMk/>
            <pc:sldMk cId="3221154785" sldId="259"/>
            <ac:spMk id="10" creationId="{8EFFF109-FC58-4FD3-BE05-9775A1310F55}"/>
          </ac:spMkLst>
        </pc:spChg>
        <pc:spChg chg="add">
          <ac:chgData name="Colacchio Wesley, Bridget" userId="S::bwesley@luc.edu::04928de8-656b-4fc9-a34a-2e44ba06f3d4" providerId="AD" clId="Web-{8D591606-14C3-4209-80F0-41F42875B6D4}" dt="2020-06-29T16:42:27.890" v="430"/>
          <ac:spMkLst>
            <pc:docMk/>
            <pc:sldMk cId="3221154785" sldId="259"/>
            <ac:spMk id="12" creationId="{E1B96AD6-92A9-4273-A62B-96A1C3E0BA95}"/>
          </ac:spMkLst>
        </pc:spChg>
        <pc:spChg chg="add">
          <ac:chgData name="Colacchio Wesley, Bridget" userId="S::bwesley@luc.edu::04928de8-656b-4fc9-a34a-2e44ba06f3d4" providerId="AD" clId="Web-{8D591606-14C3-4209-80F0-41F42875B6D4}" dt="2020-06-29T16:42:27.890" v="430"/>
          <ac:spMkLst>
            <pc:docMk/>
            <pc:sldMk cId="3221154785" sldId="259"/>
            <ac:spMk id="14" creationId="{463EEC44-1BA3-44ED-81FC-A644B04B2A44}"/>
          </ac:spMkLst>
        </pc:spChg>
      </pc:sldChg>
      <pc:sldChg chg="addSp delSp modSp new mod setBg">
        <pc:chgData name="Colacchio Wesley, Bridget" userId="S::bwesley@luc.edu::04928de8-656b-4fc9-a34a-2e44ba06f3d4" providerId="AD" clId="Web-{8D591606-14C3-4209-80F0-41F42875B6D4}" dt="2020-06-29T17:21:26.951" v="1647" actId="20577"/>
        <pc:sldMkLst>
          <pc:docMk/>
          <pc:sldMk cId="555781018" sldId="260"/>
        </pc:sldMkLst>
        <pc:spChg chg="mod">
          <ac:chgData name="Colacchio Wesley, Bridget" userId="S::bwesley@luc.edu::04928de8-656b-4fc9-a34a-2e44ba06f3d4" providerId="AD" clId="Web-{8D591606-14C3-4209-80F0-41F42875B6D4}" dt="2020-06-29T17:18:56.826" v="1614"/>
          <ac:spMkLst>
            <pc:docMk/>
            <pc:sldMk cId="555781018" sldId="260"/>
            <ac:spMk id="2" creationId="{81B7A8E8-E679-409A-922E-A907EE91BE11}"/>
          </ac:spMkLst>
        </pc:spChg>
        <pc:spChg chg="del mod">
          <ac:chgData name="Colacchio Wesley, Bridget" userId="S::bwesley@luc.edu::04928de8-656b-4fc9-a34a-2e44ba06f3d4" providerId="AD" clId="Web-{8D591606-14C3-4209-80F0-41F42875B6D4}" dt="2020-06-29T17:01:58.514" v="1211"/>
          <ac:spMkLst>
            <pc:docMk/>
            <pc:sldMk cId="555781018" sldId="260"/>
            <ac:spMk id="3" creationId="{95A47B80-7E6B-4048-8708-642AB3D6BDFB}"/>
          </ac:spMkLst>
        </pc:spChg>
        <pc:spChg chg="add mod ord">
          <ac:chgData name="Colacchio Wesley, Bridget" userId="S::bwesley@luc.edu::04928de8-656b-4fc9-a34a-2e44ba06f3d4" providerId="AD" clId="Web-{8D591606-14C3-4209-80F0-41F42875B6D4}" dt="2020-06-29T17:21:26.951" v="1647" actId="20577"/>
          <ac:spMkLst>
            <pc:docMk/>
            <pc:sldMk cId="555781018" sldId="260"/>
            <ac:spMk id="6" creationId="{141E8F3F-5F75-49FB-8F5D-56A17A45F19B}"/>
          </ac:spMkLst>
        </pc:spChg>
        <pc:spChg chg="add del mod">
          <ac:chgData name="Colacchio Wesley, Bridget" userId="S::bwesley@luc.edu::04928de8-656b-4fc9-a34a-2e44ba06f3d4" providerId="AD" clId="Web-{8D591606-14C3-4209-80F0-41F42875B6D4}" dt="2020-06-29T17:03:51.249" v="1264"/>
          <ac:spMkLst>
            <pc:docMk/>
            <pc:sldMk cId="555781018" sldId="260"/>
            <ac:spMk id="8" creationId="{0AAB413A-7266-4E9F-87A9-11D2779A0239}"/>
          </ac:spMkLst>
        </pc:spChg>
        <pc:spChg chg="add del">
          <ac:chgData name="Colacchio Wesley, Bridget" userId="S::bwesley@luc.edu::04928de8-656b-4fc9-a34a-2e44ba06f3d4" providerId="AD" clId="Web-{8D591606-14C3-4209-80F0-41F42875B6D4}" dt="2020-06-29T17:04:49.686" v="1268"/>
          <ac:spMkLst>
            <pc:docMk/>
            <pc:sldMk cId="555781018" sldId="260"/>
            <ac:spMk id="10" creationId="{D2B783EE-0239-4717-BBEA-8C9EAC61C824}"/>
          </ac:spMkLst>
        </pc:spChg>
        <pc:spChg chg="add del">
          <ac:chgData name="Colacchio Wesley, Bridget" userId="S::bwesley@luc.edu::04928de8-656b-4fc9-a34a-2e44ba06f3d4" providerId="AD" clId="Web-{8D591606-14C3-4209-80F0-41F42875B6D4}" dt="2020-06-29T17:04:49.686" v="1268"/>
          <ac:spMkLst>
            <pc:docMk/>
            <pc:sldMk cId="555781018" sldId="260"/>
            <ac:spMk id="12" creationId="{A7B99495-F43F-4D80-A44F-2CB4764EB90B}"/>
          </ac:spMkLst>
        </pc:spChg>
        <pc:spChg chg="add del">
          <ac:chgData name="Colacchio Wesley, Bridget" userId="S::bwesley@luc.edu::04928de8-656b-4fc9-a34a-2e44ba06f3d4" providerId="AD" clId="Web-{8D591606-14C3-4209-80F0-41F42875B6D4}" dt="2020-06-29T17:04:49.686" v="1268"/>
          <ac:spMkLst>
            <pc:docMk/>
            <pc:sldMk cId="555781018" sldId="260"/>
            <ac:spMk id="14" creationId="{70BEB1E7-2F88-40BC-B73D-42E5B6F80BFC}"/>
          </ac:spMkLst>
        </pc:spChg>
        <pc:spChg chg="add del">
          <ac:chgData name="Colacchio Wesley, Bridget" userId="S::bwesley@luc.edu::04928de8-656b-4fc9-a34a-2e44ba06f3d4" providerId="AD" clId="Web-{8D591606-14C3-4209-80F0-41F42875B6D4}" dt="2020-06-29T17:18:56.826" v="1614"/>
          <ac:spMkLst>
            <pc:docMk/>
            <pc:sldMk cId="555781018" sldId="260"/>
            <ac:spMk id="19" creationId="{C95B82D5-A8BB-45BF-BED8-C7B206892100}"/>
          </ac:spMkLst>
        </pc:spChg>
        <pc:spChg chg="add del">
          <ac:chgData name="Colacchio Wesley, Bridget" userId="S::bwesley@luc.edu::04928de8-656b-4fc9-a34a-2e44ba06f3d4" providerId="AD" clId="Web-{8D591606-14C3-4209-80F0-41F42875B6D4}" dt="2020-06-29T17:18:56.826" v="1614"/>
          <ac:spMkLst>
            <pc:docMk/>
            <pc:sldMk cId="555781018" sldId="260"/>
            <ac:spMk id="21" creationId="{296C61EC-FBF4-4216-BE67-6C864D30A01C}"/>
          </ac:spMkLst>
        </pc:spChg>
        <pc:spChg chg="add">
          <ac:chgData name="Colacchio Wesley, Bridget" userId="S::bwesley@luc.edu::04928de8-656b-4fc9-a34a-2e44ba06f3d4" providerId="AD" clId="Web-{8D591606-14C3-4209-80F0-41F42875B6D4}" dt="2020-06-29T17:18:56.826" v="1614"/>
          <ac:spMkLst>
            <pc:docMk/>
            <pc:sldMk cId="555781018" sldId="260"/>
            <ac:spMk id="26" creationId="{B53FC5D6-983B-46C5-B1EE-0D1A2A6F2E53}"/>
          </ac:spMkLst>
        </pc:spChg>
        <pc:spChg chg="add">
          <ac:chgData name="Colacchio Wesley, Bridget" userId="S::bwesley@luc.edu::04928de8-656b-4fc9-a34a-2e44ba06f3d4" providerId="AD" clId="Web-{8D591606-14C3-4209-80F0-41F42875B6D4}" dt="2020-06-29T17:18:56.826" v="1614"/>
          <ac:spMkLst>
            <pc:docMk/>
            <pc:sldMk cId="555781018" sldId="260"/>
            <ac:spMk id="28" creationId="{6D42FB0C-8A7F-4C02-8A05-81CC895C9098}"/>
          </ac:spMkLst>
        </pc:spChg>
        <pc:spChg chg="add">
          <ac:chgData name="Colacchio Wesley, Bridget" userId="S::bwesley@luc.edu::04928de8-656b-4fc9-a34a-2e44ba06f3d4" providerId="AD" clId="Web-{8D591606-14C3-4209-80F0-41F42875B6D4}" dt="2020-06-29T17:18:56.826" v="1614"/>
          <ac:spMkLst>
            <pc:docMk/>
            <pc:sldMk cId="555781018" sldId="260"/>
            <ac:spMk id="30" creationId="{5884CB35-DA3F-4B59-859D-EC97437A6DA8}"/>
          </ac:spMkLst>
        </pc:spChg>
        <pc:spChg chg="add">
          <ac:chgData name="Colacchio Wesley, Bridget" userId="S::bwesley@luc.edu::04928de8-656b-4fc9-a34a-2e44ba06f3d4" providerId="AD" clId="Web-{8D591606-14C3-4209-80F0-41F42875B6D4}" dt="2020-06-29T17:18:56.826" v="1614"/>
          <ac:spMkLst>
            <pc:docMk/>
            <pc:sldMk cId="555781018" sldId="260"/>
            <ac:spMk id="32" creationId="{CD463199-883F-44A5-8267-E52DBE8B0E28}"/>
          </ac:spMkLst>
        </pc:spChg>
        <pc:spChg chg="add">
          <ac:chgData name="Colacchio Wesley, Bridget" userId="S::bwesley@luc.edu::04928de8-656b-4fc9-a34a-2e44ba06f3d4" providerId="AD" clId="Web-{8D591606-14C3-4209-80F0-41F42875B6D4}" dt="2020-06-29T17:18:56.826" v="1614"/>
          <ac:spMkLst>
            <pc:docMk/>
            <pc:sldMk cId="555781018" sldId="260"/>
            <ac:spMk id="34" creationId="{2A058240-2147-45E0-AEDC-7842EF6C324B}"/>
          </ac:spMkLst>
        </pc:spChg>
        <pc:spChg chg="add">
          <ac:chgData name="Colacchio Wesley, Bridget" userId="S::bwesley@luc.edu::04928de8-656b-4fc9-a34a-2e44ba06f3d4" providerId="AD" clId="Web-{8D591606-14C3-4209-80F0-41F42875B6D4}" dt="2020-06-29T17:18:56.826" v="1614"/>
          <ac:spMkLst>
            <pc:docMk/>
            <pc:sldMk cId="555781018" sldId="260"/>
            <ac:spMk id="36" creationId="{134620E6-82E6-47DD-80A8-77EACC635F4D}"/>
          </ac:spMkLst>
        </pc:spChg>
        <pc:picChg chg="add mod ord">
          <ac:chgData name="Colacchio Wesley, Bridget" userId="S::bwesley@luc.edu::04928de8-656b-4fc9-a34a-2e44ba06f3d4" providerId="AD" clId="Web-{8D591606-14C3-4209-80F0-41F42875B6D4}" dt="2020-06-29T17:20:47.623" v="1637" actId="688"/>
          <ac:picMkLst>
            <pc:docMk/>
            <pc:sldMk cId="555781018" sldId="260"/>
            <ac:picMk id="4" creationId="{95E7370F-6852-49A2-88FC-E3F99511B29F}"/>
          </ac:picMkLst>
        </pc:picChg>
        <pc:picChg chg="add del mod ord modCrop">
          <ac:chgData name="Colacchio Wesley, Bridget" userId="S::bwesley@luc.edu::04928de8-656b-4fc9-a34a-2e44ba06f3d4" providerId="AD" clId="Web-{8D591606-14C3-4209-80F0-41F42875B6D4}" dt="2020-06-29T17:20:42.795" v="1636"/>
          <ac:picMkLst>
            <pc:docMk/>
            <pc:sldMk cId="555781018" sldId="260"/>
            <ac:picMk id="5" creationId="{6480B18E-58D0-4F47-BE5F-840F02DFF02B}"/>
          </ac:picMkLst>
        </pc:picChg>
      </pc:sldChg>
      <pc:sldChg chg="add del replId">
        <pc:chgData name="Colacchio Wesley, Bridget" userId="S::bwesley@luc.edu::04928de8-656b-4fc9-a34a-2e44ba06f3d4" providerId="AD" clId="Web-{8D591606-14C3-4209-80F0-41F42875B6D4}" dt="2020-06-29T17:00:39.343" v="1174"/>
        <pc:sldMkLst>
          <pc:docMk/>
          <pc:sldMk cId="1330654178" sldId="261"/>
        </pc:sldMkLst>
      </pc:sldChg>
      <pc:sldChg chg="addSp delSp modSp add ord replId">
        <pc:chgData name="Colacchio Wesley, Bridget" userId="S::bwesley@luc.edu::04928de8-656b-4fc9-a34a-2e44ba06f3d4" providerId="AD" clId="Web-{8D591606-14C3-4209-80F0-41F42875B6D4}" dt="2020-06-29T17:20:17.451" v="1631" actId="14100"/>
        <pc:sldMkLst>
          <pc:docMk/>
          <pc:sldMk cId="4021490754" sldId="261"/>
        </pc:sldMkLst>
        <pc:spChg chg="mod">
          <ac:chgData name="Colacchio Wesley, Bridget" userId="S::bwesley@luc.edu::04928de8-656b-4fc9-a34a-2e44ba06f3d4" providerId="AD" clId="Web-{8D591606-14C3-4209-80F0-41F42875B6D4}" dt="2020-06-29T17:19:25.091" v="1615"/>
          <ac:spMkLst>
            <pc:docMk/>
            <pc:sldMk cId="4021490754" sldId="261"/>
            <ac:spMk id="2" creationId="{81B7A8E8-E679-409A-922E-A907EE91BE11}"/>
          </ac:spMkLst>
        </pc:spChg>
        <pc:spChg chg="mod ord">
          <ac:chgData name="Colacchio Wesley, Bridget" userId="S::bwesley@luc.edu::04928de8-656b-4fc9-a34a-2e44ba06f3d4" providerId="AD" clId="Web-{8D591606-14C3-4209-80F0-41F42875B6D4}" dt="2020-06-29T17:20:17.451" v="1631" actId="14100"/>
          <ac:spMkLst>
            <pc:docMk/>
            <pc:sldMk cId="4021490754" sldId="261"/>
            <ac:spMk id="3" creationId="{95A47B80-7E6B-4048-8708-642AB3D6BDFB}"/>
          </ac:spMkLst>
        </pc:spChg>
        <pc:spChg chg="del">
          <ac:chgData name="Colacchio Wesley, Bridget" userId="S::bwesley@luc.edu::04928de8-656b-4fc9-a34a-2e44ba06f3d4" providerId="AD" clId="Web-{8D591606-14C3-4209-80F0-41F42875B6D4}" dt="2020-06-29T17:00:48.718" v="1176"/>
          <ac:spMkLst>
            <pc:docMk/>
            <pc:sldMk cId="4021490754" sldId="261"/>
            <ac:spMk id="6" creationId="{141E8F3F-5F75-49FB-8F5D-56A17A45F19B}"/>
          </ac:spMkLst>
        </pc:spChg>
        <pc:spChg chg="del">
          <ac:chgData name="Colacchio Wesley, Bridget" userId="S::bwesley@luc.edu::04928de8-656b-4fc9-a34a-2e44ba06f3d4" providerId="AD" clId="Web-{8D591606-14C3-4209-80F0-41F42875B6D4}" dt="2020-06-29T17:02:57.858" v="1242"/>
          <ac:spMkLst>
            <pc:docMk/>
            <pc:sldMk cId="4021490754" sldId="261"/>
            <ac:spMk id="10" creationId="{D2B783EE-0239-4717-BBEA-8C9EAC61C824}"/>
          </ac:spMkLst>
        </pc:spChg>
        <pc:spChg chg="del">
          <ac:chgData name="Colacchio Wesley, Bridget" userId="S::bwesley@luc.edu::04928de8-656b-4fc9-a34a-2e44ba06f3d4" providerId="AD" clId="Web-{8D591606-14C3-4209-80F0-41F42875B6D4}" dt="2020-06-29T17:02:57.858" v="1242"/>
          <ac:spMkLst>
            <pc:docMk/>
            <pc:sldMk cId="4021490754" sldId="261"/>
            <ac:spMk id="12" creationId="{A7B99495-F43F-4D80-A44F-2CB4764EB90B}"/>
          </ac:spMkLst>
        </pc:spChg>
        <pc:spChg chg="del">
          <ac:chgData name="Colacchio Wesley, Bridget" userId="S::bwesley@luc.edu::04928de8-656b-4fc9-a34a-2e44ba06f3d4" providerId="AD" clId="Web-{8D591606-14C3-4209-80F0-41F42875B6D4}" dt="2020-06-29T17:02:57.858" v="1242"/>
          <ac:spMkLst>
            <pc:docMk/>
            <pc:sldMk cId="4021490754" sldId="261"/>
            <ac:spMk id="14" creationId="{70BEB1E7-2F88-40BC-B73D-42E5B6F80BFC}"/>
          </ac:spMkLst>
        </pc:spChg>
        <pc:spChg chg="add del">
          <ac:chgData name="Colacchio Wesley, Bridget" userId="S::bwesley@luc.edu::04928de8-656b-4fc9-a34a-2e44ba06f3d4" providerId="AD" clId="Web-{8D591606-14C3-4209-80F0-41F42875B6D4}" dt="2020-06-29T17:04:54.952" v="1269"/>
          <ac:spMkLst>
            <pc:docMk/>
            <pc:sldMk cId="4021490754" sldId="261"/>
            <ac:spMk id="19" creationId="{0F6CDC51-8D27-4BF4-AB33-7D5905E80D90}"/>
          </ac:spMkLst>
        </pc:spChg>
        <pc:spChg chg="add del">
          <ac:chgData name="Colacchio Wesley, Bridget" userId="S::bwesley@luc.edu::04928de8-656b-4fc9-a34a-2e44ba06f3d4" providerId="AD" clId="Web-{8D591606-14C3-4209-80F0-41F42875B6D4}" dt="2020-06-29T17:04:54.952" v="1269"/>
          <ac:spMkLst>
            <pc:docMk/>
            <pc:sldMk cId="4021490754" sldId="261"/>
            <ac:spMk id="23" creationId="{DF4CE22F-8463-44F2-BE50-65D9B5035E87}"/>
          </ac:spMkLst>
        </pc:spChg>
        <pc:spChg chg="add del">
          <ac:chgData name="Colacchio Wesley, Bridget" userId="S::bwesley@luc.edu::04928de8-656b-4fc9-a34a-2e44ba06f3d4" providerId="AD" clId="Web-{8D591606-14C3-4209-80F0-41F42875B6D4}" dt="2020-06-29T17:04:54.952" v="1269"/>
          <ac:spMkLst>
            <pc:docMk/>
            <pc:sldMk cId="4021490754" sldId="261"/>
            <ac:spMk id="25" creationId="{3FA1383B-2709-4E36-8FF8-7A737213B4CB}"/>
          </ac:spMkLst>
        </pc:spChg>
        <pc:spChg chg="add del">
          <ac:chgData name="Colacchio Wesley, Bridget" userId="S::bwesley@luc.edu::04928de8-656b-4fc9-a34a-2e44ba06f3d4" providerId="AD" clId="Web-{8D591606-14C3-4209-80F0-41F42875B6D4}" dt="2020-06-29T17:19:25.091" v="1615"/>
          <ac:spMkLst>
            <pc:docMk/>
            <pc:sldMk cId="4021490754" sldId="261"/>
            <ac:spMk id="30" creationId="{C95B82D5-A8BB-45BF-BED8-C7B206892100}"/>
          </ac:spMkLst>
        </pc:spChg>
        <pc:spChg chg="add del">
          <ac:chgData name="Colacchio Wesley, Bridget" userId="S::bwesley@luc.edu::04928de8-656b-4fc9-a34a-2e44ba06f3d4" providerId="AD" clId="Web-{8D591606-14C3-4209-80F0-41F42875B6D4}" dt="2020-06-29T17:19:25.091" v="1615"/>
          <ac:spMkLst>
            <pc:docMk/>
            <pc:sldMk cId="4021490754" sldId="261"/>
            <ac:spMk id="32" creationId="{296C61EC-FBF4-4216-BE67-6C864D30A01C}"/>
          </ac:spMkLst>
        </pc:spChg>
        <pc:spChg chg="add">
          <ac:chgData name="Colacchio Wesley, Bridget" userId="S::bwesley@luc.edu::04928de8-656b-4fc9-a34a-2e44ba06f3d4" providerId="AD" clId="Web-{8D591606-14C3-4209-80F0-41F42875B6D4}" dt="2020-06-29T17:19:25.091" v="1615"/>
          <ac:spMkLst>
            <pc:docMk/>
            <pc:sldMk cId="4021490754" sldId="261"/>
            <ac:spMk id="37" creationId="{B53FC5D6-983B-46C5-B1EE-0D1A2A6F2E53}"/>
          </ac:spMkLst>
        </pc:spChg>
        <pc:spChg chg="add">
          <ac:chgData name="Colacchio Wesley, Bridget" userId="S::bwesley@luc.edu::04928de8-656b-4fc9-a34a-2e44ba06f3d4" providerId="AD" clId="Web-{8D591606-14C3-4209-80F0-41F42875B6D4}" dt="2020-06-29T17:19:25.091" v="1615"/>
          <ac:spMkLst>
            <pc:docMk/>
            <pc:sldMk cId="4021490754" sldId="261"/>
            <ac:spMk id="39" creationId="{6D42FB0C-8A7F-4C02-8A05-81CC895C9098}"/>
          </ac:spMkLst>
        </pc:spChg>
        <pc:spChg chg="add">
          <ac:chgData name="Colacchio Wesley, Bridget" userId="S::bwesley@luc.edu::04928de8-656b-4fc9-a34a-2e44ba06f3d4" providerId="AD" clId="Web-{8D591606-14C3-4209-80F0-41F42875B6D4}" dt="2020-06-29T17:19:25.091" v="1615"/>
          <ac:spMkLst>
            <pc:docMk/>
            <pc:sldMk cId="4021490754" sldId="261"/>
            <ac:spMk id="41" creationId="{5884CB35-DA3F-4B59-859D-EC97437A6DA8}"/>
          </ac:spMkLst>
        </pc:spChg>
        <pc:spChg chg="add">
          <ac:chgData name="Colacchio Wesley, Bridget" userId="S::bwesley@luc.edu::04928de8-656b-4fc9-a34a-2e44ba06f3d4" providerId="AD" clId="Web-{8D591606-14C3-4209-80F0-41F42875B6D4}" dt="2020-06-29T17:19:25.091" v="1615"/>
          <ac:spMkLst>
            <pc:docMk/>
            <pc:sldMk cId="4021490754" sldId="261"/>
            <ac:spMk id="43" creationId="{CD463199-883F-44A5-8267-E52DBE8B0E28}"/>
          </ac:spMkLst>
        </pc:spChg>
        <pc:spChg chg="add">
          <ac:chgData name="Colacchio Wesley, Bridget" userId="S::bwesley@luc.edu::04928de8-656b-4fc9-a34a-2e44ba06f3d4" providerId="AD" clId="Web-{8D591606-14C3-4209-80F0-41F42875B6D4}" dt="2020-06-29T17:19:25.091" v="1615"/>
          <ac:spMkLst>
            <pc:docMk/>
            <pc:sldMk cId="4021490754" sldId="261"/>
            <ac:spMk id="45" creationId="{2A058240-2147-45E0-AEDC-7842EF6C324B}"/>
          </ac:spMkLst>
        </pc:spChg>
        <pc:spChg chg="add">
          <ac:chgData name="Colacchio Wesley, Bridget" userId="S::bwesley@luc.edu::04928de8-656b-4fc9-a34a-2e44ba06f3d4" providerId="AD" clId="Web-{8D591606-14C3-4209-80F0-41F42875B6D4}" dt="2020-06-29T17:19:25.091" v="1615"/>
          <ac:spMkLst>
            <pc:docMk/>
            <pc:sldMk cId="4021490754" sldId="261"/>
            <ac:spMk id="47" creationId="{134620E6-82E6-47DD-80A8-77EACC635F4D}"/>
          </ac:spMkLst>
        </pc:spChg>
        <pc:picChg chg="mod">
          <ac:chgData name="Colacchio Wesley, Bridget" userId="S::bwesley@luc.edu::04928de8-656b-4fc9-a34a-2e44ba06f3d4" providerId="AD" clId="Web-{8D591606-14C3-4209-80F0-41F42875B6D4}" dt="2020-06-29T17:19:37.982" v="1616" actId="1076"/>
          <ac:picMkLst>
            <pc:docMk/>
            <pc:sldMk cId="4021490754" sldId="261"/>
            <ac:picMk id="4" creationId="{95E7370F-6852-49A2-88FC-E3F99511B29F}"/>
          </ac:picMkLst>
        </pc:picChg>
        <pc:picChg chg="mod ord">
          <ac:chgData name="Colacchio Wesley, Bridget" userId="S::bwesley@luc.edu::04928de8-656b-4fc9-a34a-2e44ba06f3d4" providerId="AD" clId="Web-{8D591606-14C3-4209-80F0-41F42875B6D4}" dt="2020-06-29T17:19:51.810" v="1619" actId="1076"/>
          <ac:picMkLst>
            <pc:docMk/>
            <pc:sldMk cId="4021490754" sldId="261"/>
            <ac:picMk id="5" creationId="{6480B18E-58D0-4F47-BE5F-840F02DFF02B}"/>
          </ac:picMkLst>
        </pc:picChg>
        <pc:picChg chg="add del">
          <ac:chgData name="Colacchio Wesley, Bridget" userId="S::bwesley@luc.edu::04928de8-656b-4fc9-a34a-2e44ba06f3d4" providerId="AD" clId="Web-{8D591606-14C3-4209-80F0-41F42875B6D4}" dt="2020-06-29T17:04:54.952" v="1269"/>
          <ac:picMkLst>
            <pc:docMk/>
            <pc:sldMk cId="4021490754" sldId="261"/>
            <ac:picMk id="21" creationId="{24FB90F3-DFB9-42D4-B851-120249962A25}"/>
          </ac:picMkLst>
        </pc:picChg>
      </pc:sldChg>
      <pc:sldChg chg="modSp add ord replId">
        <pc:chgData name="Colacchio Wesley, Bridget" userId="S::bwesley@luc.edu::04928de8-656b-4fc9-a34a-2e44ba06f3d4" providerId="AD" clId="Web-{8D591606-14C3-4209-80F0-41F42875B6D4}" dt="2020-06-29T17:09:18.248" v="1370" actId="20577"/>
        <pc:sldMkLst>
          <pc:docMk/>
          <pc:sldMk cId="2917697166" sldId="262"/>
        </pc:sldMkLst>
        <pc:spChg chg="mod">
          <ac:chgData name="Colacchio Wesley, Bridget" userId="S::bwesley@luc.edu::04928de8-656b-4fc9-a34a-2e44ba06f3d4" providerId="AD" clId="Web-{8D591606-14C3-4209-80F0-41F42875B6D4}" dt="2020-06-29T17:05:29.092" v="1287" actId="20577"/>
          <ac:spMkLst>
            <pc:docMk/>
            <pc:sldMk cId="2917697166" sldId="262"/>
            <ac:spMk id="2" creationId="{3ADE8A34-DE63-44A6-962E-E0070C51B9C3}"/>
          </ac:spMkLst>
        </pc:spChg>
        <pc:spChg chg="mod">
          <ac:chgData name="Colacchio Wesley, Bridget" userId="S::bwesley@luc.edu::04928de8-656b-4fc9-a34a-2e44ba06f3d4" providerId="AD" clId="Web-{8D591606-14C3-4209-80F0-41F42875B6D4}" dt="2020-06-29T17:09:18.248" v="1370" actId="20577"/>
          <ac:spMkLst>
            <pc:docMk/>
            <pc:sldMk cId="2917697166" sldId="262"/>
            <ac:spMk id="3" creationId="{0E9B3611-A9AD-4B67-988C-D935085638CA}"/>
          </ac:spMkLst>
        </pc:spChg>
      </pc:sldChg>
      <pc:sldChg chg="addSp delSp modSp new mod setBg">
        <pc:chgData name="Colacchio Wesley, Bridget" userId="S::bwesley@luc.edu::04928de8-656b-4fc9-a34a-2e44ba06f3d4" providerId="AD" clId="Web-{8D591606-14C3-4209-80F0-41F42875B6D4}" dt="2020-06-29T17:22:28.138" v="1674" actId="20577"/>
        <pc:sldMkLst>
          <pc:docMk/>
          <pc:sldMk cId="3099246357" sldId="263"/>
        </pc:sldMkLst>
        <pc:spChg chg="mod">
          <ac:chgData name="Colacchio Wesley, Bridget" userId="S::bwesley@luc.edu::04928de8-656b-4fc9-a34a-2e44ba06f3d4" providerId="AD" clId="Web-{8D591606-14C3-4209-80F0-41F42875B6D4}" dt="2020-06-29T17:22:28.138" v="1674" actId="20577"/>
          <ac:spMkLst>
            <pc:docMk/>
            <pc:sldMk cId="3099246357" sldId="263"/>
            <ac:spMk id="2" creationId="{5915D171-278A-47A4-8383-469969331F7F}"/>
          </ac:spMkLst>
        </pc:spChg>
        <pc:spChg chg="mod ord">
          <ac:chgData name="Colacchio Wesley, Bridget" userId="S::bwesley@luc.edu::04928de8-656b-4fc9-a34a-2e44ba06f3d4" providerId="AD" clId="Web-{8D591606-14C3-4209-80F0-41F42875B6D4}" dt="2020-06-29T17:21:50.748" v="1656" actId="14100"/>
          <ac:spMkLst>
            <pc:docMk/>
            <pc:sldMk cId="3099246357" sldId="263"/>
            <ac:spMk id="3" creationId="{002A0A66-BC2E-43BD-BF03-C1857ED12FA8}"/>
          </ac:spMkLst>
        </pc:spChg>
        <pc:spChg chg="add">
          <ac:chgData name="Colacchio Wesley, Bridget" userId="S::bwesley@luc.edu::04928de8-656b-4fc9-a34a-2e44ba06f3d4" providerId="AD" clId="Web-{8D591606-14C3-4209-80F0-41F42875B6D4}" dt="2020-06-29T17:17:59.420" v="1613"/>
          <ac:spMkLst>
            <pc:docMk/>
            <pc:sldMk cId="3099246357" sldId="263"/>
            <ac:spMk id="6" creationId="{577D1452-F0B7-431E-9A24-D3F7103D8510}"/>
          </ac:spMkLst>
        </pc:spChg>
        <pc:spChg chg="add">
          <ac:chgData name="Colacchio Wesley, Bridget" userId="S::bwesley@luc.edu::04928de8-656b-4fc9-a34a-2e44ba06f3d4" providerId="AD" clId="Web-{8D591606-14C3-4209-80F0-41F42875B6D4}" dt="2020-06-29T17:17:59.420" v="1613"/>
          <ac:spMkLst>
            <pc:docMk/>
            <pc:sldMk cId="3099246357" sldId="263"/>
            <ac:spMk id="7" creationId="{A660F4F9-5DF5-4F15-BE6A-CD8648BB1148}"/>
          </ac:spMkLst>
        </pc:spChg>
        <pc:spChg chg="add del">
          <ac:chgData name="Colacchio Wesley, Bridget" userId="S::bwesley@luc.edu::04928de8-656b-4fc9-a34a-2e44ba06f3d4" providerId="AD" clId="Web-{8D591606-14C3-4209-80F0-41F42875B6D4}" dt="2020-06-29T17:17:59.404" v="1612"/>
          <ac:spMkLst>
            <pc:docMk/>
            <pc:sldMk cId="3099246357" sldId="263"/>
            <ac:spMk id="9" creationId="{8E20FA99-AAAC-4AF3-9FAE-707420324F1C}"/>
          </ac:spMkLst>
        </pc:spChg>
        <pc:spChg chg="add del">
          <ac:chgData name="Colacchio Wesley, Bridget" userId="S::bwesley@luc.edu::04928de8-656b-4fc9-a34a-2e44ba06f3d4" providerId="AD" clId="Web-{8D591606-14C3-4209-80F0-41F42875B6D4}" dt="2020-06-29T17:17:59.404" v="1612"/>
          <ac:spMkLst>
            <pc:docMk/>
            <pc:sldMk cId="3099246357" sldId="263"/>
            <ac:spMk id="11" creationId="{9573BE85-6043-4C3A-A7DD-483A0A5FB740}"/>
          </ac:spMkLst>
        </pc:spChg>
        <pc:picChg chg="add mod modCrop">
          <ac:chgData name="Colacchio Wesley, Bridget" userId="S::bwesley@luc.edu::04928de8-656b-4fc9-a34a-2e44ba06f3d4" providerId="AD" clId="Web-{8D591606-14C3-4209-80F0-41F42875B6D4}" dt="2020-06-29T17:17:59.420" v="1613"/>
          <ac:picMkLst>
            <pc:docMk/>
            <pc:sldMk cId="3099246357" sldId="263"/>
            <ac:picMk id="4" creationId="{B91DBFB9-87D7-48B0-970F-A55B024296D2}"/>
          </ac:picMkLst>
        </pc:picChg>
      </pc:sldChg>
      <pc:sldChg chg="addSp modSp new mod setBg">
        <pc:chgData name="Colacchio Wesley, Bridget" userId="S::bwesley@luc.edu::04928de8-656b-4fc9-a34a-2e44ba06f3d4" providerId="AD" clId="Web-{8D591606-14C3-4209-80F0-41F42875B6D4}" dt="2020-06-29T17:26:17.497" v="1813" actId="20577"/>
        <pc:sldMkLst>
          <pc:docMk/>
          <pc:sldMk cId="2522049291" sldId="264"/>
        </pc:sldMkLst>
        <pc:spChg chg="mod">
          <ac:chgData name="Colacchio Wesley, Bridget" userId="S::bwesley@luc.edu::04928de8-656b-4fc9-a34a-2e44ba06f3d4" providerId="AD" clId="Web-{8D591606-14C3-4209-80F0-41F42875B6D4}" dt="2020-06-29T17:25:10.466" v="1791"/>
          <ac:spMkLst>
            <pc:docMk/>
            <pc:sldMk cId="2522049291" sldId="264"/>
            <ac:spMk id="2" creationId="{9F874B6A-A7F6-4E75-B3CF-C6570D9095F0}"/>
          </ac:spMkLst>
        </pc:spChg>
        <pc:spChg chg="mod">
          <ac:chgData name="Colacchio Wesley, Bridget" userId="S::bwesley@luc.edu::04928de8-656b-4fc9-a34a-2e44ba06f3d4" providerId="AD" clId="Web-{8D591606-14C3-4209-80F0-41F42875B6D4}" dt="2020-06-29T17:26:17.497" v="1813" actId="20577"/>
          <ac:spMkLst>
            <pc:docMk/>
            <pc:sldMk cId="2522049291" sldId="264"/>
            <ac:spMk id="3" creationId="{2046039F-451C-4E04-8CA1-E59ADBD962A7}"/>
          </ac:spMkLst>
        </pc:spChg>
        <pc:spChg chg="add">
          <ac:chgData name="Colacchio Wesley, Bridget" userId="S::bwesley@luc.edu::04928de8-656b-4fc9-a34a-2e44ba06f3d4" providerId="AD" clId="Web-{8D591606-14C3-4209-80F0-41F42875B6D4}" dt="2020-06-29T17:25:10.466" v="1791"/>
          <ac:spMkLst>
            <pc:docMk/>
            <pc:sldMk cId="2522049291" sldId="264"/>
            <ac:spMk id="8" creationId="{907EF6B7-1338-4443-8C46-6A318D952DFD}"/>
          </ac:spMkLst>
        </pc:spChg>
        <pc:spChg chg="add">
          <ac:chgData name="Colacchio Wesley, Bridget" userId="S::bwesley@luc.edu::04928de8-656b-4fc9-a34a-2e44ba06f3d4" providerId="AD" clId="Web-{8D591606-14C3-4209-80F0-41F42875B6D4}" dt="2020-06-29T17:25:10.466" v="1791"/>
          <ac:spMkLst>
            <pc:docMk/>
            <pc:sldMk cId="2522049291" sldId="264"/>
            <ac:spMk id="10" creationId="{DAAE4CDD-124C-4DCF-9584-B6033B545DD5}"/>
          </ac:spMkLst>
        </pc:spChg>
        <pc:spChg chg="add">
          <ac:chgData name="Colacchio Wesley, Bridget" userId="S::bwesley@luc.edu::04928de8-656b-4fc9-a34a-2e44ba06f3d4" providerId="AD" clId="Web-{8D591606-14C3-4209-80F0-41F42875B6D4}" dt="2020-06-29T17:25:10.466" v="1791"/>
          <ac:spMkLst>
            <pc:docMk/>
            <pc:sldMk cId="2522049291" sldId="264"/>
            <ac:spMk id="12" creationId="{081E4A58-353D-44AE-B2FC-2A74E2E400F7}"/>
          </ac:spMkLst>
        </pc:spChg>
      </pc:sldChg>
      <pc:sldChg chg="modSp new">
        <pc:chgData name="Colacchio Wesley, Bridget" userId="S::bwesley@luc.edu::04928de8-656b-4fc9-a34a-2e44ba06f3d4" providerId="AD" clId="Web-{8D591606-14C3-4209-80F0-41F42875B6D4}" dt="2020-06-29T17:32:58.106" v="2143" actId="14100"/>
        <pc:sldMkLst>
          <pc:docMk/>
          <pc:sldMk cId="569016563" sldId="265"/>
        </pc:sldMkLst>
        <pc:spChg chg="mod">
          <ac:chgData name="Colacchio Wesley, Bridget" userId="S::bwesley@luc.edu::04928de8-656b-4fc9-a34a-2e44ba06f3d4" providerId="AD" clId="Web-{8D591606-14C3-4209-80F0-41F42875B6D4}" dt="2020-06-29T17:32:51.981" v="2141" actId="1076"/>
          <ac:spMkLst>
            <pc:docMk/>
            <pc:sldMk cId="569016563" sldId="265"/>
            <ac:spMk id="2" creationId="{E9FCC977-8A6F-4130-ACA2-590CF101C794}"/>
          </ac:spMkLst>
        </pc:spChg>
        <pc:spChg chg="mod">
          <ac:chgData name="Colacchio Wesley, Bridget" userId="S::bwesley@luc.edu::04928de8-656b-4fc9-a34a-2e44ba06f3d4" providerId="AD" clId="Web-{8D591606-14C3-4209-80F0-41F42875B6D4}" dt="2020-06-29T17:32:58.106" v="2143" actId="14100"/>
          <ac:spMkLst>
            <pc:docMk/>
            <pc:sldMk cId="569016563" sldId="265"/>
            <ac:spMk id="3" creationId="{453EEB13-F118-436C-92F5-008068A4E3FF}"/>
          </ac:spMkLst>
        </pc:spChg>
      </pc:sldChg>
      <pc:sldChg chg="addSp delSp modSp add replId">
        <pc:chgData name="Colacchio Wesley, Bridget" userId="S::bwesley@luc.edu::04928de8-656b-4fc9-a34a-2e44ba06f3d4" providerId="AD" clId="Web-{8D591606-14C3-4209-80F0-41F42875B6D4}" dt="2020-06-29T17:55:04.808" v="2236" actId="20577"/>
        <pc:sldMkLst>
          <pc:docMk/>
          <pc:sldMk cId="270275108" sldId="266"/>
        </pc:sldMkLst>
        <pc:spChg chg="mod">
          <ac:chgData name="Colacchio Wesley, Bridget" userId="S::bwesley@luc.edu::04928de8-656b-4fc9-a34a-2e44ba06f3d4" providerId="AD" clId="Web-{8D591606-14C3-4209-80F0-41F42875B6D4}" dt="2020-06-29T17:40:32.872" v="2199"/>
          <ac:spMkLst>
            <pc:docMk/>
            <pc:sldMk cId="270275108" sldId="266"/>
            <ac:spMk id="2" creationId="{81B7A8E8-E679-409A-922E-A907EE91BE11}"/>
          </ac:spMkLst>
        </pc:spChg>
        <pc:spChg chg="mod">
          <ac:chgData name="Colacchio Wesley, Bridget" userId="S::bwesley@luc.edu::04928de8-656b-4fc9-a34a-2e44ba06f3d4" providerId="AD" clId="Web-{8D591606-14C3-4209-80F0-41F42875B6D4}" dt="2020-06-29T17:55:04.808" v="2236" actId="20577"/>
          <ac:spMkLst>
            <pc:docMk/>
            <pc:sldMk cId="270275108" sldId="266"/>
            <ac:spMk id="6" creationId="{141E8F3F-5F75-49FB-8F5D-56A17A45F19B}"/>
          </ac:spMkLst>
        </pc:spChg>
        <pc:spChg chg="del">
          <ac:chgData name="Colacchio Wesley, Bridget" userId="S::bwesley@luc.edu::04928de8-656b-4fc9-a34a-2e44ba06f3d4" providerId="AD" clId="Web-{8D591606-14C3-4209-80F0-41F42875B6D4}" dt="2020-06-29T17:40:32.872" v="2199"/>
          <ac:spMkLst>
            <pc:docMk/>
            <pc:sldMk cId="270275108" sldId="266"/>
            <ac:spMk id="26" creationId="{B53FC5D6-983B-46C5-B1EE-0D1A2A6F2E53}"/>
          </ac:spMkLst>
        </pc:spChg>
        <pc:spChg chg="del">
          <ac:chgData name="Colacchio Wesley, Bridget" userId="S::bwesley@luc.edu::04928de8-656b-4fc9-a34a-2e44ba06f3d4" providerId="AD" clId="Web-{8D591606-14C3-4209-80F0-41F42875B6D4}" dt="2020-06-29T17:40:32.872" v="2199"/>
          <ac:spMkLst>
            <pc:docMk/>
            <pc:sldMk cId="270275108" sldId="266"/>
            <ac:spMk id="28" creationId="{6D42FB0C-8A7F-4C02-8A05-81CC895C9098}"/>
          </ac:spMkLst>
        </pc:spChg>
        <pc:spChg chg="del">
          <ac:chgData name="Colacchio Wesley, Bridget" userId="S::bwesley@luc.edu::04928de8-656b-4fc9-a34a-2e44ba06f3d4" providerId="AD" clId="Web-{8D591606-14C3-4209-80F0-41F42875B6D4}" dt="2020-06-29T17:40:32.872" v="2199"/>
          <ac:spMkLst>
            <pc:docMk/>
            <pc:sldMk cId="270275108" sldId="266"/>
            <ac:spMk id="30" creationId="{5884CB35-DA3F-4B59-859D-EC97437A6DA8}"/>
          </ac:spMkLst>
        </pc:spChg>
        <pc:spChg chg="del">
          <ac:chgData name="Colacchio Wesley, Bridget" userId="S::bwesley@luc.edu::04928de8-656b-4fc9-a34a-2e44ba06f3d4" providerId="AD" clId="Web-{8D591606-14C3-4209-80F0-41F42875B6D4}" dt="2020-06-29T17:40:32.872" v="2199"/>
          <ac:spMkLst>
            <pc:docMk/>
            <pc:sldMk cId="270275108" sldId="266"/>
            <ac:spMk id="32" creationId="{CD463199-883F-44A5-8267-E52DBE8B0E28}"/>
          </ac:spMkLst>
        </pc:spChg>
        <pc:spChg chg="del">
          <ac:chgData name="Colacchio Wesley, Bridget" userId="S::bwesley@luc.edu::04928de8-656b-4fc9-a34a-2e44ba06f3d4" providerId="AD" clId="Web-{8D591606-14C3-4209-80F0-41F42875B6D4}" dt="2020-06-29T17:40:32.872" v="2199"/>
          <ac:spMkLst>
            <pc:docMk/>
            <pc:sldMk cId="270275108" sldId="266"/>
            <ac:spMk id="34" creationId="{2A058240-2147-45E0-AEDC-7842EF6C324B}"/>
          </ac:spMkLst>
        </pc:spChg>
        <pc:spChg chg="del">
          <ac:chgData name="Colacchio Wesley, Bridget" userId="S::bwesley@luc.edu::04928de8-656b-4fc9-a34a-2e44ba06f3d4" providerId="AD" clId="Web-{8D591606-14C3-4209-80F0-41F42875B6D4}" dt="2020-06-29T17:40:32.872" v="2199"/>
          <ac:spMkLst>
            <pc:docMk/>
            <pc:sldMk cId="270275108" sldId="266"/>
            <ac:spMk id="36" creationId="{134620E6-82E6-47DD-80A8-77EACC635F4D}"/>
          </ac:spMkLst>
        </pc:spChg>
        <pc:spChg chg="add">
          <ac:chgData name="Colacchio Wesley, Bridget" userId="S::bwesley@luc.edu::04928de8-656b-4fc9-a34a-2e44ba06f3d4" providerId="AD" clId="Web-{8D591606-14C3-4209-80F0-41F42875B6D4}" dt="2020-06-29T17:40:32.872" v="2199"/>
          <ac:spMkLst>
            <pc:docMk/>
            <pc:sldMk cId="270275108" sldId="266"/>
            <ac:spMk id="41" creationId="{D2B783EE-0239-4717-BBEA-8C9EAC61C824}"/>
          </ac:spMkLst>
        </pc:spChg>
        <pc:spChg chg="add">
          <ac:chgData name="Colacchio Wesley, Bridget" userId="S::bwesley@luc.edu::04928de8-656b-4fc9-a34a-2e44ba06f3d4" providerId="AD" clId="Web-{8D591606-14C3-4209-80F0-41F42875B6D4}" dt="2020-06-29T17:40:32.872" v="2199"/>
          <ac:spMkLst>
            <pc:docMk/>
            <pc:sldMk cId="270275108" sldId="266"/>
            <ac:spMk id="43" creationId="{A7B99495-F43F-4D80-A44F-2CB4764EB90B}"/>
          </ac:spMkLst>
        </pc:spChg>
        <pc:spChg chg="add">
          <ac:chgData name="Colacchio Wesley, Bridget" userId="S::bwesley@luc.edu::04928de8-656b-4fc9-a34a-2e44ba06f3d4" providerId="AD" clId="Web-{8D591606-14C3-4209-80F0-41F42875B6D4}" dt="2020-06-29T17:40:32.872" v="2199"/>
          <ac:spMkLst>
            <pc:docMk/>
            <pc:sldMk cId="270275108" sldId="266"/>
            <ac:spMk id="45" creationId="{70BEB1E7-2F88-40BC-B73D-42E5B6F80BFC}"/>
          </ac:spMkLst>
        </pc:spChg>
        <pc:picChg chg="mod">
          <ac:chgData name="Colacchio Wesley, Bridget" userId="S::bwesley@luc.edu::04928de8-656b-4fc9-a34a-2e44ba06f3d4" providerId="AD" clId="Web-{8D591606-14C3-4209-80F0-41F42875B6D4}" dt="2020-06-29T17:40:32.872" v="2199"/>
          <ac:picMkLst>
            <pc:docMk/>
            <pc:sldMk cId="270275108" sldId="266"/>
            <ac:picMk id="4" creationId="{95E7370F-6852-49A2-88FC-E3F99511B29F}"/>
          </ac:picMkLst>
        </pc:picChg>
        <pc:picChg chg="mod">
          <ac:chgData name="Colacchio Wesley, Bridget" userId="S::bwesley@luc.edu::04928de8-656b-4fc9-a34a-2e44ba06f3d4" providerId="AD" clId="Web-{8D591606-14C3-4209-80F0-41F42875B6D4}" dt="2020-06-29T17:40:32.872" v="2199"/>
          <ac:picMkLst>
            <pc:docMk/>
            <pc:sldMk cId="270275108" sldId="266"/>
            <ac:picMk id="5" creationId="{6480B18E-58D0-4F47-BE5F-840F02DFF02B}"/>
          </ac:picMkLst>
        </pc:picChg>
      </pc:sldChg>
    </pc:docChg>
  </pc:docChgLst>
  <pc:docChgLst>
    <pc:chgData name="Colacchio Wesley, Bridget" userId="S::bwesley@luc.edu::04928de8-656b-4fc9-a34a-2e44ba06f3d4" providerId="AD" clId="Web-{94AF90D4-6C23-9A08-369D-FA78E2B03746}"/>
    <pc:docChg chg="addSld delSld modSld">
      <pc:chgData name="Colacchio Wesley, Bridget" userId="S::bwesley@luc.edu::04928de8-656b-4fc9-a34a-2e44ba06f3d4" providerId="AD" clId="Web-{94AF90D4-6C23-9A08-369D-FA78E2B03746}" dt="2020-07-06T15:21:45.595" v="592"/>
      <pc:docMkLst>
        <pc:docMk/>
      </pc:docMkLst>
      <pc:sldChg chg="modSp">
        <pc:chgData name="Colacchio Wesley, Bridget" userId="S::bwesley@luc.edu::04928de8-656b-4fc9-a34a-2e44ba06f3d4" providerId="AD" clId="Web-{94AF90D4-6C23-9A08-369D-FA78E2B03746}" dt="2020-07-03T15:04:57.176" v="40" actId="14100"/>
        <pc:sldMkLst>
          <pc:docMk/>
          <pc:sldMk cId="109857222" sldId="256"/>
        </pc:sldMkLst>
        <pc:spChg chg="mod">
          <ac:chgData name="Colacchio Wesley, Bridget" userId="S::bwesley@luc.edu::04928de8-656b-4fc9-a34a-2e44ba06f3d4" providerId="AD" clId="Web-{94AF90D4-6C23-9A08-369D-FA78E2B03746}" dt="2020-07-03T15:04:57.176" v="40" actId="14100"/>
          <ac:spMkLst>
            <pc:docMk/>
            <pc:sldMk cId="109857222" sldId="256"/>
            <ac:spMk id="2" creationId="{00000000-0000-0000-0000-000000000000}"/>
          </ac:spMkLst>
        </pc:spChg>
        <pc:picChg chg="mod modCrop">
          <ac:chgData name="Colacchio Wesley, Bridget" userId="S::bwesley@luc.edu::04928de8-656b-4fc9-a34a-2e44ba06f3d4" providerId="AD" clId="Web-{94AF90D4-6C23-9A08-369D-FA78E2B03746}" dt="2020-07-03T15:04:54.051" v="39" actId="1076"/>
          <ac:picMkLst>
            <pc:docMk/>
            <pc:sldMk cId="109857222" sldId="256"/>
            <ac:picMk id="4" creationId="{F36D5352-38F0-46FA-9B91-C1658F815707}"/>
          </ac:picMkLst>
        </pc:picChg>
      </pc:sldChg>
      <pc:sldChg chg="modSp">
        <pc:chgData name="Colacchio Wesley, Bridget" userId="S::bwesley@luc.edu::04928de8-656b-4fc9-a34a-2e44ba06f3d4" providerId="AD" clId="Web-{94AF90D4-6C23-9A08-369D-FA78E2B03746}" dt="2020-07-03T15:10:20.645" v="188" actId="20577"/>
        <pc:sldMkLst>
          <pc:docMk/>
          <pc:sldMk cId="1599574544" sldId="257"/>
        </pc:sldMkLst>
        <pc:spChg chg="mod">
          <ac:chgData name="Colacchio Wesley, Bridget" userId="S::bwesley@luc.edu::04928de8-656b-4fc9-a34a-2e44ba06f3d4" providerId="AD" clId="Web-{94AF90D4-6C23-9A08-369D-FA78E2B03746}" dt="2020-07-03T15:10:20.645" v="188" actId="20577"/>
          <ac:spMkLst>
            <pc:docMk/>
            <pc:sldMk cId="1599574544" sldId="257"/>
            <ac:spMk id="3" creationId="{0E9B3611-A9AD-4B67-988C-D935085638CA}"/>
          </ac:spMkLst>
        </pc:spChg>
      </pc:sldChg>
      <pc:sldChg chg="modSp">
        <pc:chgData name="Colacchio Wesley, Bridget" userId="S::bwesley@luc.edu::04928de8-656b-4fc9-a34a-2e44ba06f3d4" providerId="AD" clId="Web-{94AF90D4-6C23-9A08-369D-FA78E2B03746}" dt="2020-07-03T15:14:16.610" v="245" actId="20577"/>
        <pc:sldMkLst>
          <pc:docMk/>
          <pc:sldMk cId="494043769" sldId="258"/>
        </pc:sldMkLst>
        <pc:spChg chg="mod">
          <ac:chgData name="Colacchio Wesley, Bridget" userId="S::bwesley@luc.edu::04928de8-656b-4fc9-a34a-2e44ba06f3d4" providerId="AD" clId="Web-{94AF90D4-6C23-9A08-369D-FA78E2B03746}" dt="2020-07-03T15:14:16.610" v="245" actId="20577"/>
          <ac:spMkLst>
            <pc:docMk/>
            <pc:sldMk cId="494043769" sldId="258"/>
            <ac:spMk id="3" creationId="{C4822FE1-3549-4E71-BF80-E54A66F6FCEE}"/>
          </ac:spMkLst>
        </pc:spChg>
      </pc:sldChg>
      <pc:sldChg chg="addSp delSp modSp">
        <pc:chgData name="Colacchio Wesley, Bridget" userId="S::bwesley@luc.edu::04928de8-656b-4fc9-a34a-2e44ba06f3d4" providerId="AD" clId="Web-{94AF90D4-6C23-9A08-369D-FA78E2B03746}" dt="2020-07-06T15:21:23.751" v="590"/>
        <pc:sldMkLst>
          <pc:docMk/>
          <pc:sldMk cId="3221154785" sldId="259"/>
        </pc:sldMkLst>
        <pc:spChg chg="mod">
          <ac:chgData name="Colacchio Wesley, Bridget" userId="S::bwesley@luc.edu::04928de8-656b-4fc9-a34a-2e44ba06f3d4" providerId="AD" clId="Web-{94AF90D4-6C23-9A08-369D-FA78E2B03746}" dt="2020-07-03T15:16:10.475" v="344" actId="20577"/>
          <ac:spMkLst>
            <pc:docMk/>
            <pc:sldMk cId="3221154785" sldId="259"/>
            <ac:spMk id="2" creationId="{381EA08F-60B7-4E6F-95F2-B904D4558977}"/>
          </ac:spMkLst>
        </pc:spChg>
        <pc:picChg chg="add del mod">
          <ac:chgData name="Colacchio Wesley, Bridget" userId="S::bwesley@luc.edu::04928de8-656b-4fc9-a34a-2e44ba06f3d4" providerId="AD" clId="Web-{94AF90D4-6C23-9A08-369D-FA78E2B03746}" dt="2020-07-06T15:21:23.751" v="590"/>
          <ac:picMkLst>
            <pc:docMk/>
            <pc:sldMk cId="3221154785" sldId="259"/>
            <ac:picMk id="4" creationId="{24E0D7F6-DEBE-4C2D-B647-57617359D3FA}"/>
          </ac:picMkLst>
        </pc:picChg>
      </pc:sldChg>
      <pc:sldChg chg="del">
        <pc:chgData name="Colacchio Wesley, Bridget" userId="S::bwesley@luc.edu::04928de8-656b-4fc9-a34a-2e44ba06f3d4" providerId="AD" clId="Web-{94AF90D4-6C23-9A08-369D-FA78E2B03746}" dt="2020-07-03T15:16:18.491" v="347"/>
        <pc:sldMkLst>
          <pc:docMk/>
          <pc:sldMk cId="555781018" sldId="260"/>
        </pc:sldMkLst>
      </pc:sldChg>
      <pc:sldChg chg="del">
        <pc:chgData name="Colacchio Wesley, Bridget" userId="S::bwesley@luc.edu::04928de8-656b-4fc9-a34a-2e44ba06f3d4" providerId="AD" clId="Web-{94AF90D4-6C23-9A08-369D-FA78E2B03746}" dt="2020-07-03T15:16:17.194" v="346"/>
        <pc:sldMkLst>
          <pc:docMk/>
          <pc:sldMk cId="4021490754" sldId="261"/>
        </pc:sldMkLst>
      </pc:sldChg>
      <pc:sldChg chg="modSp">
        <pc:chgData name="Colacchio Wesley, Bridget" userId="S::bwesley@luc.edu::04928de8-656b-4fc9-a34a-2e44ba06f3d4" providerId="AD" clId="Web-{94AF90D4-6C23-9A08-369D-FA78E2B03746}" dt="2020-07-03T15:49:58.839" v="547" actId="14100"/>
        <pc:sldMkLst>
          <pc:docMk/>
          <pc:sldMk cId="2917697166" sldId="262"/>
        </pc:sldMkLst>
        <pc:spChg chg="mod">
          <ac:chgData name="Colacchio Wesley, Bridget" userId="S::bwesley@luc.edu::04928de8-656b-4fc9-a34a-2e44ba06f3d4" providerId="AD" clId="Web-{94AF90D4-6C23-9A08-369D-FA78E2B03746}" dt="2020-07-03T15:49:58.839" v="547" actId="14100"/>
          <ac:spMkLst>
            <pc:docMk/>
            <pc:sldMk cId="2917697166" sldId="262"/>
            <ac:spMk id="3" creationId="{0E9B3611-A9AD-4B67-988C-D935085638CA}"/>
          </ac:spMkLst>
        </pc:spChg>
      </pc:sldChg>
      <pc:sldChg chg="del">
        <pc:chgData name="Colacchio Wesley, Bridget" userId="S::bwesley@luc.edu::04928de8-656b-4fc9-a34a-2e44ba06f3d4" providerId="AD" clId="Web-{94AF90D4-6C23-9A08-369D-FA78E2B03746}" dt="2020-07-03T15:16:20.304" v="348"/>
        <pc:sldMkLst>
          <pc:docMk/>
          <pc:sldMk cId="3099246357" sldId="263"/>
        </pc:sldMkLst>
      </pc:sldChg>
      <pc:sldChg chg="del">
        <pc:chgData name="Colacchio Wesley, Bridget" userId="S::bwesley@luc.edu::04928de8-656b-4fc9-a34a-2e44ba06f3d4" providerId="AD" clId="Web-{94AF90D4-6C23-9A08-369D-FA78E2B03746}" dt="2020-07-03T15:16:25.429" v="351"/>
        <pc:sldMkLst>
          <pc:docMk/>
          <pc:sldMk cId="2522049291" sldId="264"/>
        </pc:sldMkLst>
      </pc:sldChg>
      <pc:sldChg chg="del">
        <pc:chgData name="Colacchio Wesley, Bridget" userId="S::bwesley@luc.edu::04928de8-656b-4fc9-a34a-2e44ba06f3d4" providerId="AD" clId="Web-{94AF90D4-6C23-9A08-369D-FA78E2B03746}" dt="2020-07-03T15:16:22.288" v="349"/>
        <pc:sldMkLst>
          <pc:docMk/>
          <pc:sldMk cId="270275108" sldId="266"/>
        </pc:sldMkLst>
      </pc:sldChg>
      <pc:sldChg chg="del">
        <pc:chgData name="Colacchio Wesley, Bridget" userId="S::bwesley@luc.edu::04928de8-656b-4fc9-a34a-2e44ba06f3d4" providerId="AD" clId="Web-{94AF90D4-6C23-9A08-369D-FA78E2B03746}" dt="2020-07-03T15:16:23.726" v="350"/>
        <pc:sldMkLst>
          <pc:docMk/>
          <pc:sldMk cId="2661178730" sldId="267"/>
        </pc:sldMkLst>
      </pc:sldChg>
      <pc:sldChg chg="del">
        <pc:chgData name="Colacchio Wesley, Bridget" userId="S::bwesley@luc.edu::04928de8-656b-4fc9-a34a-2e44ba06f3d4" providerId="AD" clId="Web-{94AF90D4-6C23-9A08-369D-FA78E2B03746}" dt="2020-07-03T15:16:26.429" v="352"/>
        <pc:sldMkLst>
          <pc:docMk/>
          <pc:sldMk cId="1005722521" sldId="268"/>
        </pc:sldMkLst>
      </pc:sldChg>
      <pc:sldChg chg="modSp add replId">
        <pc:chgData name="Colacchio Wesley, Bridget" userId="S::bwesley@luc.edu::04928de8-656b-4fc9-a34a-2e44ba06f3d4" providerId="AD" clId="Web-{94AF90D4-6C23-9A08-369D-FA78E2B03746}" dt="2020-07-03T15:15:43.724" v="313" actId="20577"/>
        <pc:sldMkLst>
          <pc:docMk/>
          <pc:sldMk cId="145546785" sldId="269"/>
        </pc:sldMkLst>
        <pc:spChg chg="mod">
          <ac:chgData name="Colacchio Wesley, Bridget" userId="S::bwesley@luc.edu::04928de8-656b-4fc9-a34a-2e44ba06f3d4" providerId="AD" clId="Web-{94AF90D4-6C23-9A08-369D-FA78E2B03746}" dt="2020-07-03T15:13:43.733" v="231" actId="14100"/>
          <ac:spMkLst>
            <pc:docMk/>
            <pc:sldMk cId="145546785" sldId="269"/>
            <ac:spMk id="2" creationId="{162285ED-7C33-4157-9224-1A62DFF66128}"/>
          </ac:spMkLst>
        </pc:spChg>
        <pc:spChg chg="mod">
          <ac:chgData name="Colacchio Wesley, Bridget" userId="S::bwesley@luc.edu::04928de8-656b-4fc9-a34a-2e44ba06f3d4" providerId="AD" clId="Web-{94AF90D4-6C23-9A08-369D-FA78E2B03746}" dt="2020-07-03T15:15:43.724" v="313" actId="20577"/>
          <ac:spMkLst>
            <pc:docMk/>
            <pc:sldMk cId="145546785" sldId="269"/>
            <ac:spMk id="3" creationId="{C4822FE1-3549-4E71-BF80-E54A66F6FCEE}"/>
          </ac:spMkLst>
        </pc:spChg>
      </pc:sldChg>
      <pc:sldChg chg="modSp new">
        <pc:chgData name="Colacchio Wesley, Bridget" userId="S::bwesley@luc.edu::04928de8-656b-4fc9-a34a-2e44ba06f3d4" providerId="AD" clId="Web-{94AF90D4-6C23-9A08-369D-FA78E2B03746}" dt="2020-07-03T15:18:42.780" v="367" actId="20577"/>
        <pc:sldMkLst>
          <pc:docMk/>
          <pc:sldMk cId="685711603" sldId="270"/>
        </pc:sldMkLst>
        <pc:spChg chg="mod">
          <ac:chgData name="Colacchio Wesley, Bridget" userId="S::bwesley@luc.edu::04928de8-656b-4fc9-a34a-2e44ba06f3d4" providerId="AD" clId="Web-{94AF90D4-6C23-9A08-369D-FA78E2B03746}" dt="2020-07-03T15:18:42.780" v="367" actId="20577"/>
          <ac:spMkLst>
            <pc:docMk/>
            <pc:sldMk cId="685711603" sldId="270"/>
            <ac:spMk id="2" creationId="{79E60131-AD98-47B5-B856-8E88E6EBA4EF}"/>
          </ac:spMkLst>
        </pc:spChg>
      </pc:sldChg>
      <pc:sldChg chg="addSp modSp new mod setBg">
        <pc:chgData name="Colacchio Wesley, Bridget" userId="S::bwesley@luc.edu::04928de8-656b-4fc9-a34a-2e44ba06f3d4" providerId="AD" clId="Web-{94AF90D4-6C23-9A08-369D-FA78E2B03746}" dt="2020-07-03T16:11:02.712" v="588"/>
        <pc:sldMkLst>
          <pc:docMk/>
          <pc:sldMk cId="3053170332" sldId="271"/>
        </pc:sldMkLst>
        <pc:spChg chg="mod">
          <ac:chgData name="Colacchio Wesley, Bridget" userId="S::bwesley@luc.edu::04928de8-656b-4fc9-a34a-2e44ba06f3d4" providerId="AD" clId="Web-{94AF90D4-6C23-9A08-369D-FA78E2B03746}" dt="2020-07-03T16:11:02.712" v="588"/>
          <ac:spMkLst>
            <pc:docMk/>
            <pc:sldMk cId="3053170332" sldId="271"/>
            <ac:spMk id="2" creationId="{075F1E8E-DC76-4B40-BEBD-6CC3D46442AB}"/>
          </ac:spMkLst>
        </pc:spChg>
        <pc:spChg chg="mod">
          <ac:chgData name="Colacchio Wesley, Bridget" userId="S::bwesley@luc.edu::04928de8-656b-4fc9-a34a-2e44ba06f3d4" providerId="AD" clId="Web-{94AF90D4-6C23-9A08-369D-FA78E2B03746}" dt="2020-07-03T16:11:02.712" v="588"/>
          <ac:spMkLst>
            <pc:docMk/>
            <pc:sldMk cId="3053170332" sldId="271"/>
            <ac:spMk id="3" creationId="{0B7668A0-7BB5-421A-9BC5-E54600D97A50}"/>
          </ac:spMkLst>
        </pc:spChg>
        <pc:spChg chg="add">
          <ac:chgData name="Colacchio Wesley, Bridget" userId="S::bwesley@luc.edu::04928de8-656b-4fc9-a34a-2e44ba06f3d4" providerId="AD" clId="Web-{94AF90D4-6C23-9A08-369D-FA78E2B03746}" dt="2020-07-03T16:11:02.712" v="588"/>
          <ac:spMkLst>
            <pc:docMk/>
            <pc:sldMk cId="3053170332" sldId="271"/>
            <ac:spMk id="8" creationId="{1BB867FF-FC45-48F7-8104-F89BE54909F1}"/>
          </ac:spMkLst>
        </pc:spChg>
        <pc:spChg chg="add">
          <ac:chgData name="Colacchio Wesley, Bridget" userId="S::bwesley@luc.edu::04928de8-656b-4fc9-a34a-2e44ba06f3d4" providerId="AD" clId="Web-{94AF90D4-6C23-9A08-369D-FA78E2B03746}" dt="2020-07-03T16:11:02.712" v="588"/>
          <ac:spMkLst>
            <pc:docMk/>
            <pc:sldMk cId="3053170332" sldId="271"/>
            <ac:spMk id="10" creationId="{8BB56887-D0D5-4F0C-9E19-7247EB83C8B7}"/>
          </ac:spMkLst>
        </pc:spChg>
        <pc:spChg chg="add">
          <ac:chgData name="Colacchio Wesley, Bridget" userId="S::bwesley@luc.edu::04928de8-656b-4fc9-a34a-2e44ba06f3d4" providerId="AD" clId="Web-{94AF90D4-6C23-9A08-369D-FA78E2B03746}" dt="2020-07-03T16:11:02.712" v="588"/>
          <ac:spMkLst>
            <pc:docMk/>
            <pc:sldMk cId="3053170332" sldId="271"/>
            <ac:spMk id="12" creationId="{081E4A58-353D-44AE-B2FC-2A74E2E400F7}"/>
          </ac:spMkLst>
        </pc:spChg>
      </pc:sldChg>
      <pc:sldChg chg="addSp delSp modSp new">
        <pc:chgData name="Colacchio Wesley, Bridget" userId="S::bwesley@luc.edu::04928de8-656b-4fc9-a34a-2e44ba06f3d4" providerId="AD" clId="Web-{94AF90D4-6C23-9A08-369D-FA78E2B03746}" dt="2020-07-06T15:21:45.595" v="592"/>
        <pc:sldMkLst>
          <pc:docMk/>
          <pc:sldMk cId="1109211754" sldId="272"/>
        </pc:sldMkLst>
        <pc:spChg chg="mod">
          <ac:chgData name="Colacchio Wesley, Bridget" userId="S::bwesley@luc.edu::04928de8-656b-4fc9-a34a-2e44ba06f3d4" providerId="AD" clId="Web-{94AF90D4-6C23-9A08-369D-FA78E2B03746}" dt="2020-07-03T15:21:50.695" v="472" actId="20577"/>
          <ac:spMkLst>
            <pc:docMk/>
            <pc:sldMk cId="1109211754" sldId="272"/>
            <ac:spMk id="2" creationId="{11047D59-F0CC-42E7-9AA8-9F07A1829F52}"/>
          </ac:spMkLst>
        </pc:spChg>
        <pc:spChg chg="mod">
          <ac:chgData name="Colacchio Wesley, Bridget" userId="S::bwesley@luc.edu::04928de8-656b-4fc9-a34a-2e44ba06f3d4" providerId="AD" clId="Web-{94AF90D4-6C23-9A08-369D-FA78E2B03746}" dt="2020-07-03T15:22:35.994" v="497" actId="20577"/>
          <ac:spMkLst>
            <pc:docMk/>
            <pc:sldMk cId="1109211754" sldId="272"/>
            <ac:spMk id="3" creationId="{4D4E1261-5D18-4FA6-A9C9-D597501712CA}"/>
          </ac:spMkLst>
        </pc:spChg>
        <pc:picChg chg="add del mod">
          <ac:chgData name="Colacchio Wesley, Bridget" userId="S::bwesley@luc.edu::04928de8-656b-4fc9-a34a-2e44ba06f3d4" providerId="AD" clId="Web-{94AF90D4-6C23-9A08-369D-FA78E2B03746}" dt="2020-07-06T15:21:45.595" v="592"/>
          <ac:picMkLst>
            <pc:docMk/>
            <pc:sldMk cId="1109211754" sldId="272"/>
            <ac:picMk id="4" creationId="{3E1EC921-3F29-488E-A920-07309331FD06}"/>
          </ac:picMkLst>
        </pc:picChg>
      </pc:sldChg>
      <pc:sldChg chg="addSp delSp modSp new mod setBg">
        <pc:chgData name="Colacchio Wesley, Bridget" userId="S::bwesley@luc.edu::04928de8-656b-4fc9-a34a-2e44ba06f3d4" providerId="AD" clId="Web-{94AF90D4-6C23-9A08-369D-FA78E2B03746}" dt="2020-07-03T16:10:41.884" v="587" actId="1076"/>
        <pc:sldMkLst>
          <pc:docMk/>
          <pc:sldMk cId="331746748" sldId="273"/>
        </pc:sldMkLst>
        <pc:spChg chg="mod">
          <ac:chgData name="Colacchio Wesley, Bridget" userId="S::bwesley@luc.edu::04928de8-656b-4fc9-a34a-2e44ba06f3d4" providerId="AD" clId="Web-{94AF90D4-6C23-9A08-369D-FA78E2B03746}" dt="2020-07-03T16:10:41.884" v="587" actId="1076"/>
          <ac:spMkLst>
            <pc:docMk/>
            <pc:sldMk cId="331746748" sldId="273"/>
            <ac:spMk id="2" creationId="{3ECA345E-88EE-45F5-9A79-3CD288EBA575}"/>
          </ac:spMkLst>
        </pc:spChg>
        <pc:spChg chg="del">
          <ac:chgData name="Colacchio Wesley, Bridget" userId="S::bwesley@luc.edu::04928de8-656b-4fc9-a34a-2e44ba06f3d4" providerId="AD" clId="Web-{94AF90D4-6C23-9A08-369D-FA78E2B03746}" dt="2020-07-03T15:54:32.967" v="569"/>
          <ac:spMkLst>
            <pc:docMk/>
            <pc:sldMk cId="331746748" sldId="273"/>
            <ac:spMk id="3" creationId="{2770143C-2DBF-412A-BD84-B5921FD18675}"/>
          </ac:spMkLst>
        </pc:spChg>
        <pc:spChg chg="add del mod">
          <ac:chgData name="Colacchio Wesley, Bridget" userId="S::bwesley@luc.edu::04928de8-656b-4fc9-a34a-2e44ba06f3d4" providerId="AD" clId="Web-{94AF90D4-6C23-9A08-369D-FA78E2B03746}" dt="2020-07-03T16:03:53.301" v="575"/>
          <ac:spMkLst>
            <pc:docMk/>
            <pc:sldMk cId="331746748" sldId="273"/>
            <ac:spMk id="6" creationId="{A84F6CE6-FC17-483A-A37D-F72846DEF7F3}"/>
          </ac:spMkLst>
        </pc:spChg>
        <pc:spChg chg="add del">
          <ac:chgData name="Colacchio Wesley, Bridget" userId="S::bwesley@luc.edu::04928de8-656b-4fc9-a34a-2e44ba06f3d4" providerId="AD" clId="Web-{94AF90D4-6C23-9A08-369D-FA78E2B03746}" dt="2020-07-03T16:10:27.806" v="585"/>
          <ac:spMkLst>
            <pc:docMk/>
            <pc:sldMk cId="331746748" sldId="273"/>
            <ac:spMk id="12" creationId="{46090D5F-01AF-4676-ADF9-09DA80A264EF}"/>
          </ac:spMkLst>
        </pc:spChg>
        <pc:spChg chg="add del">
          <ac:chgData name="Colacchio Wesley, Bridget" userId="S::bwesley@luc.edu::04928de8-656b-4fc9-a34a-2e44ba06f3d4" providerId="AD" clId="Web-{94AF90D4-6C23-9A08-369D-FA78E2B03746}" dt="2020-07-03T16:10:27.806" v="585"/>
          <ac:spMkLst>
            <pc:docMk/>
            <pc:sldMk cId="331746748" sldId="273"/>
            <ac:spMk id="14" creationId="{129A6924-D08B-45DD-8219-D130D09CE56C}"/>
          </ac:spMkLst>
        </pc:spChg>
        <pc:spChg chg="add del">
          <ac:chgData name="Colacchio Wesley, Bridget" userId="S::bwesley@luc.edu::04928de8-656b-4fc9-a34a-2e44ba06f3d4" providerId="AD" clId="Web-{94AF90D4-6C23-9A08-369D-FA78E2B03746}" dt="2020-07-03T16:10:27.806" v="585"/>
          <ac:spMkLst>
            <pc:docMk/>
            <pc:sldMk cId="331746748" sldId="273"/>
            <ac:spMk id="16" creationId="{01B0AB56-1C73-492F-9E03-DF7B546AFCE4}"/>
          </ac:spMkLst>
        </pc:spChg>
        <pc:picChg chg="add del mod ord modCrop">
          <ac:chgData name="Colacchio Wesley, Bridget" userId="S::bwesley@luc.edu::04928de8-656b-4fc9-a34a-2e44ba06f3d4" providerId="AD" clId="Web-{94AF90D4-6C23-9A08-369D-FA78E2B03746}" dt="2020-07-03T15:59:04.142" v="574"/>
          <ac:picMkLst>
            <pc:docMk/>
            <pc:sldMk cId="331746748" sldId="273"/>
            <ac:picMk id="4" creationId="{2B970D6D-0987-4526-B113-A3D61B993B66}"/>
          </ac:picMkLst>
        </pc:picChg>
        <pc:picChg chg="add mod ord">
          <ac:chgData name="Colacchio Wesley, Bridget" userId="S::bwesley@luc.edu::04928de8-656b-4fc9-a34a-2e44ba06f3d4" providerId="AD" clId="Web-{94AF90D4-6C23-9A08-369D-FA78E2B03746}" dt="2020-07-03T16:10:27.806" v="585"/>
          <ac:picMkLst>
            <pc:docMk/>
            <pc:sldMk cId="331746748" sldId="273"/>
            <ac:picMk id="7" creationId="{04A37E7E-2DBE-4332-A890-49688892B0A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D8487-BBA8-4183-888D-E44F016782AB}"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5DD5F6F1-0AEE-493C-A14C-9D2CC51C8219}">
      <dgm:prSet phldrT="[Text]"/>
      <dgm:spPr/>
      <dgm:t>
        <a:bodyPr/>
        <a:lstStyle/>
        <a:p>
          <a:r>
            <a:rPr lang="en-US" dirty="0">
              <a:latin typeface="Abadi Extra Light" panose="020B0204020104020204" pitchFamily="34" charset="0"/>
            </a:rPr>
            <a:t>Race</a:t>
          </a:r>
        </a:p>
      </dgm:t>
    </dgm:pt>
    <dgm:pt modelId="{F6DD47B3-CF45-4254-BC3F-1FB7398B3847}" type="parTrans" cxnId="{E2CF2F2F-5691-49AA-BFA7-49A1E44A4832}">
      <dgm:prSet/>
      <dgm:spPr/>
      <dgm:t>
        <a:bodyPr/>
        <a:lstStyle/>
        <a:p>
          <a:endParaRPr lang="en-US"/>
        </a:p>
      </dgm:t>
    </dgm:pt>
    <dgm:pt modelId="{E8338898-0346-4D07-9416-56D7FDC794B7}" type="sibTrans" cxnId="{E2CF2F2F-5691-49AA-BFA7-49A1E44A4832}">
      <dgm:prSet/>
      <dgm:spPr/>
      <dgm:t>
        <a:bodyPr/>
        <a:lstStyle/>
        <a:p>
          <a:endParaRPr lang="en-US"/>
        </a:p>
      </dgm:t>
    </dgm:pt>
    <dgm:pt modelId="{00139496-63DB-48E9-B1AF-8178662F0E7E}">
      <dgm:prSet phldrT="[Text]"/>
      <dgm:spPr/>
      <dgm:t>
        <a:bodyPr/>
        <a:lstStyle/>
        <a:p>
          <a:r>
            <a:rPr lang="en-US" dirty="0">
              <a:latin typeface="Abadi Extra Light" panose="020B0204020104020204" pitchFamily="34" charset="0"/>
            </a:rPr>
            <a:t>Phenotype</a:t>
          </a:r>
        </a:p>
      </dgm:t>
    </dgm:pt>
    <dgm:pt modelId="{474129AE-59D8-427A-888F-48C1B0644657}" type="parTrans" cxnId="{C328B006-5AD3-4117-9BBE-505FB6ECD6D0}">
      <dgm:prSet/>
      <dgm:spPr/>
      <dgm:t>
        <a:bodyPr/>
        <a:lstStyle/>
        <a:p>
          <a:endParaRPr lang="en-US"/>
        </a:p>
      </dgm:t>
    </dgm:pt>
    <dgm:pt modelId="{04B00D04-5357-42D9-AC72-1C8F954835B7}" type="sibTrans" cxnId="{C328B006-5AD3-4117-9BBE-505FB6ECD6D0}">
      <dgm:prSet/>
      <dgm:spPr/>
      <dgm:t>
        <a:bodyPr/>
        <a:lstStyle/>
        <a:p>
          <a:endParaRPr lang="en-US"/>
        </a:p>
      </dgm:t>
    </dgm:pt>
    <dgm:pt modelId="{C5ACC138-F18C-4195-85BB-2B0E84C9E23E}">
      <dgm:prSet phldrT="[Text]"/>
      <dgm:spPr/>
      <dgm:t>
        <a:bodyPr/>
        <a:lstStyle/>
        <a:p>
          <a:r>
            <a:rPr lang="en-US" dirty="0">
              <a:latin typeface="Abadi Extra Light" panose="020B0204020104020204" pitchFamily="34" charset="0"/>
            </a:rPr>
            <a:t>Ethnicity</a:t>
          </a:r>
        </a:p>
      </dgm:t>
    </dgm:pt>
    <dgm:pt modelId="{7EF1646A-B11B-4032-834D-930EF34AEF2D}" type="parTrans" cxnId="{32CDDE61-993F-42F4-A8E8-00A52B502E82}">
      <dgm:prSet/>
      <dgm:spPr/>
      <dgm:t>
        <a:bodyPr/>
        <a:lstStyle/>
        <a:p>
          <a:endParaRPr lang="en-US"/>
        </a:p>
      </dgm:t>
    </dgm:pt>
    <dgm:pt modelId="{640C9585-3740-43AA-AE6B-A47689A80F86}" type="sibTrans" cxnId="{32CDDE61-993F-42F4-A8E8-00A52B502E82}">
      <dgm:prSet/>
      <dgm:spPr/>
      <dgm:t>
        <a:bodyPr/>
        <a:lstStyle/>
        <a:p>
          <a:endParaRPr lang="en-US"/>
        </a:p>
      </dgm:t>
    </dgm:pt>
    <dgm:pt modelId="{2DEF0767-16AC-44CA-B25C-727D0B6F94FF}">
      <dgm:prSet phldrT="[Text]"/>
      <dgm:spPr/>
      <dgm:t>
        <a:bodyPr/>
        <a:lstStyle/>
        <a:p>
          <a:r>
            <a:rPr lang="en-US" dirty="0">
              <a:latin typeface="Abadi Extra Light" panose="020B0204020104020204" pitchFamily="34" charset="0"/>
            </a:rPr>
            <a:t>Ancestry</a:t>
          </a:r>
        </a:p>
      </dgm:t>
    </dgm:pt>
    <dgm:pt modelId="{78FEF8C0-9BD8-4396-8ADA-CEC6259E9C11}" type="parTrans" cxnId="{D0073DA2-E659-4A71-B20A-84C29E20F648}">
      <dgm:prSet/>
      <dgm:spPr/>
      <dgm:t>
        <a:bodyPr/>
        <a:lstStyle/>
        <a:p>
          <a:endParaRPr lang="en-US"/>
        </a:p>
      </dgm:t>
    </dgm:pt>
    <dgm:pt modelId="{DC79CD02-E2DE-4B40-B137-900748AAA5E3}" type="sibTrans" cxnId="{D0073DA2-E659-4A71-B20A-84C29E20F648}">
      <dgm:prSet/>
      <dgm:spPr/>
      <dgm:t>
        <a:bodyPr/>
        <a:lstStyle/>
        <a:p>
          <a:endParaRPr lang="en-US"/>
        </a:p>
      </dgm:t>
    </dgm:pt>
    <dgm:pt modelId="{F770E4E9-B23A-46AB-AF82-BA0DCC48A6F8}">
      <dgm:prSet phldrT="[Text]"/>
      <dgm:spPr/>
      <dgm:t>
        <a:bodyPr/>
        <a:lstStyle/>
        <a:p>
          <a:r>
            <a:rPr lang="en-US" dirty="0">
              <a:latin typeface="Abadi Extra Light" panose="020B0204020104020204" pitchFamily="34" charset="0"/>
            </a:rPr>
            <a:t>Nationality</a:t>
          </a:r>
        </a:p>
      </dgm:t>
    </dgm:pt>
    <dgm:pt modelId="{5913D37D-7818-493A-ADDA-77EAD4379288}" type="parTrans" cxnId="{221AAF1D-DCCF-42C4-A988-5F8DC292E3BA}">
      <dgm:prSet/>
      <dgm:spPr/>
      <dgm:t>
        <a:bodyPr/>
        <a:lstStyle/>
        <a:p>
          <a:endParaRPr lang="en-US"/>
        </a:p>
      </dgm:t>
    </dgm:pt>
    <dgm:pt modelId="{2B9BD1C9-313B-4092-AEE1-9888774F315A}" type="sibTrans" cxnId="{221AAF1D-DCCF-42C4-A988-5F8DC292E3BA}">
      <dgm:prSet/>
      <dgm:spPr/>
      <dgm:t>
        <a:bodyPr/>
        <a:lstStyle/>
        <a:p>
          <a:endParaRPr lang="en-US"/>
        </a:p>
      </dgm:t>
    </dgm:pt>
    <dgm:pt modelId="{0CA12A9F-A3EF-4517-8DD1-49EFD63652C0}" type="pres">
      <dgm:prSet presAssocID="{D44D8487-BBA8-4183-888D-E44F016782AB}" presName="diagram" presStyleCnt="0">
        <dgm:presLayoutVars>
          <dgm:chMax val="1"/>
          <dgm:dir/>
          <dgm:animLvl val="ctr"/>
          <dgm:resizeHandles val="exact"/>
        </dgm:presLayoutVars>
      </dgm:prSet>
      <dgm:spPr/>
    </dgm:pt>
    <dgm:pt modelId="{532EF15C-66AE-48CB-B6D0-E62B381BFFDF}" type="pres">
      <dgm:prSet presAssocID="{D44D8487-BBA8-4183-888D-E44F016782AB}" presName="matrix" presStyleCnt="0"/>
      <dgm:spPr/>
    </dgm:pt>
    <dgm:pt modelId="{B78C5A42-1DAF-4487-A8D6-E9340A45302B}" type="pres">
      <dgm:prSet presAssocID="{D44D8487-BBA8-4183-888D-E44F016782AB}" presName="tile1" presStyleLbl="node1" presStyleIdx="0" presStyleCnt="4"/>
      <dgm:spPr/>
    </dgm:pt>
    <dgm:pt modelId="{7DE22D0A-4E9C-465D-B54A-2B4D159A57B7}" type="pres">
      <dgm:prSet presAssocID="{D44D8487-BBA8-4183-888D-E44F016782AB}" presName="tile1text" presStyleLbl="node1" presStyleIdx="0" presStyleCnt="4">
        <dgm:presLayoutVars>
          <dgm:chMax val="0"/>
          <dgm:chPref val="0"/>
          <dgm:bulletEnabled val="1"/>
        </dgm:presLayoutVars>
      </dgm:prSet>
      <dgm:spPr/>
    </dgm:pt>
    <dgm:pt modelId="{0853167C-77D5-472D-8323-71AD5946E370}" type="pres">
      <dgm:prSet presAssocID="{D44D8487-BBA8-4183-888D-E44F016782AB}" presName="tile2" presStyleLbl="node1" presStyleIdx="1" presStyleCnt="4"/>
      <dgm:spPr/>
    </dgm:pt>
    <dgm:pt modelId="{7EFECC33-179E-472C-B697-C1997A1D4457}" type="pres">
      <dgm:prSet presAssocID="{D44D8487-BBA8-4183-888D-E44F016782AB}" presName="tile2text" presStyleLbl="node1" presStyleIdx="1" presStyleCnt="4">
        <dgm:presLayoutVars>
          <dgm:chMax val="0"/>
          <dgm:chPref val="0"/>
          <dgm:bulletEnabled val="1"/>
        </dgm:presLayoutVars>
      </dgm:prSet>
      <dgm:spPr/>
    </dgm:pt>
    <dgm:pt modelId="{98869F68-F059-4ED3-86B5-7734A26E978A}" type="pres">
      <dgm:prSet presAssocID="{D44D8487-BBA8-4183-888D-E44F016782AB}" presName="tile3" presStyleLbl="node1" presStyleIdx="2" presStyleCnt="4"/>
      <dgm:spPr/>
    </dgm:pt>
    <dgm:pt modelId="{6855C93F-6087-45EA-B1B2-70E0BD043D19}" type="pres">
      <dgm:prSet presAssocID="{D44D8487-BBA8-4183-888D-E44F016782AB}" presName="tile3text" presStyleLbl="node1" presStyleIdx="2" presStyleCnt="4">
        <dgm:presLayoutVars>
          <dgm:chMax val="0"/>
          <dgm:chPref val="0"/>
          <dgm:bulletEnabled val="1"/>
        </dgm:presLayoutVars>
      </dgm:prSet>
      <dgm:spPr/>
    </dgm:pt>
    <dgm:pt modelId="{9816E935-0B57-4C82-8976-C5F195D877FD}" type="pres">
      <dgm:prSet presAssocID="{D44D8487-BBA8-4183-888D-E44F016782AB}" presName="tile4" presStyleLbl="node1" presStyleIdx="3" presStyleCnt="4"/>
      <dgm:spPr/>
    </dgm:pt>
    <dgm:pt modelId="{EBC975BF-76A8-44DE-BAF5-5A8789367EE9}" type="pres">
      <dgm:prSet presAssocID="{D44D8487-BBA8-4183-888D-E44F016782AB}" presName="tile4text" presStyleLbl="node1" presStyleIdx="3" presStyleCnt="4">
        <dgm:presLayoutVars>
          <dgm:chMax val="0"/>
          <dgm:chPref val="0"/>
          <dgm:bulletEnabled val="1"/>
        </dgm:presLayoutVars>
      </dgm:prSet>
      <dgm:spPr/>
    </dgm:pt>
    <dgm:pt modelId="{A37645B8-1FC8-4A31-BBC7-B17F3923105E}" type="pres">
      <dgm:prSet presAssocID="{D44D8487-BBA8-4183-888D-E44F016782AB}" presName="centerTile" presStyleLbl="fgShp" presStyleIdx="0" presStyleCnt="1">
        <dgm:presLayoutVars>
          <dgm:chMax val="0"/>
          <dgm:chPref val="0"/>
        </dgm:presLayoutVars>
      </dgm:prSet>
      <dgm:spPr/>
    </dgm:pt>
  </dgm:ptLst>
  <dgm:cxnLst>
    <dgm:cxn modelId="{C328B006-5AD3-4117-9BBE-505FB6ECD6D0}" srcId="{5DD5F6F1-0AEE-493C-A14C-9D2CC51C8219}" destId="{00139496-63DB-48E9-B1AF-8178662F0E7E}" srcOrd="0" destOrd="0" parTransId="{474129AE-59D8-427A-888F-48C1B0644657}" sibTransId="{04B00D04-5357-42D9-AC72-1C8F954835B7}"/>
    <dgm:cxn modelId="{221AAF1D-DCCF-42C4-A988-5F8DC292E3BA}" srcId="{5DD5F6F1-0AEE-493C-A14C-9D2CC51C8219}" destId="{F770E4E9-B23A-46AB-AF82-BA0DCC48A6F8}" srcOrd="3" destOrd="0" parTransId="{5913D37D-7818-493A-ADDA-77EAD4379288}" sibTransId="{2B9BD1C9-313B-4092-AEE1-9888774F315A}"/>
    <dgm:cxn modelId="{E2CF2F2F-5691-49AA-BFA7-49A1E44A4832}" srcId="{D44D8487-BBA8-4183-888D-E44F016782AB}" destId="{5DD5F6F1-0AEE-493C-A14C-9D2CC51C8219}" srcOrd="0" destOrd="0" parTransId="{F6DD47B3-CF45-4254-BC3F-1FB7398B3847}" sibTransId="{E8338898-0346-4D07-9416-56D7FDC794B7}"/>
    <dgm:cxn modelId="{32CDDE61-993F-42F4-A8E8-00A52B502E82}" srcId="{5DD5F6F1-0AEE-493C-A14C-9D2CC51C8219}" destId="{C5ACC138-F18C-4195-85BB-2B0E84C9E23E}" srcOrd="1" destOrd="0" parTransId="{7EF1646A-B11B-4032-834D-930EF34AEF2D}" sibTransId="{640C9585-3740-43AA-AE6B-A47689A80F86}"/>
    <dgm:cxn modelId="{F17DAA7F-FD79-4143-8111-D64825FAAF4E}" type="presOf" srcId="{5DD5F6F1-0AEE-493C-A14C-9D2CC51C8219}" destId="{A37645B8-1FC8-4A31-BBC7-B17F3923105E}" srcOrd="0" destOrd="0" presId="urn:microsoft.com/office/officeart/2005/8/layout/matrix1"/>
    <dgm:cxn modelId="{AC635C87-5138-4FE9-A572-EDCB7902502E}" type="presOf" srcId="{F770E4E9-B23A-46AB-AF82-BA0DCC48A6F8}" destId="{9816E935-0B57-4C82-8976-C5F195D877FD}" srcOrd="0" destOrd="0" presId="urn:microsoft.com/office/officeart/2005/8/layout/matrix1"/>
    <dgm:cxn modelId="{D0073DA2-E659-4A71-B20A-84C29E20F648}" srcId="{5DD5F6F1-0AEE-493C-A14C-9D2CC51C8219}" destId="{2DEF0767-16AC-44CA-B25C-727D0B6F94FF}" srcOrd="2" destOrd="0" parTransId="{78FEF8C0-9BD8-4396-8ADA-CEC6259E9C11}" sibTransId="{DC79CD02-E2DE-4B40-B137-900748AAA5E3}"/>
    <dgm:cxn modelId="{E7A3F5A4-DA92-431D-A5EE-B9F0786A9E5D}" type="presOf" srcId="{C5ACC138-F18C-4195-85BB-2B0E84C9E23E}" destId="{7EFECC33-179E-472C-B697-C1997A1D4457}" srcOrd="1" destOrd="0" presId="urn:microsoft.com/office/officeart/2005/8/layout/matrix1"/>
    <dgm:cxn modelId="{097A51A5-3A4E-4679-AFAB-0C76EF2CB1D1}" type="presOf" srcId="{D44D8487-BBA8-4183-888D-E44F016782AB}" destId="{0CA12A9F-A3EF-4517-8DD1-49EFD63652C0}" srcOrd="0" destOrd="0" presId="urn:microsoft.com/office/officeart/2005/8/layout/matrix1"/>
    <dgm:cxn modelId="{B73A19BF-3A9E-4395-8D92-BC23F8E2B9E0}" type="presOf" srcId="{C5ACC138-F18C-4195-85BB-2B0E84C9E23E}" destId="{0853167C-77D5-472D-8323-71AD5946E370}" srcOrd="0" destOrd="0" presId="urn:microsoft.com/office/officeart/2005/8/layout/matrix1"/>
    <dgm:cxn modelId="{BB5198C5-C3D1-4761-9D20-8FA606F064B2}" type="presOf" srcId="{00139496-63DB-48E9-B1AF-8178662F0E7E}" destId="{7DE22D0A-4E9C-465D-B54A-2B4D159A57B7}" srcOrd="1" destOrd="0" presId="urn:microsoft.com/office/officeart/2005/8/layout/matrix1"/>
    <dgm:cxn modelId="{F5540CCA-0FAE-4CA9-83AB-FC906CF8A8AB}" type="presOf" srcId="{F770E4E9-B23A-46AB-AF82-BA0DCC48A6F8}" destId="{EBC975BF-76A8-44DE-BAF5-5A8789367EE9}" srcOrd="1" destOrd="0" presId="urn:microsoft.com/office/officeart/2005/8/layout/matrix1"/>
    <dgm:cxn modelId="{243F2FD2-8D4A-465F-B2E0-4CED2DB9A95C}" type="presOf" srcId="{2DEF0767-16AC-44CA-B25C-727D0B6F94FF}" destId="{98869F68-F059-4ED3-86B5-7734A26E978A}" srcOrd="0" destOrd="0" presId="urn:microsoft.com/office/officeart/2005/8/layout/matrix1"/>
    <dgm:cxn modelId="{EF011BEC-02AC-460A-911C-2370ABF9EBA1}" type="presOf" srcId="{2DEF0767-16AC-44CA-B25C-727D0B6F94FF}" destId="{6855C93F-6087-45EA-B1B2-70E0BD043D19}" srcOrd="1" destOrd="0" presId="urn:microsoft.com/office/officeart/2005/8/layout/matrix1"/>
    <dgm:cxn modelId="{450518F5-CC1B-4412-8B71-6FA8FC6BE3A4}" type="presOf" srcId="{00139496-63DB-48E9-B1AF-8178662F0E7E}" destId="{B78C5A42-1DAF-4487-A8D6-E9340A45302B}" srcOrd="0" destOrd="0" presId="urn:microsoft.com/office/officeart/2005/8/layout/matrix1"/>
    <dgm:cxn modelId="{6EE64DB5-F767-4A76-9C0C-A6F0918195D5}" type="presParOf" srcId="{0CA12A9F-A3EF-4517-8DD1-49EFD63652C0}" destId="{532EF15C-66AE-48CB-B6D0-E62B381BFFDF}" srcOrd="0" destOrd="0" presId="urn:microsoft.com/office/officeart/2005/8/layout/matrix1"/>
    <dgm:cxn modelId="{25D65590-0FF4-4054-A0D4-B303CE90EE7A}" type="presParOf" srcId="{532EF15C-66AE-48CB-B6D0-E62B381BFFDF}" destId="{B78C5A42-1DAF-4487-A8D6-E9340A45302B}" srcOrd="0" destOrd="0" presId="urn:microsoft.com/office/officeart/2005/8/layout/matrix1"/>
    <dgm:cxn modelId="{E50341D9-F7C8-4014-A77F-9770D016C1EB}" type="presParOf" srcId="{532EF15C-66AE-48CB-B6D0-E62B381BFFDF}" destId="{7DE22D0A-4E9C-465D-B54A-2B4D159A57B7}" srcOrd="1" destOrd="0" presId="urn:microsoft.com/office/officeart/2005/8/layout/matrix1"/>
    <dgm:cxn modelId="{4C5C2DA9-4C86-4736-8993-ED195D19F940}" type="presParOf" srcId="{532EF15C-66AE-48CB-B6D0-E62B381BFFDF}" destId="{0853167C-77D5-472D-8323-71AD5946E370}" srcOrd="2" destOrd="0" presId="urn:microsoft.com/office/officeart/2005/8/layout/matrix1"/>
    <dgm:cxn modelId="{9F8E6646-8E7C-4D4C-9721-7FB29C5ACBD2}" type="presParOf" srcId="{532EF15C-66AE-48CB-B6D0-E62B381BFFDF}" destId="{7EFECC33-179E-472C-B697-C1997A1D4457}" srcOrd="3" destOrd="0" presId="urn:microsoft.com/office/officeart/2005/8/layout/matrix1"/>
    <dgm:cxn modelId="{09B30CD1-E62F-472B-AFD6-AA28BD30BA0E}" type="presParOf" srcId="{532EF15C-66AE-48CB-B6D0-E62B381BFFDF}" destId="{98869F68-F059-4ED3-86B5-7734A26E978A}" srcOrd="4" destOrd="0" presId="urn:microsoft.com/office/officeart/2005/8/layout/matrix1"/>
    <dgm:cxn modelId="{1F2F7D16-13D3-4982-A80A-FDAE04A38EB1}" type="presParOf" srcId="{532EF15C-66AE-48CB-B6D0-E62B381BFFDF}" destId="{6855C93F-6087-45EA-B1B2-70E0BD043D19}" srcOrd="5" destOrd="0" presId="urn:microsoft.com/office/officeart/2005/8/layout/matrix1"/>
    <dgm:cxn modelId="{1C79C80C-BE03-4E08-8DEE-162D89369D19}" type="presParOf" srcId="{532EF15C-66AE-48CB-B6D0-E62B381BFFDF}" destId="{9816E935-0B57-4C82-8976-C5F195D877FD}" srcOrd="6" destOrd="0" presId="urn:microsoft.com/office/officeart/2005/8/layout/matrix1"/>
    <dgm:cxn modelId="{199862F9-055C-4BF5-A3B3-75CCB6AC704D}" type="presParOf" srcId="{532EF15C-66AE-48CB-B6D0-E62B381BFFDF}" destId="{EBC975BF-76A8-44DE-BAF5-5A8789367EE9}" srcOrd="7" destOrd="0" presId="urn:microsoft.com/office/officeart/2005/8/layout/matrix1"/>
    <dgm:cxn modelId="{E9174AD2-9B6A-46DF-9E97-AB53FFD5C465}" type="presParOf" srcId="{0CA12A9F-A3EF-4517-8DD1-49EFD63652C0}" destId="{A37645B8-1FC8-4A31-BBC7-B17F3923105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C5A42-1DAF-4487-A8D6-E9340A45302B}">
      <dsp:nvSpPr>
        <dsp:cNvPr id="0" name=""/>
        <dsp:cNvSpPr/>
      </dsp:nvSpPr>
      <dsp:spPr>
        <a:xfrm rot="16200000">
          <a:off x="1501775" y="-1501775"/>
          <a:ext cx="2025650" cy="5029199"/>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badi Extra Light" panose="020B0204020104020204" pitchFamily="34" charset="0"/>
            </a:rPr>
            <a:t>Phenotype</a:t>
          </a:r>
        </a:p>
      </dsp:txBody>
      <dsp:txXfrm rot="5400000">
        <a:off x="0" y="0"/>
        <a:ext cx="5029199" cy="1519237"/>
      </dsp:txXfrm>
    </dsp:sp>
    <dsp:sp modelId="{0853167C-77D5-472D-8323-71AD5946E370}">
      <dsp:nvSpPr>
        <dsp:cNvPr id="0" name=""/>
        <dsp:cNvSpPr/>
      </dsp:nvSpPr>
      <dsp:spPr>
        <a:xfrm>
          <a:off x="5029199" y="0"/>
          <a:ext cx="5029199" cy="202565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badi Extra Light" panose="020B0204020104020204" pitchFamily="34" charset="0"/>
            </a:rPr>
            <a:t>Ethnicity</a:t>
          </a:r>
        </a:p>
      </dsp:txBody>
      <dsp:txXfrm>
        <a:off x="5029199" y="0"/>
        <a:ext cx="5029199" cy="1519237"/>
      </dsp:txXfrm>
    </dsp:sp>
    <dsp:sp modelId="{98869F68-F059-4ED3-86B5-7734A26E978A}">
      <dsp:nvSpPr>
        <dsp:cNvPr id="0" name=""/>
        <dsp:cNvSpPr/>
      </dsp:nvSpPr>
      <dsp:spPr>
        <a:xfrm rot="10800000">
          <a:off x="0" y="2025650"/>
          <a:ext cx="5029199" cy="2025650"/>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badi Extra Light" panose="020B0204020104020204" pitchFamily="34" charset="0"/>
            </a:rPr>
            <a:t>Ancestry</a:t>
          </a:r>
        </a:p>
      </dsp:txBody>
      <dsp:txXfrm rot="10800000">
        <a:off x="0" y="2532062"/>
        <a:ext cx="5029199" cy="1519237"/>
      </dsp:txXfrm>
    </dsp:sp>
    <dsp:sp modelId="{9816E935-0B57-4C82-8976-C5F195D877FD}">
      <dsp:nvSpPr>
        <dsp:cNvPr id="0" name=""/>
        <dsp:cNvSpPr/>
      </dsp:nvSpPr>
      <dsp:spPr>
        <a:xfrm rot="5400000">
          <a:off x="6530974" y="523875"/>
          <a:ext cx="2025650" cy="5029199"/>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badi Extra Light" panose="020B0204020104020204" pitchFamily="34" charset="0"/>
            </a:rPr>
            <a:t>Nationality</a:t>
          </a:r>
        </a:p>
      </dsp:txBody>
      <dsp:txXfrm rot="-5400000">
        <a:off x="5029200" y="2532062"/>
        <a:ext cx="5029199" cy="1519237"/>
      </dsp:txXfrm>
    </dsp:sp>
    <dsp:sp modelId="{A37645B8-1FC8-4A31-BBC7-B17F3923105E}">
      <dsp:nvSpPr>
        <dsp:cNvPr id="0" name=""/>
        <dsp:cNvSpPr/>
      </dsp:nvSpPr>
      <dsp:spPr>
        <a:xfrm>
          <a:off x="3520440" y="1519237"/>
          <a:ext cx="3017520" cy="1012825"/>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badi Extra Light" panose="020B0204020104020204" pitchFamily="34" charset="0"/>
            </a:rPr>
            <a:t>Race</a:t>
          </a:r>
        </a:p>
      </dsp:txBody>
      <dsp:txXfrm>
        <a:off x="3569882" y="1568679"/>
        <a:ext cx="2918636" cy="91394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33DD3-ECA1-4E92-8D24-185DE778095D}" type="datetimeFigureOut">
              <a:rPr lang="en-US"/>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04432-29A6-4C3C-996C-DF8BE9F3DD5E}" type="slidenum">
              <a:rPr lang="en-US"/>
              <a:t>‹N›</a:t>
            </a:fld>
            <a:endParaRPr lang="en-US"/>
          </a:p>
        </p:txBody>
      </p:sp>
    </p:spTree>
    <p:extLst>
      <p:ext uri="{BB962C8B-B14F-4D97-AF65-F5344CB8AC3E}">
        <p14:creationId xmlns:p14="http://schemas.microsoft.com/office/powerpoint/2010/main" val="172171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EDFF86-05EE-BE44-B0CF-EE49428F68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10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2389-8102-D142-B522-F4BB8B2087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3FD670-FB9A-F441-B58B-59241B9D8A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E7D007-0663-B14C-8C80-C9922A830F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ACC9B2C-7F48-5E4E-83FC-BFE48D2B6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52128A5-BC79-A045-9690-E082C1F132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93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F0D8-DB56-9C43-81B3-7803CC578B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97B7E2-E612-C540-9559-2A9B3ADE1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F633A-853D-9D4C-A981-0448A2BE7C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A40744C-7D96-7840-AE4C-15B04FDB36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A878EB1-41F4-7B47-BE11-3959D38EE4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43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6232C8-DA03-094B-80E6-08002B7FD3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3F7CF-561D-D246-899A-DA649C614A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B7A40-358D-6A47-B7CE-57A486763F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AD738D0-15A9-F84B-BA53-D573708AD3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F01C6B0-9E42-0143-AA6F-25CB830680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494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670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94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182708" y="6272784"/>
            <a:ext cx="632764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249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8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54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491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033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47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A158-91FA-2B47-80D0-CFF8BA806E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CA9DF-5432-824D-83B5-AE8AB04586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013B4-837D-9441-91F2-454A8456DF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0B6A5FB-0019-3B44-8A88-47805FA3D7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2FD56A-9039-E94A-9B76-002FD1843F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741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264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338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81BCBA-96BC-4820-8D34-33B65E8D0EB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F85CE-7E38-45C6-A4C7-825AD5CCB6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74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054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264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930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73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100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185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3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FE6A-9312-DC4C-9DF7-D97C5AC7A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54E1F1-4C12-CB45-A32D-574321CD16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1E4F1-4616-5341-9FE3-2D5393488B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DFCB622-4826-1848-B6C8-D485F24A4C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5634E7A-E645-3C4B-BA2F-1094AF8653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4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703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07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72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51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8151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12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027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58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596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36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451D-F1FE-6540-A628-4F6E35817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CD756-E857-5D45-98F4-AE25EBBA2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5A12B4-9DFB-F04D-AE4A-099B358068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40A402-C6F5-F842-BA11-FA6A775B8F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A0D3050-F010-0042-8A05-1214092F01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61DDABC-BBCA-7A49-9799-2E5FA58297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89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84C0-25B6-884A-B686-8927A2F13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FAED1B-28E1-A445-8E34-FEF205B0CA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8314E-FB46-2C40-BE1C-053C7A4D3C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FD876A-408F-1644-AA44-F97A2116B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DCB6D-70CD-C74F-BD35-C6B8FC6B92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0A9CCE-C76E-F846-94B0-AF3A2FCB6E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AF830E8A-3601-F846-A35F-ED0DF657A3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B42A553-C441-2C4D-905A-F5DCC0DDB1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46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479C-7185-6C40-8785-304FAA3495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66D024-5297-C745-AA2F-AB4A2F93E6F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23640BA-5196-1E4A-95F6-EFA36CAC80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B952027-64B0-E240-A634-CDFBCA20C1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24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F573C-4536-E34C-BEF9-9C2A1383AB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F5E4E86-65C6-B141-8BE8-2525D8B7D0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AD6A1E6-1609-754C-B2F2-EB04E7472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7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7A4B-E93E-144B-AB85-4A737D44A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AA42C2-FBF0-A34B-BF26-7155100A1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D27098-0FB1-524D-AAAE-B5028A20C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BFA55-9681-2C47-B276-B3EA3D8BA3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C7AF614-A021-4344-AF84-509B5C2357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2F7E56B-EF1E-EC46-BD89-59F58E84AB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4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31EA-E1DC-294E-9E05-28FC2C3C9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B68A5-8692-024B-AC5C-3CB646D68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305C4-5FDB-5443-939E-D992C18EA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6A2C9F-F7FF-AF48-B669-ED0189AD01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A0B0DEF-CD2B-8343-96FC-1CA9F0AF8B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2672383-2291-754A-BCD9-F22C660A11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49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251B9C-558D-1946-84D4-4E4D82DB2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F5B401-FB66-D241-A54F-2B36FA747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06BC8-93A7-FE43-9641-79CE88B39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55724F0-2ED5-D04E-830D-2F3CD44D95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FD7089A-9E78-D445-ABD6-8B8812B49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7419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49956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028908-9447-1547-B888-0E89DD47547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7446E9-7BDB-C648-B68E-F49DA089A6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7325"/>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272260"/>
            <a:ext cx="8864082" cy="66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91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The “Habitus”</a:t>
            </a:r>
          </a:p>
        </p:txBody>
      </p:sp>
      <p:sp>
        <p:nvSpPr>
          <p:cNvPr id="3" name="Segnaposto contenuto 2"/>
          <p:cNvSpPr>
            <a:spLocks noGrp="1"/>
          </p:cNvSpPr>
          <p:nvPr>
            <p:ph idx="1"/>
          </p:nvPr>
        </p:nvSpPr>
        <p:spPr>
          <a:xfrm>
            <a:off x="838200" y="1478070"/>
            <a:ext cx="10515600" cy="4997885"/>
          </a:xfrm>
        </p:spPr>
        <p:txBody>
          <a:bodyPr>
            <a:normAutofit/>
          </a:bodyPr>
          <a:lstStyle/>
          <a:p>
            <a:pPr marL="0" indent="0">
              <a:buNone/>
            </a:pPr>
            <a:r>
              <a:rPr lang="en-US" sz="3000" dirty="0">
                <a:solidFill>
                  <a:srgbClr val="FF0000"/>
                </a:solidFill>
              </a:rPr>
              <a:t>Pierre Bourdieu</a:t>
            </a:r>
            <a:r>
              <a:rPr lang="en-US" sz="3000" dirty="0"/>
              <a:t>: </a:t>
            </a:r>
            <a:r>
              <a:rPr lang="en-US" sz="3000" dirty="0">
                <a:solidFill>
                  <a:srgbClr val="FF0000"/>
                </a:solidFill>
              </a:rPr>
              <a:t>habitus</a:t>
            </a:r>
            <a:r>
              <a:rPr lang="en-US" sz="3000" dirty="0"/>
              <a:t> = </a:t>
            </a:r>
            <a:r>
              <a:rPr lang="en-US" sz="3000" dirty="0">
                <a:solidFill>
                  <a:srgbClr val="FF0000"/>
                </a:solidFill>
              </a:rPr>
              <a:t>durable disposition </a:t>
            </a:r>
            <a:r>
              <a:rPr lang="en-US" sz="3000" dirty="0"/>
              <a:t>towards certain perceptions and practices (regarding sexual divisions of labor, morality, tastes), which become part of an individual’s sense of self at an early age, and which can be transposed from one context to another.</a:t>
            </a:r>
          </a:p>
          <a:p>
            <a:pPr marL="0" indent="0">
              <a:buNone/>
            </a:pPr>
            <a:r>
              <a:rPr lang="en-US" sz="3000" dirty="0"/>
              <a:t>Ethnicity = neither a static reflection of culture, nor produced entirely by social interaction and boundary maintenance.</a:t>
            </a:r>
          </a:p>
          <a:p>
            <a:pPr marL="0" indent="0">
              <a:buNone/>
            </a:pPr>
            <a:r>
              <a:rPr lang="en-US" sz="3000" dirty="0"/>
              <a:t>“The </a:t>
            </a:r>
            <a:r>
              <a:rPr lang="en-US" sz="3000" dirty="0" err="1">
                <a:solidFill>
                  <a:srgbClr val="FF0000"/>
                </a:solidFill>
              </a:rPr>
              <a:t>intersubjective</a:t>
            </a:r>
            <a:r>
              <a:rPr lang="en-US" sz="3000" dirty="0">
                <a:solidFill>
                  <a:srgbClr val="FF0000"/>
                </a:solidFill>
              </a:rPr>
              <a:t> construction of ethnic identity </a:t>
            </a:r>
            <a:r>
              <a:rPr lang="en-US" sz="3000" dirty="0"/>
              <a:t>is grounded in the shared </a:t>
            </a:r>
            <a:r>
              <a:rPr lang="en-US" sz="3000" dirty="0">
                <a:solidFill>
                  <a:srgbClr val="FF0000"/>
                </a:solidFill>
              </a:rPr>
              <a:t>subliminal dispositions of the habitus</a:t>
            </a:r>
            <a:r>
              <a:rPr lang="en-US" sz="3000" dirty="0"/>
              <a:t>, which shape, and are shaped by, </a:t>
            </a:r>
            <a:r>
              <a:rPr lang="en-US" sz="3000" dirty="0">
                <a:solidFill>
                  <a:srgbClr val="FF0000"/>
                </a:solidFill>
              </a:rPr>
              <a:t>objective commonalties of practice</a:t>
            </a:r>
            <a:r>
              <a:rPr lang="en-US" sz="3000" dirty="0"/>
              <a:t>” (Jones).</a:t>
            </a:r>
            <a:endParaRPr lang="it-IT" sz="3000" dirty="0"/>
          </a:p>
        </p:txBody>
      </p:sp>
    </p:spTree>
    <p:extLst>
      <p:ext uri="{BB962C8B-B14F-4D97-AF65-F5344CB8AC3E}">
        <p14:creationId xmlns:p14="http://schemas.microsoft.com/office/powerpoint/2010/main" val="260586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The </a:t>
            </a:r>
            <a:r>
              <a:rPr lang="it-IT" b="1" dirty="0" err="1"/>
              <a:t>Multidimensionality</a:t>
            </a:r>
            <a:r>
              <a:rPr lang="it-IT" b="1" dirty="0"/>
              <a:t> of </a:t>
            </a:r>
            <a:r>
              <a:rPr lang="it-IT" b="1" dirty="0" err="1"/>
              <a:t>Ethnicity</a:t>
            </a:r>
            <a:endParaRPr lang="it-IT" b="1" dirty="0"/>
          </a:p>
        </p:txBody>
      </p:sp>
      <p:sp>
        <p:nvSpPr>
          <p:cNvPr id="3" name="Segnaposto contenuto 2"/>
          <p:cNvSpPr>
            <a:spLocks noGrp="1"/>
          </p:cNvSpPr>
          <p:nvPr>
            <p:ph idx="1"/>
          </p:nvPr>
        </p:nvSpPr>
        <p:spPr/>
        <p:txBody>
          <a:bodyPr>
            <a:normAutofit/>
          </a:bodyPr>
          <a:lstStyle/>
          <a:p>
            <a:pPr marL="0" indent="0">
              <a:buNone/>
            </a:pPr>
            <a:r>
              <a:rPr lang="en-US" dirty="0"/>
              <a:t>Habitus = multidimensional; it can vary in different social situations; it is in </a:t>
            </a:r>
            <a:r>
              <a:rPr lang="en-US" dirty="0">
                <a:solidFill>
                  <a:srgbClr val="FF0000"/>
                </a:solidFill>
              </a:rPr>
              <a:t>constant state of change and reproduction </a:t>
            </a:r>
            <a:r>
              <a:rPr lang="en-US" dirty="0"/>
              <a:t>within different social contexts.</a:t>
            </a:r>
          </a:p>
          <a:p>
            <a:pPr marL="0" indent="0">
              <a:buNone/>
            </a:pPr>
            <a:r>
              <a:rPr lang="en-US" dirty="0"/>
              <a:t>Collective ethnicity = </a:t>
            </a:r>
            <a:r>
              <a:rPr lang="en-US" dirty="0">
                <a:solidFill>
                  <a:srgbClr val="FF0000"/>
                </a:solidFill>
              </a:rPr>
              <a:t>shared dispositions of habitus</a:t>
            </a:r>
            <a:r>
              <a:rPr lang="en-US" dirty="0"/>
              <a:t>, changing through time and according to the different historical contexts.</a:t>
            </a:r>
          </a:p>
          <a:p>
            <a:pPr marL="0" indent="0">
              <a:buNone/>
            </a:pPr>
            <a:r>
              <a:rPr lang="en-US" dirty="0">
                <a:solidFill>
                  <a:srgbClr val="FF0000"/>
                </a:solidFill>
              </a:rPr>
              <a:t>Timothy Baumann</a:t>
            </a:r>
            <a:r>
              <a:rPr lang="en-US" dirty="0"/>
              <a:t>: ethnicity = “product of self and group identity that is formed in extrinsic/intrinsic contexts and social interaction. </a:t>
            </a:r>
            <a:r>
              <a:rPr lang="en-US" dirty="0">
                <a:solidFill>
                  <a:srgbClr val="FF0000"/>
                </a:solidFill>
              </a:rPr>
              <a:t>Ethnicity is not the same as nor equal to culture</a:t>
            </a:r>
            <a:r>
              <a:rPr lang="en-US" dirty="0"/>
              <a:t>. Ethnicity is in part the </a:t>
            </a:r>
            <a:r>
              <a:rPr lang="en-US" dirty="0">
                <a:solidFill>
                  <a:srgbClr val="FF0000"/>
                </a:solidFill>
              </a:rPr>
              <a:t>symbolic representations of an individual or a group </a:t>
            </a:r>
            <a:r>
              <a:rPr lang="en-US" dirty="0"/>
              <a:t>that are produced, reproduced, and transformed over time.”</a:t>
            </a:r>
            <a:endParaRPr lang="it-IT" dirty="0"/>
          </a:p>
        </p:txBody>
      </p:sp>
    </p:spTree>
    <p:extLst>
      <p:ext uri="{BB962C8B-B14F-4D97-AF65-F5344CB8AC3E}">
        <p14:creationId xmlns:p14="http://schemas.microsoft.com/office/powerpoint/2010/main" val="92778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THE VANISHING AMERICAN</a:t>
            </a:r>
          </a:p>
        </p:txBody>
      </p:sp>
      <p:sp>
        <p:nvSpPr>
          <p:cNvPr id="3" name="Segnaposto contenuto 2"/>
          <p:cNvSpPr>
            <a:spLocks noGrp="1"/>
          </p:cNvSpPr>
          <p:nvPr>
            <p:ph idx="1"/>
          </p:nvPr>
        </p:nvSpPr>
        <p:spPr/>
        <p:txBody>
          <a:bodyPr>
            <a:normAutofit/>
          </a:bodyPr>
          <a:lstStyle/>
          <a:p>
            <a:pPr>
              <a:buNone/>
            </a:pPr>
            <a:r>
              <a:rPr lang="en-US" dirty="0"/>
              <a:t>Central myth of American identity: </a:t>
            </a:r>
            <a:r>
              <a:rPr lang="en-US" dirty="0">
                <a:solidFill>
                  <a:srgbClr val="FF0000"/>
                </a:solidFill>
              </a:rPr>
              <a:t>“true/new” American </a:t>
            </a:r>
            <a:r>
              <a:rPr lang="en-US" dirty="0"/>
              <a:t>= descendant of the colonists who “made” America on the Frontier vs. </a:t>
            </a:r>
            <a:r>
              <a:rPr lang="en-US" dirty="0">
                <a:solidFill>
                  <a:srgbClr val="FF0000"/>
                </a:solidFill>
              </a:rPr>
              <a:t>Native American </a:t>
            </a:r>
            <a:r>
              <a:rPr lang="en-US" dirty="0"/>
              <a:t>= mere obstacle on the road to progress (ultimately irrelevant presence of the “vanishing American.”</a:t>
            </a:r>
          </a:p>
          <a:p>
            <a:pPr>
              <a:buNone/>
            </a:pPr>
            <a:r>
              <a:rPr lang="en-US" dirty="0">
                <a:solidFill>
                  <a:srgbClr val="FF0000"/>
                </a:solidFill>
              </a:rPr>
              <a:t>Frederick Jackson Turner, </a:t>
            </a:r>
            <a:r>
              <a:rPr lang="en-US" i="1" dirty="0">
                <a:solidFill>
                  <a:srgbClr val="FF0000"/>
                </a:solidFill>
              </a:rPr>
              <a:t>The Significance of the Frontier in American History</a:t>
            </a:r>
            <a:r>
              <a:rPr lang="en-US" dirty="0">
                <a:solidFill>
                  <a:srgbClr val="FF0000"/>
                </a:solidFill>
              </a:rPr>
              <a:t> </a:t>
            </a:r>
            <a:r>
              <a:rPr lang="en-US" dirty="0"/>
              <a:t>(1893): “In the crucible of the frontier the immigrants were Americanized, liberated, and fused into a </a:t>
            </a:r>
            <a:r>
              <a:rPr lang="en-US" dirty="0">
                <a:solidFill>
                  <a:srgbClr val="FF0000"/>
                </a:solidFill>
              </a:rPr>
              <a:t>mixed race</a:t>
            </a:r>
            <a:r>
              <a:rPr lang="en-US" dirty="0"/>
              <a:t>, English in neither nationality nor characteristics” – no mention of Native Americans (ghostly presence in many reconstructions of American history up to the middle of the 20</a:t>
            </a:r>
            <a:r>
              <a:rPr lang="en-US" baseline="30000" dirty="0"/>
              <a:t>th</a:t>
            </a:r>
            <a:r>
              <a:rPr lang="en-US" dirty="0"/>
              <a:t> century).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193087"/>
          </a:xfrm>
        </p:spPr>
        <p:txBody>
          <a:bodyPr>
            <a:normAutofit/>
          </a:bodyPr>
          <a:lstStyle/>
          <a:p>
            <a:r>
              <a:rPr lang="en-US" sz="6000" b="1" dirty="0"/>
              <a:t>FICTIONS OF AMERICANNESS</a:t>
            </a:r>
          </a:p>
        </p:txBody>
      </p:sp>
      <p:sp>
        <p:nvSpPr>
          <p:cNvPr id="3" name="Segnaposto contenuto 2"/>
          <p:cNvSpPr>
            <a:spLocks noGrp="1"/>
          </p:cNvSpPr>
          <p:nvPr>
            <p:ph idx="1"/>
          </p:nvPr>
        </p:nvSpPr>
        <p:spPr>
          <a:xfrm>
            <a:off x="488302" y="1700019"/>
            <a:ext cx="11215396" cy="4881584"/>
          </a:xfrm>
        </p:spPr>
        <p:txBody>
          <a:bodyPr>
            <a:normAutofit/>
          </a:bodyPr>
          <a:lstStyle/>
          <a:p>
            <a:pPr>
              <a:buNone/>
            </a:pPr>
            <a:r>
              <a:rPr lang="en-US" dirty="0"/>
              <a:t>Werner </a:t>
            </a:r>
            <a:r>
              <a:rPr lang="en-US" dirty="0" err="1"/>
              <a:t>Sollors</a:t>
            </a:r>
            <a:r>
              <a:rPr lang="en-US" dirty="0"/>
              <a:t>: descent/consent dialectics in the construction of American identity.</a:t>
            </a:r>
          </a:p>
          <a:p>
            <a:pPr>
              <a:buNone/>
            </a:pPr>
            <a:r>
              <a:rPr lang="en-US" dirty="0">
                <a:solidFill>
                  <a:srgbClr val="FF0000"/>
                </a:solidFill>
              </a:rPr>
              <a:t>Descent</a:t>
            </a:r>
            <a:r>
              <a:rPr lang="en-US" dirty="0"/>
              <a:t> = “relations of ‘substance’ (by blood or nature)” vs. </a:t>
            </a:r>
            <a:r>
              <a:rPr lang="en-US" dirty="0">
                <a:solidFill>
                  <a:srgbClr val="FF0000"/>
                </a:solidFill>
              </a:rPr>
              <a:t>Consent</a:t>
            </a:r>
            <a:r>
              <a:rPr lang="en-US" dirty="0"/>
              <a:t> = relations based on “‘law’ or ‘marriage.’”</a:t>
            </a:r>
          </a:p>
          <a:p>
            <a:pPr>
              <a:buNone/>
            </a:pPr>
            <a:r>
              <a:rPr lang="en-US" dirty="0"/>
              <a:t>Myths of American identity focus on consent, stressing “our abilities as mature free agents and ‘architects of our fates’ to choose our spouses, our destinies, and our political systems.”</a:t>
            </a:r>
          </a:p>
          <a:p>
            <a:pPr>
              <a:buNone/>
            </a:pPr>
            <a:r>
              <a:rPr lang="en-US" dirty="0"/>
              <a:t>But this emphasis on consent hides the fact that it is reserved only to descendants of a certain “race,” and creates </a:t>
            </a:r>
            <a:r>
              <a:rPr lang="en-US" dirty="0">
                <a:solidFill>
                  <a:srgbClr val="FF0000"/>
                </a:solidFill>
              </a:rPr>
              <a:t>fictions of American multiculturalism</a:t>
            </a:r>
            <a:r>
              <a:rPr lang="en-US" dirty="0"/>
              <a:t> that obliterate the exclusion of other “races.”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6000" b="1" dirty="0"/>
              <a:t>THE INDIAN REMOVAL ACT</a:t>
            </a:r>
          </a:p>
        </p:txBody>
      </p:sp>
      <p:sp>
        <p:nvSpPr>
          <p:cNvPr id="3" name="Segnaposto contenuto 2"/>
          <p:cNvSpPr>
            <a:spLocks noGrp="1"/>
          </p:cNvSpPr>
          <p:nvPr>
            <p:ph idx="1"/>
          </p:nvPr>
        </p:nvSpPr>
        <p:spPr>
          <a:xfrm>
            <a:off x="447869" y="1825625"/>
            <a:ext cx="11541968" cy="4827102"/>
          </a:xfrm>
        </p:spPr>
        <p:txBody>
          <a:bodyPr>
            <a:noAutofit/>
          </a:bodyPr>
          <a:lstStyle/>
          <a:p>
            <a:pPr>
              <a:buNone/>
            </a:pPr>
            <a:r>
              <a:rPr lang="en-US" sz="4400" dirty="0"/>
              <a:t>Indian Removal Act (1830), signed by President </a:t>
            </a:r>
            <a:r>
              <a:rPr lang="en-US" sz="4400" dirty="0">
                <a:solidFill>
                  <a:srgbClr val="FF0000"/>
                </a:solidFill>
              </a:rPr>
              <a:t>Andrew Jackson</a:t>
            </a:r>
            <a:r>
              <a:rPr lang="en-US" sz="4400" dirty="0"/>
              <a:t>: the President could negotiate with southern and Mid-Atlantic Native American tribes for their removal to federal territory west of Mississippi River, leaving their ancestral lands available for white settlements </a:t>
            </a:r>
            <a:r>
              <a:rPr lang="en-US" altLang="en-US" sz="4400" dirty="0">
                <a:ea typeface="ＭＳ Ｐゴシック" pitchFamily="1" charset="-128"/>
                <a:cs typeface="Times New Roman"/>
              </a:rPr>
              <a:t>→ deportation of tens of thousands of Native Americans (Trail of Tears).</a:t>
            </a:r>
            <a:endParaRPr lang="en-US"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15224"/>
          </a:xfrm>
        </p:spPr>
        <p:txBody>
          <a:bodyPr>
            <a:normAutofit fontScale="90000"/>
          </a:bodyPr>
          <a:lstStyle/>
          <a:p>
            <a:r>
              <a:rPr lang="en-US" b="1" dirty="0"/>
              <a:t>THE REMOVAL ACT (1830)</a:t>
            </a:r>
          </a:p>
        </p:txBody>
      </p:sp>
      <p:sp>
        <p:nvSpPr>
          <p:cNvPr id="3" name="Segnaposto contenuto 2"/>
          <p:cNvSpPr>
            <a:spLocks noGrp="1"/>
          </p:cNvSpPr>
          <p:nvPr>
            <p:ph idx="1"/>
          </p:nvPr>
        </p:nvSpPr>
        <p:spPr/>
        <p:txBody>
          <a:bodyPr/>
          <a:lstStyle/>
          <a:p>
            <a:endParaRPr lang="en-US" dirty="0"/>
          </a:p>
        </p:txBody>
      </p:sp>
      <p:pic>
        <p:nvPicPr>
          <p:cNvPr id="2050" name="Picture 2" descr="C:\Users\Utente\OneDrive\Documenti\Valerio\UniMC - 2021-22\UniMC - 2021-22 - Letteratura e cultura angloamericana 2M\Lessons\31534_r646x519.jpg"/>
          <p:cNvPicPr>
            <a:picLocks noChangeAspect="1" noChangeArrowheads="1"/>
          </p:cNvPicPr>
          <p:nvPr/>
        </p:nvPicPr>
        <p:blipFill>
          <a:blip r:embed="rId2"/>
          <a:srcRect/>
          <a:stretch>
            <a:fillRect/>
          </a:stretch>
        </p:blipFill>
        <p:spPr bwMode="auto">
          <a:xfrm>
            <a:off x="2780522" y="1176882"/>
            <a:ext cx="6792686" cy="545728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950491"/>
          </a:xfrm>
        </p:spPr>
        <p:txBody>
          <a:bodyPr/>
          <a:lstStyle/>
          <a:p>
            <a:r>
              <a:rPr lang="en-US" b="1" dirty="0"/>
              <a:t>THE TRAIL OF TEARS</a:t>
            </a:r>
          </a:p>
        </p:txBody>
      </p:sp>
      <p:pic>
        <p:nvPicPr>
          <p:cNvPr id="1026" name="Picture 2" descr="C:\Users\Utente\Downloads\trailoftearspainting960.jpg"/>
          <p:cNvPicPr>
            <a:picLocks noGrp="1" noChangeAspect="1" noChangeArrowheads="1"/>
          </p:cNvPicPr>
          <p:nvPr>
            <p:ph idx="1"/>
          </p:nvPr>
        </p:nvPicPr>
        <p:blipFill>
          <a:blip r:embed="rId2"/>
          <a:srcRect/>
          <a:stretch>
            <a:fillRect/>
          </a:stretch>
        </p:blipFill>
        <p:spPr bwMode="auto">
          <a:xfrm>
            <a:off x="1651997" y="1436914"/>
            <a:ext cx="8583685" cy="49982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42581"/>
          </a:xfrm>
        </p:spPr>
        <p:txBody>
          <a:bodyPr>
            <a:normAutofit fontScale="90000"/>
          </a:bodyPr>
          <a:lstStyle/>
          <a:p>
            <a:r>
              <a:rPr lang="en-US" b="1" dirty="0"/>
              <a:t>NATIVE AMERICAN RESISTANCE</a:t>
            </a:r>
          </a:p>
        </p:txBody>
      </p:sp>
      <p:sp>
        <p:nvSpPr>
          <p:cNvPr id="3" name="Segnaposto contenuto 2"/>
          <p:cNvSpPr>
            <a:spLocks noGrp="1"/>
          </p:cNvSpPr>
          <p:nvPr>
            <p:ph idx="1"/>
          </p:nvPr>
        </p:nvSpPr>
        <p:spPr>
          <a:xfrm>
            <a:off x="634482" y="1007706"/>
            <a:ext cx="10860832" cy="5636004"/>
          </a:xfrm>
        </p:spPr>
        <p:txBody>
          <a:bodyPr>
            <a:noAutofit/>
          </a:bodyPr>
          <a:lstStyle/>
          <a:p>
            <a:pPr>
              <a:buNone/>
            </a:pPr>
            <a:r>
              <a:rPr lang="en-US" sz="1800" dirty="0"/>
              <a:t>1832: Chief </a:t>
            </a:r>
            <a:r>
              <a:rPr lang="en-US" sz="1800" dirty="0">
                <a:solidFill>
                  <a:srgbClr val="FF0000"/>
                </a:solidFill>
              </a:rPr>
              <a:t>Black Hawk </a:t>
            </a:r>
            <a:r>
              <a:rPr lang="en-US" sz="1800" dirty="0"/>
              <a:t>and 1,000 Sauk and Fox Indians back to Illinois to reclaim their land </a:t>
            </a:r>
            <a:r>
              <a:rPr lang="en-US" altLang="en-US" sz="1800" dirty="0">
                <a:ea typeface="ＭＳ Ｐゴシック" pitchFamily="1" charset="-128"/>
                <a:cs typeface="Times New Roman"/>
              </a:rPr>
              <a:t>→ </a:t>
            </a:r>
            <a:r>
              <a:rPr lang="en-US" sz="1800" dirty="0"/>
              <a:t>Indians greatly outnumbered by the US Army, militias and other Indian tribes </a:t>
            </a:r>
            <a:r>
              <a:rPr lang="en-US" altLang="en-US" sz="1800" dirty="0">
                <a:ea typeface="ＭＳ Ｐゴシック" pitchFamily="1" charset="-128"/>
                <a:cs typeface="Times New Roman"/>
              </a:rPr>
              <a:t>→ total defeat.</a:t>
            </a:r>
          </a:p>
          <a:p>
            <a:pPr>
              <a:buNone/>
            </a:pPr>
            <a:r>
              <a:rPr lang="en-US" sz="1800" dirty="0">
                <a:solidFill>
                  <a:srgbClr val="FF0000"/>
                </a:solidFill>
              </a:rPr>
              <a:t>Sand Creek Massacre </a:t>
            </a:r>
            <a:r>
              <a:rPr lang="en-US" sz="1800" dirty="0"/>
              <a:t>(1864): about 750 peaceful Cheyenne and Arapaho, forced to abandon their campsite in southeastern Colorado, set up camp at Sand Creek </a:t>
            </a:r>
            <a:r>
              <a:rPr lang="en-US" altLang="en-US" sz="1800" dirty="0">
                <a:ea typeface="ＭＳ Ｐゴシック" pitchFamily="1" charset="-128"/>
                <a:cs typeface="Times New Roman"/>
              </a:rPr>
              <a:t>→</a:t>
            </a:r>
            <a:r>
              <a:rPr lang="en-US" sz="1800" dirty="0"/>
              <a:t> volunteer Colorado soldiers slaughter about 150 men, women and children.</a:t>
            </a:r>
          </a:p>
          <a:p>
            <a:pPr>
              <a:buNone/>
            </a:pPr>
            <a:r>
              <a:rPr lang="en-US" sz="1800" dirty="0">
                <a:solidFill>
                  <a:srgbClr val="FF0000"/>
                </a:solidFill>
              </a:rPr>
              <a:t>Red Cloud’s War </a:t>
            </a:r>
            <a:r>
              <a:rPr lang="en-US" sz="1800" dirty="0"/>
              <a:t>(1866): development of the Bozeman Trail through Indian territory in Montana </a:t>
            </a:r>
            <a:r>
              <a:rPr lang="en-US" altLang="en-US" sz="1800" dirty="0">
                <a:ea typeface="ＭＳ Ｐゴシック" pitchFamily="1" charset="-128"/>
                <a:cs typeface="Times New Roman"/>
              </a:rPr>
              <a:t>→ resistance </a:t>
            </a:r>
            <a:r>
              <a:rPr lang="en-US" sz="1800" dirty="0"/>
              <a:t>of Indian coalition led by Lakota Chief Red Cloud </a:t>
            </a:r>
            <a:r>
              <a:rPr lang="en-US" altLang="en-US" sz="1800" dirty="0">
                <a:ea typeface="ＭＳ Ｐゴシック" pitchFamily="1" charset="-128"/>
                <a:cs typeface="Times New Roman"/>
              </a:rPr>
              <a:t>→ </a:t>
            </a:r>
            <a:r>
              <a:rPr lang="en-US" sz="1800" dirty="0"/>
              <a:t>US Army leaves the area </a:t>
            </a:r>
            <a:r>
              <a:rPr lang="en-US" altLang="en-US" sz="1800" dirty="0">
                <a:ea typeface="ＭＳ Ｐゴシック" pitchFamily="1" charset="-128"/>
                <a:cs typeface="Times New Roman"/>
              </a:rPr>
              <a:t>→ </a:t>
            </a:r>
            <a:r>
              <a:rPr lang="en-US" sz="1800" dirty="0">
                <a:solidFill>
                  <a:srgbClr val="FF0000"/>
                </a:solidFill>
              </a:rPr>
              <a:t>Treaty of Fort Laramie </a:t>
            </a:r>
            <a:r>
              <a:rPr lang="en-US" sz="1800" dirty="0"/>
              <a:t>(1868): Black Hills of western South Dakota and northeastern Wyoming part of the Great Sioux Reservation </a:t>
            </a:r>
            <a:r>
              <a:rPr lang="en-US" altLang="en-US" sz="1800" dirty="0">
                <a:ea typeface="ＭＳ Ｐゴシック" pitchFamily="1" charset="-128"/>
                <a:cs typeface="Times New Roman"/>
              </a:rPr>
              <a:t>→ </a:t>
            </a:r>
            <a:r>
              <a:rPr lang="en-US" sz="1800" dirty="0">
                <a:solidFill>
                  <a:srgbClr val="FF0000"/>
                </a:solidFill>
              </a:rPr>
              <a:t>discovery of gold </a:t>
            </a:r>
            <a:r>
              <a:rPr lang="en-US" sz="1800" dirty="0"/>
              <a:t>in the Black Hills </a:t>
            </a:r>
            <a:r>
              <a:rPr lang="en-US" altLang="en-US" sz="1800" dirty="0">
                <a:ea typeface="ＭＳ Ｐゴシック" pitchFamily="1" charset="-128"/>
                <a:cs typeface="Times New Roman"/>
              </a:rPr>
              <a:t>→ coming back of the </a:t>
            </a:r>
            <a:r>
              <a:rPr lang="en-US" sz="1800" dirty="0"/>
              <a:t>US Army </a:t>
            </a:r>
            <a:r>
              <a:rPr lang="en-US" altLang="en-US" sz="1800" dirty="0">
                <a:ea typeface="ＭＳ Ｐゴシック" pitchFamily="1" charset="-128"/>
                <a:cs typeface="Times New Roman"/>
              </a:rPr>
              <a:t>→  resistance of </a:t>
            </a:r>
            <a:r>
              <a:rPr lang="en-US" sz="1800" dirty="0"/>
              <a:t>Sioux and Cheyenne warriors led by </a:t>
            </a:r>
            <a:r>
              <a:rPr lang="en-US" sz="1800" dirty="0">
                <a:solidFill>
                  <a:srgbClr val="FF0000"/>
                </a:solidFill>
              </a:rPr>
              <a:t>Sitting Bull</a:t>
            </a:r>
            <a:r>
              <a:rPr lang="en-US" sz="1800" dirty="0"/>
              <a:t> and </a:t>
            </a:r>
            <a:r>
              <a:rPr lang="en-US" sz="1800" dirty="0">
                <a:solidFill>
                  <a:srgbClr val="FF0000"/>
                </a:solidFill>
              </a:rPr>
              <a:t>Crazy Horse</a:t>
            </a:r>
            <a:r>
              <a:rPr lang="en-US" sz="1800" dirty="0"/>
              <a:t>.</a:t>
            </a:r>
          </a:p>
          <a:p>
            <a:pPr>
              <a:buNone/>
            </a:pPr>
            <a:r>
              <a:rPr lang="en-US" sz="1800" dirty="0">
                <a:solidFill>
                  <a:srgbClr val="FF0000"/>
                </a:solidFill>
              </a:rPr>
              <a:t>Battle of the Little Bighorn </a:t>
            </a:r>
            <a:r>
              <a:rPr lang="en-US" sz="1800" dirty="0"/>
              <a:t>(1876): </a:t>
            </a:r>
            <a:r>
              <a:rPr lang="en-US" sz="1800" dirty="0">
                <a:solidFill>
                  <a:srgbClr val="FF0000"/>
                </a:solidFill>
              </a:rPr>
              <a:t>George Armstrong Custer</a:t>
            </a:r>
            <a:r>
              <a:rPr lang="en-US" sz="1800" dirty="0"/>
              <a:t>’s 600 men overwhelmed and killed by about 3,000 Sioux and Cheyenne warriors led by Crazy Horse </a:t>
            </a:r>
            <a:r>
              <a:rPr lang="en-US" altLang="en-US" sz="1800" dirty="0">
                <a:ea typeface="ＭＳ Ｐゴシック" pitchFamily="1" charset="-128"/>
                <a:cs typeface="Times New Roman"/>
              </a:rPr>
              <a:t>→ </a:t>
            </a:r>
            <a:r>
              <a:rPr lang="en-US" sz="1800" dirty="0"/>
              <a:t>the US government forces anyway the Sioux to sell the Black Hills and leave the land.</a:t>
            </a:r>
          </a:p>
          <a:p>
            <a:pPr>
              <a:buNone/>
            </a:pPr>
            <a:r>
              <a:rPr lang="it-IT" sz="1800" dirty="0">
                <a:solidFill>
                  <a:srgbClr val="FF0000"/>
                </a:solidFill>
              </a:rPr>
              <a:t>Geronimo (</a:t>
            </a:r>
            <a:r>
              <a:rPr lang="it-IT" sz="1800" dirty="0" err="1">
                <a:solidFill>
                  <a:srgbClr val="FF0000"/>
                </a:solidFill>
              </a:rPr>
              <a:t>Goyaalé</a:t>
            </a:r>
            <a:r>
              <a:rPr lang="en-US" sz="1800" dirty="0"/>
              <a:t>): leader of Apache resistance, 1876 to 1886, when is captured for the fourth and last time by the US Army </a:t>
            </a:r>
            <a:r>
              <a:rPr lang="en-US" altLang="en-US" sz="1800" dirty="0">
                <a:ea typeface="ＭＳ Ｐゴシック" pitchFamily="1" charset="-128"/>
                <a:cs typeface="Times New Roman"/>
              </a:rPr>
              <a:t>→ becomes protagonist of shows about American Indians (</a:t>
            </a:r>
            <a:r>
              <a:rPr lang="en-US" sz="1800" dirty="0"/>
              <a:t>sells pictures of himself, bows and arrows, his hat), and features at the 1905 inaugural parade for President Theodore Roosevelt. Dies in 1909, as a prisoner of war. </a:t>
            </a:r>
          </a:p>
          <a:p>
            <a:pPr>
              <a:buNone/>
            </a:pPr>
            <a:r>
              <a:rPr lang="en-US" sz="1800" dirty="0">
                <a:solidFill>
                  <a:srgbClr val="FF0000"/>
                </a:solidFill>
              </a:rPr>
              <a:t>Wounded Knee </a:t>
            </a:r>
            <a:r>
              <a:rPr lang="en-US" sz="1800" dirty="0"/>
              <a:t>(1890): spreading of Indian “</a:t>
            </a:r>
            <a:r>
              <a:rPr lang="en-US" sz="1800" dirty="0">
                <a:solidFill>
                  <a:srgbClr val="FF0000"/>
                </a:solidFill>
              </a:rPr>
              <a:t>Ghost Dance</a:t>
            </a:r>
            <a:r>
              <a:rPr lang="en-US" sz="1800" dirty="0"/>
              <a:t>” rituals to reunite the living with the dead and bring peace and prosperity </a:t>
            </a:r>
            <a:r>
              <a:rPr lang="en-US" altLang="en-US" sz="1800" dirty="0">
                <a:ea typeface="ＭＳ Ｐゴシック" pitchFamily="1" charset="-128"/>
                <a:cs typeface="Times New Roman"/>
              </a:rPr>
              <a:t>→ </a:t>
            </a:r>
            <a:r>
              <a:rPr lang="en-US" sz="1800" dirty="0"/>
              <a:t>the US Army surrounds a group of Ghost Dancers near the Pine Ridge reservation of South Dakota </a:t>
            </a:r>
            <a:r>
              <a:rPr lang="en-US" altLang="en-US" sz="1800" dirty="0">
                <a:ea typeface="ＭＳ Ｐゴシック" pitchFamily="1" charset="-128"/>
                <a:cs typeface="Times New Roman"/>
              </a:rPr>
              <a:t>→ about</a:t>
            </a:r>
            <a:r>
              <a:rPr lang="en-US" sz="1800" dirty="0"/>
              <a:t> 150 Indians are slaughtered.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69167" y="188641"/>
            <a:ext cx="10730204" cy="875049"/>
          </a:xfrm>
        </p:spPr>
        <p:txBody>
          <a:bodyPr>
            <a:normAutofit fontScale="90000"/>
          </a:bodyPr>
          <a:lstStyle/>
          <a:p>
            <a:pPr algn="l"/>
            <a:r>
              <a:rPr lang="it-IT" b="1" dirty="0"/>
              <a:t>NATIVE AMERICAN LITERATURE</a:t>
            </a:r>
          </a:p>
        </p:txBody>
      </p:sp>
      <p:sp>
        <p:nvSpPr>
          <p:cNvPr id="3" name="Sottotitolo 2"/>
          <p:cNvSpPr>
            <a:spLocks noGrp="1"/>
          </p:cNvSpPr>
          <p:nvPr>
            <p:ph type="subTitle" idx="1"/>
          </p:nvPr>
        </p:nvSpPr>
        <p:spPr>
          <a:xfrm>
            <a:off x="401215" y="979714"/>
            <a:ext cx="11625943" cy="5735434"/>
          </a:xfrm>
        </p:spPr>
        <p:txBody>
          <a:bodyPr>
            <a:noAutofit/>
          </a:bodyPr>
          <a:lstStyle/>
          <a:p>
            <a:pPr algn="l"/>
            <a:r>
              <a:rPr lang="en-US" sz="2800" dirty="0"/>
              <a:t>Native American literature gains some recognition only after World War II, when the first substantial generation of native writers start publishing fiction and poetry in English. </a:t>
            </a:r>
          </a:p>
          <a:p>
            <a:pPr algn="l"/>
            <a:r>
              <a:rPr lang="en-US" sz="2800" dirty="0"/>
              <a:t>Before the “birth” of Native American written literature a long poetic, narrative, and even dramatic tradition nonetheless already exists, but is mainly </a:t>
            </a:r>
            <a:r>
              <a:rPr lang="en-US" sz="2800" dirty="0">
                <a:solidFill>
                  <a:srgbClr val="FF0000"/>
                </a:solidFill>
              </a:rPr>
              <a:t>oral</a:t>
            </a:r>
            <a:r>
              <a:rPr lang="en-US" sz="2800" dirty="0"/>
              <a:t>. American Indian literature is deeply influenced by this tradition, which does not only provide a “raw” material, but also many stylistic and structural devices and even an overall dynamic conception of the </a:t>
            </a:r>
            <a:r>
              <a:rPr lang="en-US" sz="2800" dirty="0">
                <a:solidFill>
                  <a:srgbClr val="FF0000"/>
                </a:solidFill>
              </a:rPr>
              <a:t>relationship between tradition and innovation </a:t>
            </a:r>
            <a:r>
              <a:rPr lang="en-US" sz="2800" dirty="0"/>
              <a:t>already embedded within the native heritage itself, since in all American Indian culture(s) tradition is not the slavish reproduction on the past but an </a:t>
            </a:r>
            <a:r>
              <a:rPr lang="en-US" sz="2800" dirty="0">
                <a:solidFill>
                  <a:srgbClr val="FF0000"/>
                </a:solidFill>
              </a:rPr>
              <a:t>ever-changing adaptation of the already known to the needs of the present and the unknown</a:t>
            </a:r>
            <a:r>
              <a:rPr lang="en-US" sz="2800" dirty="0"/>
              <a:t>, allowing the new native literature to immediately, almost “naturally,” entertain a dialogue first with </a:t>
            </a:r>
            <a:r>
              <a:rPr lang="en-US" sz="2800" dirty="0">
                <a:solidFill>
                  <a:srgbClr val="FF0000"/>
                </a:solidFill>
              </a:rPr>
              <a:t>Western Modernism</a:t>
            </a:r>
            <a:r>
              <a:rPr lang="en-US" sz="2800" dirty="0"/>
              <a:t> and then with </a:t>
            </a:r>
            <a:r>
              <a:rPr lang="en-US" sz="2800" dirty="0" err="1">
                <a:solidFill>
                  <a:srgbClr val="FF0000"/>
                </a:solidFill>
              </a:rPr>
              <a:t>Postmod</a:t>
            </a:r>
            <a:r>
              <a:rPr lang="it-IT" sz="2800" dirty="0" err="1">
                <a:solidFill>
                  <a:srgbClr val="FF0000"/>
                </a:solidFill>
              </a:rPr>
              <a:t>ernism</a:t>
            </a:r>
            <a:r>
              <a:rPr lang="it-IT" sz="2800" dirty="0"/>
              <a:t>.</a:t>
            </a:r>
          </a:p>
        </p:txBody>
      </p:sp>
    </p:spTree>
    <p:extLst>
      <p:ext uri="{BB962C8B-B14F-4D97-AF65-F5344CB8AC3E}">
        <p14:creationId xmlns:p14="http://schemas.microsoft.com/office/powerpoint/2010/main" val="2620242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587" y="365125"/>
            <a:ext cx="11448661" cy="763879"/>
          </a:xfrm>
        </p:spPr>
        <p:txBody>
          <a:bodyPr>
            <a:noAutofit/>
          </a:bodyPr>
          <a:lstStyle/>
          <a:p>
            <a:r>
              <a:rPr lang="it-IT" sz="5400" b="1" dirty="0"/>
              <a:t>ORIGINS</a:t>
            </a:r>
          </a:p>
        </p:txBody>
      </p:sp>
      <p:sp>
        <p:nvSpPr>
          <p:cNvPr id="3" name="Segnaposto contenuto 2"/>
          <p:cNvSpPr>
            <a:spLocks noGrp="1"/>
          </p:cNvSpPr>
          <p:nvPr>
            <p:ph idx="1"/>
          </p:nvPr>
        </p:nvSpPr>
        <p:spPr>
          <a:xfrm>
            <a:off x="177281" y="1222310"/>
            <a:ext cx="11700587" cy="5270565"/>
          </a:xfrm>
        </p:spPr>
        <p:txBody>
          <a:bodyPr>
            <a:normAutofit fontScale="92500" lnSpcReduction="20000"/>
          </a:bodyPr>
          <a:lstStyle/>
          <a:p>
            <a:pPr marL="82296" indent="0">
              <a:buNone/>
            </a:pPr>
            <a:r>
              <a:rPr lang="en-US" dirty="0"/>
              <a:t>First relevant texts = autobiographies.</a:t>
            </a:r>
          </a:p>
          <a:p>
            <a:pPr marL="82296" indent="0">
              <a:buNone/>
            </a:pPr>
            <a:r>
              <a:rPr lang="en-US" dirty="0">
                <a:solidFill>
                  <a:srgbClr val="FF0000"/>
                </a:solidFill>
              </a:rPr>
              <a:t>William </a:t>
            </a:r>
            <a:r>
              <a:rPr lang="en-US" dirty="0" err="1">
                <a:solidFill>
                  <a:srgbClr val="FF0000"/>
                </a:solidFill>
              </a:rPr>
              <a:t>Apess</a:t>
            </a:r>
            <a:r>
              <a:rPr lang="en-US" dirty="0"/>
              <a:t>, Methodist preacher and descendant of </a:t>
            </a:r>
            <a:r>
              <a:rPr lang="en-US" dirty="0" err="1"/>
              <a:t>Metacomet</a:t>
            </a:r>
            <a:r>
              <a:rPr lang="en-US" dirty="0"/>
              <a:t> (King Philip): </a:t>
            </a:r>
            <a:r>
              <a:rPr lang="en-US" i="1" dirty="0">
                <a:solidFill>
                  <a:srgbClr val="FF0000"/>
                </a:solidFill>
              </a:rPr>
              <a:t>A Son of the Forest</a:t>
            </a:r>
            <a:r>
              <a:rPr lang="en-US" i="1" dirty="0"/>
              <a:t> </a:t>
            </a:r>
            <a:r>
              <a:rPr lang="en-US" dirty="0"/>
              <a:t>(1829).</a:t>
            </a:r>
          </a:p>
          <a:p>
            <a:pPr marL="82296" indent="0">
              <a:buNone/>
            </a:pPr>
            <a:r>
              <a:rPr lang="en-US" dirty="0">
                <a:solidFill>
                  <a:srgbClr val="FF0000"/>
                </a:solidFill>
              </a:rPr>
              <a:t>Black Hawk</a:t>
            </a:r>
            <a:r>
              <a:rPr lang="en-US" dirty="0"/>
              <a:t>, </a:t>
            </a:r>
            <a:r>
              <a:rPr lang="en-US" i="1" dirty="0">
                <a:solidFill>
                  <a:srgbClr val="FF0000"/>
                </a:solidFill>
              </a:rPr>
              <a:t>The Life of Ma-Ka-Tai-Me-She-Kia-</a:t>
            </a:r>
            <a:r>
              <a:rPr lang="en-US" i="1" dirty="0" err="1">
                <a:solidFill>
                  <a:srgbClr val="FF0000"/>
                </a:solidFill>
              </a:rPr>
              <a:t>Kiak</a:t>
            </a:r>
            <a:r>
              <a:rPr lang="en-US" i="1" dirty="0">
                <a:solidFill>
                  <a:srgbClr val="FF0000"/>
                </a:solidFill>
              </a:rPr>
              <a:t>, or Black Hawk</a:t>
            </a:r>
            <a:r>
              <a:rPr lang="en-US" dirty="0">
                <a:solidFill>
                  <a:srgbClr val="FF0000"/>
                </a:solidFill>
              </a:rPr>
              <a:t> </a:t>
            </a:r>
            <a:r>
              <a:rPr lang="en-US" dirty="0"/>
              <a:t>(1833).</a:t>
            </a:r>
          </a:p>
          <a:p>
            <a:pPr marL="82296" indent="0">
              <a:buNone/>
            </a:pPr>
            <a:r>
              <a:rPr lang="en-US" dirty="0"/>
              <a:t>First important “intellectual”:  </a:t>
            </a:r>
            <a:r>
              <a:rPr lang="en-US" dirty="0">
                <a:solidFill>
                  <a:srgbClr val="FF0000"/>
                </a:solidFill>
              </a:rPr>
              <a:t>George </a:t>
            </a:r>
            <a:r>
              <a:rPr lang="en-US" dirty="0" err="1">
                <a:solidFill>
                  <a:srgbClr val="FF0000"/>
                </a:solidFill>
              </a:rPr>
              <a:t>Copway</a:t>
            </a:r>
            <a:r>
              <a:rPr lang="en-US" dirty="0"/>
              <a:t>, friend to </a:t>
            </a:r>
            <a:r>
              <a:rPr lang="en-US" dirty="0">
                <a:solidFill>
                  <a:srgbClr val="FF0000"/>
                </a:solidFill>
              </a:rPr>
              <a:t>Henry Wadsworth Longfellow</a:t>
            </a:r>
            <a:r>
              <a:rPr lang="en-US" dirty="0"/>
              <a:t> (author of the pro-Indian </a:t>
            </a:r>
            <a:r>
              <a:rPr lang="en-US" i="1" dirty="0">
                <a:solidFill>
                  <a:srgbClr val="FF0000"/>
                </a:solidFill>
              </a:rPr>
              <a:t>Song of Hiawatha</a:t>
            </a:r>
            <a:r>
              <a:rPr lang="en-US" dirty="0"/>
              <a:t>, 1855) and the historian of “ the American Forest” </a:t>
            </a:r>
            <a:r>
              <a:rPr lang="en-US" dirty="0">
                <a:solidFill>
                  <a:srgbClr val="FF0000"/>
                </a:solidFill>
              </a:rPr>
              <a:t>Francis Parkman</a:t>
            </a:r>
            <a:r>
              <a:rPr lang="en-US" dirty="0"/>
              <a:t>; author of </a:t>
            </a:r>
            <a:r>
              <a:rPr lang="en-US" i="1" dirty="0">
                <a:solidFill>
                  <a:srgbClr val="FF0000"/>
                </a:solidFill>
              </a:rPr>
              <a:t>The Life, History, and Travels of </a:t>
            </a:r>
            <a:r>
              <a:rPr lang="en-US" i="1" dirty="0" err="1">
                <a:solidFill>
                  <a:srgbClr val="FF0000"/>
                </a:solidFill>
              </a:rPr>
              <a:t>Kah</a:t>
            </a:r>
            <a:r>
              <a:rPr lang="en-US" i="1" dirty="0">
                <a:solidFill>
                  <a:srgbClr val="FF0000"/>
                </a:solidFill>
              </a:rPr>
              <a:t>-Ge-Ga-Gah-</a:t>
            </a:r>
            <a:r>
              <a:rPr lang="en-US" i="1" dirty="0" err="1">
                <a:solidFill>
                  <a:srgbClr val="FF0000"/>
                </a:solidFill>
              </a:rPr>
              <a:t>Bowh</a:t>
            </a:r>
            <a:r>
              <a:rPr lang="en-US" dirty="0"/>
              <a:t> and editor of </a:t>
            </a:r>
            <a:r>
              <a:rPr lang="en-US" i="1" dirty="0" err="1">
                <a:solidFill>
                  <a:srgbClr val="FF0000"/>
                </a:solidFill>
              </a:rPr>
              <a:t>Copway’s</a:t>
            </a:r>
            <a:r>
              <a:rPr lang="en-US" i="1" dirty="0">
                <a:solidFill>
                  <a:srgbClr val="FF0000"/>
                </a:solidFill>
              </a:rPr>
              <a:t> American Indian</a:t>
            </a:r>
            <a:r>
              <a:rPr lang="en-US" dirty="0"/>
              <a:t>.</a:t>
            </a:r>
          </a:p>
          <a:p>
            <a:pPr marL="82296" indent="0">
              <a:buNone/>
            </a:pPr>
            <a:r>
              <a:rPr lang="en-US" dirty="0"/>
              <a:t>First Native American novel: </a:t>
            </a:r>
            <a:r>
              <a:rPr lang="en-US" i="1" dirty="0">
                <a:solidFill>
                  <a:srgbClr val="FF0000"/>
                </a:solidFill>
              </a:rPr>
              <a:t>O Gi Maw </a:t>
            </a:r>
            <a:r>
              <a:rPr lang="en-US" i="1" dirty="0" err="1">
                <a:solidFill>
                  <a:srgbClr val="FF0000"/>
                </a:solidFill>
              </a:rPr>
              <a:t>Kwe</a:t>
            </a:r>
            <a:r>
              <a:rPr lang="en-US" i="1" dirty="0">
                <a:solidFill>
                  <a:srgbClr val="FF0000"/>
                </a:solidFill>
              </a:rPr>
              <a:t> </a:t>
            </a:r>
            <a:r>
              <a:rPr lang="en-US" i="1" dirty="0" err="1">
                <a:solidFill>
                  <a:srgbClr val="FF0000"/>
                </a:solidFill>
              </a:rPr>
              <a:t>Mit</a:t>
            </a:r>
            <a:r>
              <a:rPr lang="en-US" i="1" dirty="0">
                <a:solidFill>
                  <a:srgbClr val="FF0000"/>
                </a:solidFill>
              </a:rPr>
              <a:t> I </a:t>
            </a:r>
            <a:r>
              <a:rPr lang="en-US" i="1" dirty="0" err="1">
                <a:solidFill>
                  <a:srgbClr val="FF0000"/>
                </a:solidFill>
              </a:rPr>
              <a:t>Gwa</a:t>
            </a:r>
            <a:r>
              <a:rPr lang="en-US" i="1" dirty="0">
                <a:solidFill>
                  <a:srgbClr val="FF0000"/>
                </a:solidFill>
              </a:rPr>
              <a:t> Ki – Queen of the Woods </a:t>
            </a:r>
            <a:r>
              <a:rPr lang="en-US" dirty="0"/>
              <a:t>(1890), by </a:t>
            </a:r>
            <a:r>
              <a:rPr lang="en-US" dirty="0">
                <a:solidFill>
                  <a:srgbClr val="FF0000"/>
                </a:solidFill>
              </a:rPr>
              <a:t>Simon Pokagon</a:t>
            </a:r>
            <a:r>
              <a:rPr lang="en-US" dirty="0"/>
              <a:t>.</a:t>
            </a:r>
          </a:p>
          <a:p>
            <a:pPr marL="82296" indent="0">
              <a:buNone/>
            </a:pPr>
            <a:r>
              <a:rPr lang="en-US" dirty="0"/>
              <a:t>First Native American novel by a woman author:  </a:t>
            </a:r>
            <a:r>
              <a:rPr lang="en-US" i="1" dirty="0" err="1">
                <a:solidFill>
                  <a:srgbClr val="FF0000"/>
                </a:solidFill>
              </a:rPr>
              <a:t>Cogewea</a:t>
            </a:r>
            <a:r>
              <a:rPr lang="en-US" i="1" dirty="0">
                <a:solidFill>
                  <a:srgbClr val="FF0000"/>
                </a:solidFill>
              </a:rPr>
              <a:t>: The Half-Blood </a:t>
            </a:r>
            <a:r>
              <a:rPr lang="en-US" dirty="0"/>
              <a:t>(1927), by</a:t>
            </a:r>
            <a:r>
              <a:rPr lang="en-US" i="1" dirty="0"/>
              <a:t> </a:t>
            </a:r>
            <a:r>
              <a:rPr lang="en-US" dirty="0">
                <a:solidFill>
                  <a:srgbClr val="FF0000"/>
                </a:solidFill>
              </a:rPr>
              <a:t>Mourning Dove (Hum-</a:t>
            </a:r>
            <a:r>
              <a:rPr lang="en-US" dirty="0" err="1">
                <a:solidFill>
                  <a:srgbClr val="FF0000"/>
                </a:solidFill>
              </a:rPr>
              <a:t>ishu</a:t>
            </a:r>
            <a:r>
              <a:rPr lang="en-US" dirty="0">
                <a:solidFill>
                  <a:srgbClr val="FF0000"/>
                </a:solidFill>
              </a:rPr>
              <a:t>-ma)</a:t>
            </a:r>
            <a:r>
              <a:rPr lang="en-US" dirty="0"/>
              <a:t>.</a:t>
            </a:r>
          </a:p>
          <a:p>
            <a:pPr marL="82296" indent="0">
              <a:buNone/>
            </a:pPr>
            <a:r>
              <a:rPr lang="en-US" dirty="0"/>
              <a:t>Turn of the 19th- into the 20th-century:  autobiographies recorded by anthropologists  – </a:t>
            </a:r>
            <a:r>
              <a:rPr lang="en-US" i="1" dirty="0">
                <a:solidFill>
                  <a:srgbClr val="FF0000"/>
                </a:solidFill>
              </a:rPr>
              <a:t>Geronimo’s Story of His Life</a:t>
            </a:r>
            <a:r>
              <a:rPr lang="en-US" dirty="0"/>
              <a:t> by S.M. Barrett (1906) and </a:t>
            </a:r>
            <a:r>
              <a:rPr lang="en-US" i="1" dirty="0">
                <a:solidFill>
                  <a:srgbClr val="FF0000"/>
                </a:solidFill>
              </a:rPr>
              <a:t>Black Elk Speaks</a:t>
            </a:r>
            <a:r>
              <a:rPr lang="en-US" i="1" dirty="0"/>
              <a:t> </a:t>
            </a:r>
            <a:r>
              <a:rPr lang="en-US" dirty="0"/>
              <a:t>(1932) by John </a:t>
            </a:r>
            <a:r>
              <a:rPr lang="en-US" dirty="0" err="1"/>
              <a:t>Neihardt</a:t>
            </a:r>
            <a:r>
              <a:rPr lang="en-US" dirty="0"/>
              <a:t>.</a:t>
            </a:r>
          </a:p>
        </p:txBody>
      </p:sp>
    </p:spTree>
    <p:extLst>
      <p:ext uri="{BB962C8B-B14F-4D97-AF65-F5344CB8AC3E}">
        <p14:creationId xmlns:p14="http://schemas.microsoft.com/office/powerpoint/2010/main" val="56059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6293-6F40-4A86-9234-6642B4940D1D}"/>
              </a:ext>
            </a:extLst>
          </p:cNvPr>
          <p:cNvSpPr>
            <a:spLocks noGrp="1"/>
          </p:cNvSpPr>
          <p:nvPr>
            <p:ph type="title"/>
          </p:nvPr>
        </p:nvSpPr>
        <p:spPr/>
        <p:txBody>
          <a:bodyPr/>
          <a:lstStyle/>
          <a:p>
            <a:r>
              <a:rPr lang="en-US" b="1" dirty="0">
                <a:latin typeface="Abadi Extra Light" panose="020B0204020104020204" pitchFamily="34" charset="0"/>
              </a:rPr>
              <a:t>Race Is a Social Construction</a:t>
            </a:r>
          </a:p>
        </p:txBody>
      </p:sp>
      <p:graphicFrame>
        <p:nvGraphicFramePr>
          <p:cNvPr id="4" name="Content Placeholder 3">
            <a:extLst>
              <a:ext uri="{FF2B5EF4-FFF2-40B4-BE49-F238E27FC236}">
                <a16:creationId xmlns:a16="http://schemas.microsoft.com/office/drawing/2014/main" id="{B604A911-712A-49C5-8FFA-F93EEFA8E64F}"/>
              </a:ext>
            </a:extLst>
          </p:cNvPr>
          <p:cNvGraphicFramePr>
            <a:graphicFrameLocks noGrp="1"/>
          </p:cNvGraphicFramePr>
          <p:nvPr>
            <p:ph idx="1"/>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327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6612" y="214291"/>
            <a:ext cx="11793894" cy="1343922"/>
          </a:xfrm>
        </p:spPr>
        <p:txBody>
          <a:bodyPr>
            <a:noAutofit/>
          </a:bodyPr>
          <a:lstStyle/>
          <a:p>
            <a:r>
              <a:rPr lang="it-IT" sz="6600" b="1" dirty="0"/>
              <a:t>THE WEB OF STORY-TELLING</a:t>
            </a:r>
          </a:p>
        </p:txBody>
      </p:sp>
      <p:sp>
        <p:nvSpPr>
          <p:cNvPr id="3" name="Segnaposto contenuto 2"/>
          <p:cNvSpPr>
            <a:spLocks noGrp="1"/>
          </p:cNvSpPr>
          <p:nvPr>
            <p:ph idx="1"/>
          </p:nvPr>
        </p:nvSpPr>
        <p:spPr>
          <a:xfrm>
            <a:off x="401216" y="1352939"/>
            <a:ext cx="11579290" cy="5290771"/>
          </a:xfrm>
        </p:spPr>
        <p:txBody>
          <a:bodyPr>
            <a:noAutofit/>
          </a:bodyPr>
          <a:lstStyle/>
          <a:p>
            <a:pPr marL="82296" indent="0">
              <a:buNone/>
            </a:pPr>
            <a:r>
              <a:rPr lang="it-IT" sz="4800" dirty="0"/>
              <a:t>In </a:t>
            </a:r>
            <a:r>
              <a:rPr lang="it-IT" sz="4800" dirty="0" err="1"/>
              <a:t>all</a:t>
            </a:r>
            <a:r>
              <a:rPr lang="it-IT" sz="4800" dirty="0"/>
              <a:t> </a:t>
            </a:r>
            <a:r>
              <a:rPr lang="it-IT" sz="4800" dirty="0" err="1"/>
              <a:t>these</a:t>
            </a:r>
            <a:r>
              <a:rPr lang="it-IT" sz="4800" dirty="0"/>
              <a:t> </a:t>
            </a:r>
            <a:r>
              <a:rPr lang="it-IT" sz="4800" dirty="0" err="1"/>
              <a:t>early</a:t>
            </a:r>
            <a:r>
              <a:rPr lang="it-IT" sz="4800" dirty="0"/>
              <a:t> </a:t>
            </a:r>
            <a:r>
              <a:rPr lang="it-IT" sz="4800" dirty="0" err="1"/>
              <a:t>literary</a:t>
            </a:r>
            <a:r>
              <a:rPr lang="it-IT" sz="4800" dirty="0"/>
              <a:t> or para-</a:t>
            </a:r>
            <a:r>
              <a:rPr lang="it-IT" sz="4800" dirty="0" err="1"/>
              <a:t>literary</a:t>
            </a:r>
            <a:r>
              <a:rPr lang="it-IT" sz="4800" dirty="0"/>
              <a:t> </a:t>
            </a:r>
            <a:r>
              <a:rPr lang="it-IT" sz="4800" dirty="0" err="1"/>
              <a:t>efforts</a:t>
            </a:r>
            <a:r>
              <a:rPr lang="it-IT" sz="4800" dirty="0"/>
              <a:t> the </a:t>
            </a:r>
            <a:r>
              <a:rPr lang="it-IT" sz="4800" dirty="0" err="1"/>
              <a:t>fundamental</a:t>
            </a:r>
            <a:r>
              <a:rPr lang="it-IT" sz="4800" dirty="0"/>
              <a:t> </a:t>
            </a:r>
            <a:r>
              <a:rPr lang="it-IT" sz="4800" dirty="0" err="1"/>
              <a:t>feature</a:t>
            </a:r>
            <a:r>
              <a:rPr lang="it-IT" sz="4800" dirty="0"/>
              <a:t> is the </a:t>
            </a:r>
            <a:r>
              <a:rPr lang="it-IT" sz="4800" dirty="0" err="1"/>
              <a:t>attempt</a:t>
            </a:r>
            <a:r>
              <a:rPr lang="it-IT" sz="4800" dirty="0"/>
              <a:t> of a </a:t>
            </a:r>
            <a:r>
              <a:rPr lang="it-IT" sz="4800" dirty="0">
                <a:solidFill>
                  <a:srgbClr val="FF0000"/>
                </a:solidFill>
              </a:rPr>
              <a:t>connection of the </a:t>
            </a:r>
            <a:r>
              <a:rPr lang="it-IT" sz="4800" dirty="0" err="1">
                <a:solidFill>
                  <a:srgbClr val="FF0000"/>
                </a:solidFill>
              </a:rPr>
              <a:t>present</a:t>
            </a:r>
            <a:r>
              <a:rPr lang="it-IT" sz="4800" dirty="0">
                <a:solidFill>
                  <a:srgbClr val="FF0000"/>
                </a:solidFill>
              </a:rPr>
              <a:t> with the </a:t>
            </a:r>
            <a:r>
              <a:rPr lang="it-IT" sz="4800" dirty="0" err="1">
                <a:solidFill>
                  <a:srgbClr val="FF0000"/>
                </a:solidFill>
              </a:rPr>
              <a:t>past</a:t>
            </a:r>
            <a:r>
              <a:rPr lang="it-IT" sz="4800" dirty="0">
                <a:solidFill>
                  <a:srgbClr val="FF0000"/>
                </a:solidFill>
              </a:rPr>
              <a:t> and the </a:t>
            </a:r>
            <a:r>
              <a:rPr lang="it-IT" sz="4800" dirty="0" err="1">
                <a:solidFill>
                  <a:srgbClr val="FF0000"/>
                </a:solidFill>
              </a:rPr>
              <a:t>individual</a:t>
            </a:r>
            <a:r>
              <a:rPr lang="it-IT" sz="4800" dirty="0">
                <a:solidFill>
                  <a:srgbClr val="FF0000"/>
                </a:solidFill>
              </a:rPr>
              <a:t> with the community </a:t>
            </a:r>
            <a:r>
              <a:rPr lang="it-IT" sz="4800" dirty="0" err="1"/>
              <a:t>through</a:t>
            </a:r>
            <a:r>
              <a:rPr lang="it-IT" sz="4800" dirty="0"/>
              <a:t> the </a:t>
            </a:r>
            <a:r>
              <a:rPr lang="it-IT" sz="4800" dirty="0" err="1"/>
              <a:t>practice</a:t>
            </a:r>
            <a:r>
              <a:rPr lang="it-IT" sz="4800" dirty="0"/>
              <a:t> of story-</a:t>
            </a:r>
            <a:r>
              <a:rPr lang="it-IT" sz="4800" dirty="0" err="1"/>
              <a:t>telling</a:t>
            </a:r>
            <a:r>
              <a:rPr lang="it-IT" sz="4800" dirty="0"/>
              <a:t>. For Native American culture, </a:t>
            </a:r>
            <a:r>
              <a:rPr lang="it-IT" sz="4800" dirty="0" err="1"/>
              <a:t>telling</a:t>
            </a:r>
            <a:r>
              <a:rPr lang="it-IT" sz="4800" dirty="0"/>
              <a:t> stories </a:t>
            </a:r>
            <a:r>
              <a:rPr lang="it-IT" sz="4800" dirty="0" err="1"/>
              <a:t>means</a:t>
            </a:r>
            <a:r>
              <a:rPr lang="it-IT" sz="4800" dirty="0"/>
              <a:t> to </a:t>
            </a:r>
            <a:r>
              <a:rPr lang="it-IT" sz="4800" dirty="0" err="1"/>
              <a:t>weave</a:t>
            </a:r>
            <a:r>
              <a:rPr lang="it-IT" sz="4800" dirty="0"/>
              <a:t> a web and so </a:t>
            </a:r>
            <a:r>
              <a:rPr lang="it-IT" sz="4800" dirty="0" err="1"/>
              <a:t>costruct</a:t>
            </a:r>
            <a:r>
              <a:rPr lang="it-IT" sz="4800" dirty="0"/>
              <a:t> a </a:t>
            </a:r>
            <a:r>
              <a:rPr lang="it-IT" sz="4800" dirty="0" err="1"/>
              <a:t>meaningful</a:t>
            </a:r>
            <a:r>
              <a:rPr lang="it-IT" sz="4800" dirty="0"/>
              <a:t> </a:t>
            </a:r>
            <a:r>
              <a:rPr lang="it-IT" sz="4800" dirty="0" err="1"/>
              <a:t>collective</a:t>
            </a:r>
            <a:r>
              <a:rPr lang="it-IT" sz="4800" dirty="0"/>
              <a:t> </a:t>
            </a:r>
            <a:r>
              <a:rPr lang="it-IT" sz="4800" dirty="0" err="1"/>
              <a:t>identity</a:t>
            </a:r>
            <a:r>
              <a:rPr lang="it-IT" sz="4800" dirty="0"/>
              <a:t>.</a:t>
            </a:r>
          </a:p>
        </p:txBody>
      </p:sp>
    </p:spTree>
    <p:extLst>
      <p:ext uri="{BB962C8B-B14F-4D97-AF65-F5344CB8AC3E}">
        <p14:creationId xmlns:p14="http://schemas.microsoft.com/office/powerpoint/2010/main" val="194330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596" y="365125"/>
            <a:ext cx="11728580" cy="920735"/>
          </a:xfrm>
        </p:spPr>
        <p:txBody>
          <a:bodyPr>
            <a:normAutofit/>
          </a:bodyPr>
          <a:lstStyle/>
          <a:p>
            <a:r>
              <a:rPr lang="it-IT" sz="6000" b="1" dirty="0"/>
              <a:t>NATIVE AMERICAN RENAISSANCE</a:t>
            </a:r>
          </a:p>
        </p:txBody>
      </p:sp>
      <p:sp>
        <p:nvSpPr>
          <p:cNvPr id="3" name="Segnaposto contenuto 2"/>
          <p:cNvSpPr>
            <a:spLocks noGrp="1"/>
          </p:cNvSpPr>
          <p:nvPr>
            <p:ph idx="1"/>
          </p:nvPr>
        </p:nvSpPr>
        <p:spPr>
          <a:xfrm>
            <a:off x="220824" y="1285860"/>
            <a:ext cx="11728580" cy="5214974"/>
          </a:xfrm>
        </p:spPr>
        <p:txBody>
          <a:bodyPr>
            <a:normAutofit lnSpcReduction="10000"/>
          </a:bodyPr>
          <a:lstStyle/>
          <a:p>
            <a:pPr marL="82296" indent="0">
              <a:buNone/>
            </a:pPr>
            <a:r>
              <a:rPr lang="en-US" sz="3200" dirty="0"/>
              <a:t>After World War II, and in the wake of the Civil Rights Movement(s), Native American literature acquired a recognized status with the so-called Native American Renaissance, “officially” born with </a:t>
            </a:r>
            <a:r>
              <a:rPr lang="en-US" sz="3200" dirty="0">
                <a:solidFill>
                  <a:srgbClr val="FF0000"/>
                </a:solidFill>
              </a:rPr>
              <a:t>N. Scott </a:t>
            </a:r>
            <a:r>
              <a:rPr lang="en-US" sz="3200" dirty="0" err="1">
                <a:solidFill>
                  <a:srgbClr val="FF0000"/>
                </a:solidFill>
              </a:rPr>
              <a:t>Momaday’s</a:t>
            </a:r>
            <a:r>
              <a:rPr lang="en-US" sz="3200" dirty="0">
                <a:solidFill>
                  <a:srgbClr val="FF0000"/>
                </a:solidFill>
              </a:rPr>
              <a:t> </a:t>
            </a:r>
            <a:r>
              <a:rPr lang="en-US" sz="3200" i="1" dirty="0">
                <a:solidFill>
                  <a:srgbClr val="FF0000"/>
                </a:solidFill>
              </a:rPr>
              <a:t>House Made of Dawn </a:t>
            </a:r>
            <a:r>
              <a:rPr lang="en-US" sz="3200" dirty="0"/>
              <a:t>(1968), winner of the Pulitzer Prize.</a:t>
            </a:r>
          </a:p>
          <a:p>
            <a:pPr marL="82296" indent="0">
              <a:buNone/>
            </a:pPr>
            <a:r>
              <a:rPr lang="en-US" sz="3200" dirty="0"/>
              <a:t>Other relevant authors are: </a:t>
            </a:r>
            <a:r>
              <a:rPr lang="en-US" sz="3200" dirty="0">
                <a:solidFill>
                  <a:srgbClr val="FF0000"/>
                </a:solidFill>
              </a:rPr>
              <a:t>James Welch</a:t>
            </a:r>
            <a:r>
              <a:rPr lang="en-US" sz="3200" i="1" dirty="0">
                <a:solidFill>
                  <a:srgbClr val="FF0000"/>
                </a:solidFill>
              </a:rPr>
              <a:t> </a:t>
            </a:r>
            <a:r>
              <a:rPr lang="en-US" sz="3200" dirty="0">
                <a:solidFill>
                  <a:srgbClr val="FF0000"/>
                </a:solidFill>
              </a:rPr>
              <a:t>(</a:t>
            </a:r>
            <a:r>
              <a:rPr lang="en-US" sz="3200" i="1" dirty="0">
                <a:solidFill>
                  <a:srgbClr val="FF0000"/>
                </a:solidFill>
              </a:rPr>
              <a:t>Winter in the Blood</a:t>
            </a:r>
            <a:r>
              <a:rPr lang="en-US" sz="3200" dirty="0">
                <a:solidFill>
                  <a:srgbClr val="FF0000"/>
                </a:solidFill>
              </a:rPr>
              <a:t>, 1974),</a:t>
            </a:r>
            <a:r>
              <a:rPr lang="en-US" sz="3200" i="1" dirty="0">
                <a:solidFill>
                  <a:srgbClr val="FF0000"/>
                </a:solidFill>
              </a:rPr>
              <a:t> </a:t>
            </a:r>
            <a:r>
              <a:rPr lang="en-US" sz="3200" dirty="0">
                <a:solidFill>
                  <a:srgbClr val="FF0000"/>
                </a:solidFill>
              </a:rPr>
              <a:t>Duane </a:t>
            </a:r>
            <a:r>
              <a:rPr lang="en-US" sz="3200" dirty="0" err="1">
                <a:solidFill>
                  <a:srgbClr val="FF0000"/>
                </a:solidFill>
              </a:rPr>
              <a:t>Niatum</a:t>
            </a:r>
            <a:r>
              <a:rPr lang="en-US" sz="3200" dirty="0">
                <a:solidFill>
                  <a:srgbClr val="FF0000"/>
                </a:solidFill>
              </a:rPr>
              <a:t> (</a:t>
            </a:r>
            <a:r>
              <a:rPr lang="en-US" sz="3200" i="1" dirty="0">
                <a:solidFill>
                  <a:srgbClr val="FF0000"/>
                </a:solidFill>
              </a:rPr>
              <a:t>Ascending Red Cedar Moon</a:t>
            </a:r>
            <a:r>
              <a:rPr lang="en-US" sz="3200" dirty="0">
                <a:solidFill>
                  <a:srgbClr val="FF0000"/>
                </a:solidFill>
              </a:rPr>
              <a:t>, 1974), Joy </a:t>
            </a:r>
            <a:r>
              <a:rPr lang="en-US" sz="3200" dirty="0" err="1">
                <a:solidFill>
                  <a:srgbClr val="FF0000"/>
                </a:solidFill>
              </a:rPr>
              <a:t>Harjo</a:t>
            </a:r>
            <a:r>
              <a:rPr lang="en-US" sz="3200" dirty="0">
                <a:solidFill>
                  <a:srgbClr val="FF0000"/>
                </a:solidFill>
              </a:rPr>
              <a:t> (</a:t>
            </a:r>
            <a:r>
              <a:rPr lang="en-US" sz="3200" i="1" dirty="0">
                <a:solidFill>
                  <a:srgbClr val="FF0000"/>
                </a:solidFill>
              </a:rPr>
              <a:t>The Last Song</a:t>
            </a:r>
            <a:r>
              <a:rPr lang="en-US" sz="3200" dirty="0">
                <a:solidFill>
                  <a:srgbClr val="FF0000"/>
                </a:solidFill>
              </a:rPr>
              <a:t>, 1975), Leslie Marmon </a:t>
            </a:r>
            <a:r>
              <a:rPr lang="en-US" sz="3200" dirty="0" err="1">
                <a:solidFill>
                  <a:srgbClr val="FF0000"/>
                </a:solidFill>
              </a:rPr>
              <a:t>Silko</a:t>
            </a:r>
            <a:r>
              <a:rPr lang="en-US" sz="3200" dirty="0">
                <a:solidFill>
                  <a:srgbClr val="FF0000"/>
                </a:solidFill>
              </a:rPr>
              <a:t> (</a:t>
            </a:r>
            <a:r>
              <a:rPr lang="en-US" sz="3200" i="1" dirty="0">
                <a:solidFill>
                  <a:srgbClr val="FF0000"/>
                </a:solidFill>
              </a:rPr>
              <a:t>Ceremony</a:t>
            </a:r>
            <a:r>
              <a:rPr lang="en-US" sz="3200" dirty="0">
                <a:solidFill>
                  <a:srgbClr val="FF0000"/>
                </a:solidFill>
              </a:rPr>
              <a:t>, 1977), Gerald </a:t>
            </a:r>
            <a:r>
              <a:rPr lang="en-US" sz="3200" dirty="0" err="1">
                <a:solidFill>
                  <a:srgbClr val="FF0000"/>
                </a:solidFill>
              </a:rPr>
              <a:t>Vizenor</a:t>
            </a:r>
            <a:r>
              <a:rPr lang="en-US" sz="3200" dirty="0">
                <a:solidFill>
                  <a:srgbClr val="FF0000"/>
                </a:solidFill>
              </a:rPr>
              <a:t> (</a:t>
            </a:r>
            <a:r>
              <a:rPr lang="en-US" sz="3200" i="1" dirty="0">
                <a:solidFill>
                  <a:srgbClr val="FF0000"/>
                </a:solidFill>
              </a:rPr>
              <a:t>Darkness in Saint Louis </a:t>
            </a:r>
            <a:r>
              <a:rPr lang="en-US" sz="3200" i="1" dirty="0" err="1">
                <a:solidFill>
                  <a:srgbClr val="FF0000"/>
                </a:solidFill>
              </a:rPr>
              <a:t>Bearheart</a:t>
            </a:r>
            <a:r>
              <a:rPr lang="en-US" sz="3200" dirty="0">
                <a:solidFill>
                  <a:srgbClr val="FF0000"/>
                </a:solidFill>
              </a:rPr>
              <a:t>,</a:t>
            </a:r>
            <a:r>
              <a:rPr lang="en-US" sz="3200" i="1" dirty="0">
                <a:solidFill>
                  <a:srgbClr val="FF0000"/>
                </a:solidFill>
              </a:rPr>
              <a:t> </a:t>
            </a:r>
            <a:r>
              <a:rPr lang="en-US" sz="3200" dirty="0">
                <a:solidFill>
                  <a:srgbClr val="FF0000"/>
                </a:solidFill>
              </a:rPr>
              <a:t>1978), Simon J. Ortiz (</a:t>
            </a:r>
            <a:r>
              <a:rPr lang="en-US" sz="3200" i="1" dirty="0">
                <a:solidFill>
                  <a:srgbClr val="FF0000"/>
                </a:solidFill>
              </a:rPr>
              <a:t>From Sand Creek: Rising in This Heart Which Is Our America</a:t>
            </a:r>
            <a:r>
              <a:rPr lang="en-US" sz="3200" dirty="0">
                <a:solidFill>
                  <a:srgbClr val="FF0000"/>
                </a:solidFill>
              </a:rPr>
              <a:t>, 1981), Louise </a:t>
            </a:r>
            <a:r>
              <a:rPr lang="en-US" sz="3200" dirty="0" err="1">
                <a:solidFill>
                  <a:srgbClr val="FF0000"/>
                </a:solidFill>
              </a:rPr>
              <a:t>Erdrich</a:t>
            </a:r>
            <a:r>
              <a:rPr lang="en-US" sz="3200" dirty="0">
                <a:solidFill>
                  <a:srgbClr val="FF0000"/>
                </a:solidFill>
              </a:rPr>
              <a:t> (</a:t>
            </a:r>
            <a:r>
              <a:rPr lang="en-US" sz="3200" i="1" dirty="0">
                <a:solidFill>
                  <a:srgbClr val="FF0000"/>
                </a:solidFill>
              </a:rPr>
              <a:t>Love Medicine</a:t>
            </a:r>
            <a:r>
              <a:rPr lang="en-US" sz="3200" dirty="0">
                <a:solidFill>
                  <a:srgbClr val="FF0000"/>
                </a:solidFill>
              </a:rPr>
              <a:t>, 1984), Paula Gunn Allen (</a:t>
            </a:r>
            <a:r>
              <a:rPr lang="en-US" sz="3200" i="1" dirty="0">
                <a:solidFill>
                  <a:srgbClr val="FF0000"/>
                </a:solidFill>
              </a:rPr>
              <a:t>The Woman Who Owned the Shadows</a:t>
            </a:r>
            <a:r>
              <a:rPr lang="en-US" sz="3200" dirty="0">
                <a:solidFill>
                  <a:srgbClr val="FF0000"/>
                </a:solidFill>
              </a:rPr>
              <a:t>, 1984).</a:t>
            </a:r>
          </a:p>
          <a:p>
            <a:endParaRPr lang="it-IT" dirty="0"/>
          </a:p>
        </p:txBody>
      </p:sp>
    </p:spTree>
    <p:extLst>
      <p:ext uri="{BB962C8B-B14F-4D97-AF65-F5344CB8AC3E}">
        <p14:creationId xmlns:p14="http://schemas.microsoft.com/office/powerpoint/2010/main" val="197429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49297"/>
          </a:xfrm>
        </p:spPr>
        <p:txBody>
          <a:bodyPr>
            <a:normAutofit/>
          </a:bodyPr>
          <a:lstStyle/>
          <a:p>
            <a:r>
              <a:rPr lang="it-IT" b="1" dirty="0"/>
              <a:t>A MIXED (INTERSECTING) HERITAGE</a:t>
            </a:r>
          </a:p>
        </p:txBody>
      </p:sp>
      <p:sp>
        <p:nvSpPr>
          <p:cNvPr id="3" name="Segnaposto contenuto 2"/>
          <p:cNvSpPr>
            <a:spLocks noGrp="1"/>
          </p:cNvSpPr>
          <p:nvPr>
            <p:ph idx="1"/>
          </p:nvPr>
        </p:nvSpPr>
        <p:spPr>
          <a:xfrm>
            <a:off x="298581" y="1296955"/>
            <a:ext cx="11616612" cy="5561045"/>
          </a:xfrm>
        </p:spPr>
        <p:txBody>
          <a:bodyPr>
            <a:noAutofit/>
          </a:bodyPr>
          <a:lstStyle/>
          <a:p>
            <a:pPr marL="82296" indent="0">
              <a:buNone/>
            </a:pPr>
            <a:r>
              <a:rPr lang="en-US" sz="2200" dirty="0">
                <a:solidFill>
                  <a:srgbClr val="FF0000"/>
                </a:solidFill>
              </a:rPr>
              <a:t>Suzanne Lundquist, </a:t>
            </a:r>
            <a:r>
              <a:rPr lang="en-US" sz="2200" i="1" dirty="0">
                <a:solidFill>
                  <a:srgbClr val="FF0000"/>
                </a:solidFill>
              </a:rPr>
              <a:t>Native American Literatures:  An Introduction</a:t>
            </a:r>
            <a:r>
              <a:rPr lang="en-US" sz="2200" dirty="0">
                <a:solidFill>
                  <a:srgbClr val="FF0000"/>
                </a:solidFill>
              </a:rPr>
              <a:t> </a:t>
            </a:r>
            <a:r>
              <a:rPr lang="en-US" sz="2200" dirty="0"/>
              <a:t>(2004) – three main features of the Native American Renaissance:</a:t>
            </a:r>
          </a:p>
          <a:p>
            <a:r>
              <a:rPr lang="en-US" sz="2200" dirty="0">
                <a:solidFill>
                  <a:srgbClr val="FF0000"/>
                </a:solidFill>
              </a:rPr>
              <a:t>reclamation of heritage through literary expression</a:t>
            </a:r>
            <a:r>
              <a:rPr lang="en-US" sz="2200" dirty="0"/>
              <a:t>;</a:t>
            </a:r>
          </a:p>
          <a:p>
            <a:r>
              <a:rPr lang="en-US" sz="2200" dirty="0"/>
              <a:t>discovery and reevaluation of </a:t>
            </a:r>
            <a:r>
              <a:rPr lang="en-US" sz="2200" dirty="0">
                <a:solidFill>
                  <a:srgbClr val="FF0000"/>
                </a:solidFill>
              </a:rPr>
              <a:t>early texts by Native American authors</a:t>
            </a:r>
            <a:r>
              <a:rPr lang="en-US" sz="2200" dirty="0"/>
              <a:t>; </a:t>
            </a:r>
          </a:p>
          <a:p>
            <a:r>
              <a:rPr lang="en-US" sz="2200" dirty="0"/>
              <a:t>renewed interest in </a:t>
            </a:r>
            <a:r>
              <a:rPr lang="en-US" sz="2200" dirty="0">
                <a:solidFill>
                  <a:srgbClr val="FF0000"/>
                </a:solidFill>
              </a:rPr>
              <a:t>customary tribal artistic expression </a:t>
            </a:r>
            <a:r>
              <a:rPr lang="en-US" sz="2200" dirty="0"/>
              <a:t>(i.e. mythology, ceremonialism, ritual, and the oral tradition of narrative transmission). </a:t>
            </a:r>
          </a:p>
          <a:p>
            <a:pPr marL="82296" indent="0">
              <a:buNone/>
            </a:pPr>
            <a:r>
              <a:rPr lang="en-US" sz="2200" dirty="0">
                <a:solidFill>
                  <a:srgbClr val="FF0000"/>
                </a:solidFill>
              </a:rPr>
              <a:t>Kenneth Lincoln, </a:t>
            </a:r>
            <a:r>
              <a:rPr lang="en-US" sz="2200" i="1" dirty="0">
                <a:solidFill>
                  <a:srgbClr val="FF0000"/>
                </a:solidFill>
              </a:rPr>
              <a:t>Native American Renaissance</a:t>
            </a:r>
            <a:r>
              <a:rPr lang="en-US" sz="2200" dirty="0">
                <a:solidFill>
                  <a:srgbClr val="FF0000"/>
                </a:solidFill>
              </a:rPr>
              <a:t> </a:t>
            </a:r>
            <a:r>
              <a:rPr lang="en-US" sz="2200" dirty="0"/>
              <a:t>(1977):  in the late 1960s and early 1970s, a generation of Native Americans were the first of their respective tribal communities to receive a substantial English-language education in colleges and universities, and a period of historical revisionism, as historians were more careful to represent events from the Native American perspective. This work inspired public interest in Native cultures and within Native American communities themselves, and was mirrored by a period of activism within Native American communities to achieve greater sovereignty and civil rights. The ferment also inspired a group of young Native American writers, who emerged in the fields of poetry and novel-writing. In the span of a few years, these writers worked to expand the Native American literary canon, by mixing in creative and experimental ways traditional heritage and (post-)modernity.</a:t>
            </a:r>
          </a:p>
          <a:p>
            <a:endParaRPr lang="it-IT" sz="1900" dirty="0"/>
          </a:p>
        </p:txBody>
      </p:sp>
    </p:spTree>
    <p:extLst>
      <p:ext uri="{BB962C8B-B14F-4D97-AF65-F5344CB8AC3E}">
        <p14:creationId xmlns:p14="http://schemas.microsoft.com/office/powerpoint/2010/main" val="1887282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8376" y="274638"/>
            <a:ext cx="5169632" cy="2362274"/>
          </a:xfrm>
        </p:spPr>
        <p:txBody>
          <a:bodyPr>
            <a:normAutofit/>
          </a:bodyPr>
          <a:lstStyle/>
          <a:p>
            <a:r>
              <a:rPr lang="it-IT" b="1" dirty="0"/>
              <a:t>LESLIE MARMON SILKO</a:t>
            </a:r>
          </a:p>
        </p:txBody>
      </p:sp>
      <p:sp>
        <p:nvSpPr>
          <p:cNvPr id="3" name="Segnaposto contenuto 2"/>
          <p:cNvSpPr>
            <a:spLocks noGrp="1"/>
          </p:cNvSpPr>
          <p:nvPr>
            <p:ph idx="1"/>
          </p:nvPr>
        </p:nvSpPr>
        <p:spPr>
          <a:xfrm>
            <a:off x="354563" y="2789854"/>
            <a:ext cx="11420670" cy="3862874"/>
          </a:xfrm>
        </p:spPr>
        <p:txBody>
          <a:bodyPr>
            <a:normAutofit/>
          </a:bodyPr>
          <a:lstStyle/>
          <a:p>
            <a:pPr marL="82296" indent="0">
              <a:buNone/>
            </a:pPr>
            <a:r>
              <a:rPr lang="en-US" dirty="0"/>
              <a:t>Leslie Marmon </a:t>
            </a:r>
            <a:r>
              <a:rPr lang="en-US" dirty="0" err="1"/>
              <a:t>Silko</a:t>
            </a:r>
            <a:r>
              <a:rPr lang="en-US" dirty="0"/>
              <a:t>, born in Albuquerque (New Mexico) in 1948:  </a:t>
            </a:r>
            <a:r>
              <a:rPr lang="en-US" b="1" dirty="0">
                <a:solidFill>
                  <a:srgbClr val="FF0000"/>
                </a:solidFill>
              </a:rPr>
              <a:t>mixed Native American (Pueblo and Laguna), Mexican and Euro-American ancestry</a:t>
            </a:r>
            <a:r>
              <a:rPr lang="en-US" dirty="0"/>
              <a:t>.  Born and raised in the Laguna Pueblo reservation, where she still lives.</a:t>
            </a:r>
          </a:p>
          <a:p>
            <a:pPr marL="82296" indent="0">
              <a:buNone/>
            </a:pPr>
            <a:r>
              <a:rPr lang="en-US" dirty="0"/>
              <a:t>Works:  </a:t>
            </a:r>
            <a:r>
              <a:rPr lang="en-US" b="1" i="1" dirty="0">
                <a:solidFill>
                  <a:srgbClr val="FF0000"/>
                </a:solidFill>
              </a:rPr>
              <a:t>Laguna Women Poems</a:t>
            </a:r>
            <a:r>
              <a:rPr lang="en-US" dirty="0">
                <a:solidFill>
                  <a:srgbClr val="FF0000"/>
                </a:solidFill>
              </a:rPr>
              <a:t> </a:t>
            </a:r>
            <a:r>
              <a:rPr lang="en-US" dirty="0"/>
              <a:t>(1974),  </a:t>
            </a:r>
            <a:r>
              <a:rPr lang="en-US" b="1" i="1" dirty="0">
                <a:solidFill>
                  <a:srgbClr val="FF0000"/>
                </a:solidFill>
              </a:rPr>
              <a:t>Ceremony</a:t>
            </a:r>
            <a:r>
              <a:rPr lang="en-US" dirty="0"/>
              <a:t> (1977),  </a:t>
            </a:r>
            <a:r>
              <a:rPr lang="en-US" b="1" i="1" dirty="0">
                <a:solidFill>
                  <a:srgbClr val="FF0000"/>
                </a:solidFill>
              </a:rPr>
              <a:t>Storyteller</a:t>
            </a:r>
            <a:r>
              <a:rPr lang="en-US" dirty="0"/>
              <a:t> (1981;  interweaving of short stories, some not by her, poems, photos and letters),  </a:t>
            </a:r>
            <a:r>
              <a:rPr lang="en-US" b="1" i="1" dirty="0">
                <a:solidFill>
                  <a:srgbClr val="FF0000"/>
                </a:solidFill>
              </a:rPr>
              <a:t>Almanac of the Dead</a:t>
            </a:r>
            <a:r>
              <a:rPr lang="en-US" dirty="0">
                <a:solidFill>
                  <a:srgbClr val="FF0000"/>
                </a:solidFill>
              </a:rPr>
              <a:t> </a:t>
            </a:r>
            <a:r>
              <a:rPr lang="en-US" dirty="0"/>
              <a:t>(1991; post-tribal epic mixing science fiction, spy-story and crime), </a:t>
            </a:r>
            <a:r>
              <a:rPr lang="en-US" b="1" i="1" dirty="0">
                <a:solidFill>
                  <a:srgbClr val="FF0000"/>
                </a:solidFill>
              </a:rPr>
              <a:t>Yellow Woman </a:t>
            </a:r>
            <a:r>
              <a:rPr lang="en-US" dirty="0"/>
              <a:t>(1993;</a:t>
            </a:r>
            <a:r>
              <a:rPr lang="en-US" b="1" dirty="0"/>
              <a:t> </a:t>
            </a:r>
            <a:r>
              <a:rPr lang="en-US" dirty="0"/>
              <a:t>about Laguna society before the encounter with the whites; enlarged in </a:t>
            </a:r>
            <a:r>
              <a:rPr lang="en-US" b="1" i="1" dirty="0">
                <a:solidFill>
                  <a:srgbClr val="FF0000"/>
                </a:solidFill>
              </a:rPr>
              <a:t>Yellow Woman and a Beauty of the Spirit: Essays on Native American Life Today</a:t>
            </a:r>
            <a:r>
              <a:rPr lang="en-US" dirty="0"/>
              <a:t>, 1996); </a:t>
            </a:r>
            <a:r>
              <a:rPr lang="en-US" b="1" i="1" dirty="0">
                <a:solidFill>
                  <a:srgbClr val="FF0000"/>
                </a:solidFill>
              </a:rPr>
              <a:t>Gardens in the Dunes </a:t>
            </a:r>
            <a:r>
              <a:rPr lang="en-US" dirty="0"/>
              <a:t>(1998, historical international novel about a Native American girl who goes to Europe in the late 19th century); </a:t>
            </a:r>
            <a:r>
              <a:rPr lang="en-US" b="1" i="1" dirty="0">
                <a:solidFill>
                  <a:srgbClr val="FF0000"/>
                </a:solidFill>
              </a:rPr>
              <a:t>The Turquoise Ledge</a:t>
            </a:r>
            <a:r>
              <a:rPr lang="en-US" dirty="0"/>
              <a:t> (2010; memoir about her life in a desert full of life).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192" y="284168"/>
            <a:ext cx="2880320" cy="216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55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5233" y="274638"/>
            <a:ext cx="11504645" cy="778098"/>
          </a:xfrm>
        </p:spPr>
        <p:txBody>
          <a:bodyPr>
            <a:normAutofit/>
          </a:bodyPr>
          <a:lstStyle/>
          <a:p>
            <a:r>
              <a:rPr lang="it-IT" sz="4000" b="1" dirty="0"/>
              <a:t>CROSSING TIMES AND STORIES</a:t>
            </a:r>
          </a:p>
        </p:txBody>
      </p:sp>
      <p:sp>
        <p:nvSpPr>
          <p:cNvPr id="3" name="Segnaposto contenuto 2"/>
          <p:cNvSpPr>
            <a:spLocks noGrp="1"/>
          </p:cNvSpPr>
          <p:nvPr>
            <p:ph idx="1"/>
          </p:nvPr>
        </p:nvSpPr>
        <p:spPr>
          <a:xfrm>
            <a:off x="345233" y="1196752"/>
            <a:ext cx="11504645" cy="5544616"/>
          </a:xfrm>
        </p:spPr>
        <p:txBody>
          <a:bodyPr>
            <a:noAutofit/>
          </a:bodyPr>
          <a:lstStyle/>
          <a:p>
            <a:pPr marL="82296" indent="0">
              <a:buNone/>
            </a:pPr>
            <a:r>
              <a:rPr lang="en-US" sz="2200" dirty="0"/>
              <a:t>One main </a:t>
            </a:r>
            <a:r>
              <a:rPr lang="en-US" sz="2200" dirty="0" err="1"/>
              <a:t>preouccupation</a:t>
            </a:r>
            <a:r>
              <a:rPr lang="en-US" sz="2200" dirty="0"/>
              <a:t> in </a:t>
            </a:r>
            <a:r>
              <a:rPr lang="en-US" sz="2200" dirty="0" err="1"/>
              <a:t>Silko’s</a:t>
            </a:r>
            <a:r>
              <a:rPr lang="en-US" sz="2200" dirty="0"/>
              <a:t> work is the intersection of different times (and even conceptions of time). Her storytelling is not aimed simply at </a:t>
            </a:r>
            <a:r>
              <a:rPr lang="en-US" sz="2200" b="1" dirty="0">
                <a:solidFill>
                  <a:srgbClr val="FF0000"/>
                </a:solidFill>
              </a:rPr>
              <a:t>reconstructing  the historical memory</a:t>
            </a:r>
            <a:r>
              <a:rPr lang="en-US" sz="2200" dirty="0"/>
              <a:t> of native peoples,  but also at showing how, from the very beginning, that memory is interlaced with other memories. </a:t>
            </a:r>
            <a:r>
              <a:rPr lang="en-US" sz="2200" dirty="0" err="1"/>
              <a:t>Silko’s</a:t>
            </a:r>
            <a:r>
              <a:rPr lang="en-US" sz="2200" dirty="0"/>
              <a:t> “original” tribe, the Pueblo Laguna,  on the one hand was one of the first to encounter European (Spanish) colonizers, and on the other has always been marked by </a:t>
            </a:r>
            <a:r>
              <a:rPr lang="en-US" sz="2200" b="1" dirty="0">
                <a:solidFill>
                  <a:srgbClr val="FF0000"/>
                </a:solidFill>
              </a:rPr>
              <a:t>hybridization</a:t>
            </a:r>
            <a:r>
              <a:rPr lang="en-US" sz="2200" dirty="0"/>
              <a:t> (first with different Native tribes like the Navajo, and then with Spanish and English colonizers and also </a:t>
            </a:r>
            <a:r>
              <a:rPr lang="en-US" sz="2200" dirty="0" err="1"/>
              <a:t>Meso</a:t>
            </a:r>
            <a:r>
              <a:rPr lang="en-US" sz="2200" dirty="0"/>
              <a:t>-American tribes). </a:t>
            </a:r>
            <a:r>
              <a:rPr lang="en-US" sz="2200" dirty="0" err="1"/>
              <a:t>Silko</a:t>
            </a:r>
            <a:r>
              <a:rPr lang="en-US" sz="2200" dirty="0"/>
              <a:t>:  “I suppose at the core of my writing is the attempt to identify what it is to be a </a:t>
            </a:r>
            <a:r>
              <a:rPr lang="en-US" sz="2200" b="1" dirty="0">
                <a:solidFill>
                  <a:srgbClr val="FF0000"/>
                </a:solidFill>
              </a:rPr>
              <a:t>half-breed</a:t>
            </a:r>
            <a:r>
              <a:rPr lang="en-US" sz="2200" dirty="0"/>
              <a:t> or a </a:t>
            </a:r>
            <a:r>
              <a:rPr lang="en-US" sz="2200" b="1" dirty="0">
                <a:solidFill>
                  <a:srgbClr val="FF0000"/>
                </a:solidFill>
              </a:rPr>
              <a:t>mixed-blooded</a:t>
            </a:r>
            <a:r>
              <a:rPr lang="en-US" sz="2200" dirty="0"/>
              <a:t> person; what it is to grow up neither white nor fully traditional Indian. It is for this reason that I hesitate to say that I am representative of Indian poets or Indian people, or even Laguna people. I am only one human being, one Laguna woman.”</a:t>
            </a:r>
          </a:p>
        </p:txBody>
      </p:sp>
    </p:spTree>
    <p:extLst>
      <p:ext uri="{BB962C8B-B14F-4D97-AF65-F5344CB8AC3E}">
        <p14:creationId xmlns:p14="http://schemas.microsoft.com/office/powerpoint/2010/main" val="144277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0588" y="102637"/>
            <a:ext cx="11625943" cy="1054360"/>
          </a:xfrm>
        </p:spPr>
        <p:txBody>
          <a:bodyPr>
            <a:normAutofit/>
          </a:bodyPr>
          <a:lstStyle/>
          <a:p>
            <a:r>
              <a:rPr lang="it-IT" sz="5400" b="1" dirty="0"/>
              <a:t>AN (AB)ORIGINAL TRAUMA</a:t>
            </a:r>
          </a:p>
        </p:txBody>
      </p:sp>
      <p:sp>
        <p:nvSpPr>
          <p:cNvPr id="3" name="Segnaposto contenuto 2"/>
          <p:cNvSpPr>
            <a:spLocks noGrp="1"/>
          </p:cNvSpPr>
          <p:nvPr>
            <p:ph idx="1"/>
          </p:nvPr>
        </p:nvSpPr>
        <p:spPr>
          <a:xfrm>
            <a:off x="205273" y="1447800"/>
            <a:ext cx="11551297" cy="5221560"/>
          </a:xfrm>
        </p:spPr>
        <p:txBody>
          <a:bodyPr>
            <a:normAutofit/>
          </a:bodyPr>
          <a:lstStyle/>
          <a:p>
            <a:pPr marL="82296" indent="0">
              <a:buNone/>
            </a:pPr>
            <a:r>
              <a:rPr lang="en-US" sz="2400" i="1" dirty="0"/>
              <a:t>Ceremony</a:t>
            </a:r>
            <a:r>
              <a:rPr lang="en-US" sz="2400" dirty="0"/>
              <a:t>’s main plot is about coping with trauma. On the surface level, it is the </a:t>
            </a:r>
            <a:r>
              <a:rPr lang="en-US" sz="2400" b="1" dirty="0">
                <a:solidFill>
                  <a:srgbClr val="FF0000"/>
                </a:solidFill>
              </a:rPr>
              <a:t>Post-Traumatic Stress Disorder</a:t>
            </a:r>
            <a:r>
              <a:rPr lang="en-US" sz="2400" dirty="0">
                <a:solidFill>
                  <a:srgbClr val="FF0000"/>
                </a:solidFill>
              </a:rPr>
              <a:t> </a:t>
            </a:r>
            <a:r>
              <a:rPr lang="en-US" sz="2400" dirty="0"/>
              <a:t>(PTSD) the protagonist,  </a:t>
            </a:r>
            <a:r>
              <a:rPr lang="en-US" sz="2400" dirty="0" err="1"/>
              <a:t>Tayo</a:t>
            </a:r>
            <a:r>
              <a:rPr lang="en-US" sz="2400" dirty="0"/>
              <a:t>, is suffering from after having come back from the Pacific front, where his beloved cousin, Rocky, died. His is the “</a:t>
            </a:r>
            <a:r>
              <a:rPr lang="en-US" sz="2400" b="1" dirty="0">
                <a:solidFill>
                  <a:srgbClr val="FF0000"/>
                </a:solidFill>
              </a:rPr>
              <a:t>survivor’s syndrome</a:t>
            </a:r>
            <a:r>
              <a:rPr lang="en-US" sz="2400" b="1" dirty="0"/>
              <a:t>,</a:t>
            </a:r>
            <a:r>
              <a:rPr lang="en-US" sz="2400" dirty="0"/>
              <a:t>” so that he even fantasizes about being his own ghost, because it was </a:t>
            </a:r>
            <a:r>
              <a:rPr lang="en-US" sz="2400" i="1" dirty="0"/>
              <a:t>he</a:t>
            </a:r>
            <a:r>
              <a:rPr lang="en-US" sz="2400" dirty="0"/>
              <a:t> who had to die. But more deeply his trauma has always been there, due to his origins as a mixed-blood, since his mother ran away from the family and had him with a Mexican man</a:t>
            </a:r>
            <a:r>
              <a:rPr lang="en-US" sz="2400" dirty="0">
                <a:solidFill>
                  <a:srgbClr val="FF0000"/>
                </a:solidFill>
              </a:rPr>
              <a:t>: </a:t>
            </a:r>
            <a:r>
              <a:rPr lang="en-US" sz="2400" b="1" dirty="0">
                <a:solidFill>
                  <a:srgbClr val="FF0000"/>
                </a:solidFill>
              </a:rPr>
              <a:t>neither fully white nor Indian</a:t>
            </a:r>
            <a:r>
              <a:rPr lang="en-US" sz="2400" dirty="0"/>
              <a:t>, he is not accepted by any of the two worlds (he has to live with his mother’s sister, “</a:t>
            </a:r>
            <a:r>
              <a:rPr lang="en-US" sz="2400" b="1" dirty="0">
                <a:solidFill>
                  <a:srgbClr val="FF0000"/>
                </a:solidFill>
              </a:rPr>
              <a:t>Auntie</a:t>
            </a:r>
            <a:r>
              <a:rPr lang="en-US" sz="2400" dirty="0"/>
              <a:t>,” who on the one hand would like to be fully “Americanized” and on the other hates </a:t>
            </a:r>
            <a:r>
              <a:rPr lang="en-US" sz="2400" dirty="0" err="1"/>
              <a:t>Tayo</a:t>
            </a:r>
            <a:r>
              <a:rPr lang="en-US" sz="2400" dirty="0"/>
              <a:t> because he is the living sign of the contamination of native with white blood).</a:t>
            </a:r>
            <a:endParaRPr lang="en-US" sz="2400" i="1" dirty="0"/>
          </a:p>
        </p:txBody>
      </p:sp>
    </p:spTree>
    <p:extLst>
      <p:ext uri="{BB962C8B-B14F-4D97-AF65-F5344CB8AC3E}">
        <p14:creationId xmlns:p14="http://schemas.microsoft.com/office/powerpoint/2010/main" val="113277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2597" y="149290"/>
            <a:ext cx="11681926" cy="1278295"/>
          </a:xfrm>
        </p:spPr>
        <p:txBody>
          <a:bodyPr>
            <a:noAutofit/>
          </a:bodyPr>
          <a:lstStyle/>
          <a:p>
            <a:r>
              <a:rPr lang="it-IT" sz="4000" b="1" dirty="0"/>
              <a:t>PUEBLO-LAGUNA/TRADITIONAL AND CHRISTIAN/MODERNIST MYTHOLOGY</a:t>
            </a:r>
          </a:p>
        </p:txBody>
      </p:sp>
      <p:sp>
        <p:nvSpPr>
          <p:cNvPr id="3" name="Segnaposto contenuto 2"/>
          <p:cNvSpPr>
            <a:spLocks noGrp="1"/>
          </p:cNvSpPr>
          <p:nvPr>
            <p:ph idx="1"/>
          </p:nvPr>
        </p:nvSpPr>
        <p:spPr>
          <a:xfrm>
            <a:off x="242597" y="1357298"/>
            <a:ext cx="11607281" cy="5351412"/>
          </a:xfrm>
        </p:spPr>
        <p:txBody>
          <a:bodyPr>
            <a:noAutofit/>
          </a:bodyPr>
          <a:lstStyle/>
          <a:p>
            <a:pPr marL="82296" indent="0">
              <a:buNone/>
            </a:pPr>
            <a:r>
              <a:rPr lang="en-US" sz="2100" dirty="0"/>
              <a:t>The novel heavily relies on Pueblo Laguna mythology, which is strongly </a:t>
            </a:r>
            <a:r>
              <a:rPr lang="en-US" sz="2100" b="1" dirty="0">
                <a:solidFill>
                  <a:srgbClr val="FF0000"/>
                </a:solidFill>
              </a:rPr>
              <a:t>dualistic</a:t>
            </a:r>
            <a:r>
              <a:rPr lang="en-US" sz="2100" dirty="0"/>
              <a:t>, and based on the dialectics (also present in the novel) between winter and summer, night and day, north and south, east and west, outside and inside, and death and life – but these dialectics do not necessarily imply a mutual exclusion or total opposition. Laguna ceremonies often represent a back and forth </a:t>
            </a:r>
            <a:r>
              <a:rPr lang="en-US" sz="2100" b="1" dirty="0">
                <a:solidFill>
                  <a:srgbClr val="FF0000"/>
                </a:solidFill>
              </a:rPr>
              <a:t>movement between the living and the dead</a:t>
            </a:r>
            <a:r>
              <a:rPr lang="en-US" sz="2100" dirty="0"/>
              <a:t>. </a:t>
            </a:r>
          </a:p>
          <a:p>
            <a:pPr marL="82296" indent="0">
              <a:buNone/>
            </a:pPr>
            <a:r>
              <a:rPr lang="en-US" sz="2100" dirty="0"/>
              <a:t>Tayo is a dual</a:t>
            </a:r>
            <a:r>
              <a:rPr lang="en-US" sz="2100" b="1" dirty="0"/>
              <a:t> </a:t>
            </a:r>
            <a:r>
              <a:rPr lang="en-US" sz="2100" dirty="0"/>
              <a:t>character:  his name comes form the traditional song of the sunrise bird (“TYOWI </a:t>
            </a:r>
            <a:r>
              <a:rPr lang="en-US" sz="2100" dirty="0" err="1"/>
              <a:t>TYOWI</a:t>
            </a:r>
            <a:r>
              <a:rPr lang="en-US" sz="2100" dirty="0"/>
              <a:t> he sings; / KAYO </a:t>
            </a:r>
            <a:r>
              <a:rPr lang="en-US" sz="2100" dirty="0" err="1"/>
              <a:t>KAYO</a:t>
            </a:r>
            <a:r>
              <a:rPr lang="en-US" sz="2100" dirty="0"/>
              <a:t> he is singing”; from Keresan texts collected by Franz Boas ).</a:t>
            </a:r>
          </a:p>
          <a:p>
            <a:pPr marL="82296" indent="0">
              <a:buNone/>
            </a:pPr>
            <a:r>
              <a:rPr lang="en-US" sz="2100" dirty="0"/>
              <a:t>This dualism is redoubled (a number of times…) by the double mythological references of the novel, which include a rewriting of the Christian myth of </a:t>
            </a:r>
            <a:r>
              <a:rPr lang="en-US" sz="2100" b="1" dirty="0">
                <a:solidFill>
                  <a:srgbClr val="FF0000"/>
                </a:solidFill>
              </a:rPr>
              <a:t>Parsifal</a:t>
            </a:r>
            <a:r>
              <a:rPr lang="en-US" sz="2100" dirty="0"/>
              <a:t>, which is a rewriting of pagan myths, both </a:t>
            </a:r>
            <a:r>
              <a:rPr lang="en-US" sz="2100" dirty="0" err="1"/>
              <a:t>modernistically</a:t>
            </a:r>
            <a:r>
              <a:rPr lang="en-US" sz="2100" dirty="0"/>
              <a:t> re-written by </a:t>
            </a:r>
            <a:r>
              <a:rPr lang="en-US" sz="2100" b="1" dirty="0">
                <a:solidFill>
                  <a:srgbClr val="FF0000"/>
                </a:solidFill>
              </a:rPr>
              <a:t>T.S. Eliot</a:t>
            </a:r>
            <a:r>
              <a:rPr lang="en-US" sz="2100" dirty="0">
                <a:solidFill>
                  <a:srgbClr val="FF0000"/>
                </a:solidFill>
              </a:rPr>
              <a:t> </a:t>
            </a:r>
            <a:r>
              <a:rPr lang="en-US" sz="2100" dirty="0"/>
              <a:t>in </a:t>
            </a:r>
            <a:r>
              <a:rPr lang="en-US" sz="2100" b="1" i="1" dirty="0">
                <a:solidFill>
                  <a:srgbClr val="FF0000"/>
                </a:solidFill>
              </a:rPr>
              <a:t>The Waste Land</a:t>
            </a:r>
            <a:r>
              <a:rPr lang="en-US" sz="2100" dirty="0"/>
              <a:t>: like the Fisher King, he is responsible of the draught plaguing the land, and like Parsifal he is the “knight” who will finally heal the land.</a:t>
            </a:r>
          </a:p>
        </p:txBody>
      </p:sp>
    </p:spTree>
    <p:extLst>
      <p:ext uri="{BB962C8B-B14F-4D97-AF65-F5344CB8AC3E}">
        <p14:creationId xmlns:p14="http://schemas.microsoft.com/office/powerpoint/2010/main" val="3910374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8776" y="116632"/>
            <a:ext cx="11227836" cy="1124338"/>
          </a:xfrm>
        </p:spPr>
        <p:txBody>
          <a:bodyPr>
            <a:normAutofit/>
          </a:bodyPr>
          <a:lstStyle/>
          <a:p>
            <a:r>
              <a:rPr lang="it-IT" sz="3600" b="1" dirty="0"/>
              <a:t>A COMPLEX OF CEREMONIES</a:t>
            </a:r>
          </a:p>
        </p:txBody>
      </p:sp>
      <p:sp>
        <p:nvSpPr>
          <p:cNvPr id="3" name="Segnaposto contenuto 2"/>
          <p:cNvSpPr>
            <a:spLocks noGrp="1"/>
          </p:cNvSpPr>
          <p:nvPr>
            <p:ph idx="1"/>
          </p:nvPr>
        </p:nvSpPr>
        <p:spPr>
          <a:xfrm>
            <a:off x="223935" y="1240970"/>
            <a:ext cx="11579289" cy="5500397"/>
          </a:xfrm>
        </p:spPr>
        <p:txBody>
          <a:bodyPr>
            <a:noAutofit/>
          </a:bodyPr>
          <a:lstStyle/>
          <a:p>
            <a:pPr marL="82296" indent="0">
              <a:buNone/>
            </a:pPr>
            <a:r>
              <a:rPr lang="en-US" sz="1800" dirty="0"/>
              <a:t>The ceremony </a:t>
            </a:r>
            <a:r>
              <a:rPr lang="en-US" sz="1800" dirty="0" err="1"/>
              <a:t>Tayo</a:t>
            </a:r>
            <a:r>
              <a:rPr lang="en-US" sz="1800" dirty="0"/>
              <a:t> must undergo to heal both himself and the land is actually a series of ceremonies, enacted through a series of journeys. In these journeys </a:t>
            </a:r>
            <a:r>
              <a:rPr lang="en-US" sz="1800" dirty="0" err="1"/>
              <a:t>Tayo</a:t>
            </a:r>
            <a:r>
              <a:rPr lang="en-US" sz="1800" dirty="0"/>
              <a:t> encounters various </a:t>
            </a:r>
            <a:r>
              <a:rPr lang="en-US" sz="1800" b="1" dirty="0">
                <a:solidFill>
                  <a:srgbClr val="FF0000"/>
                </a:solidFill>
              </a:rPr>
              <a:t>medicine men</a:t>
            </a:r>
            <a:r>
              <a:rPr lang="en-US" sz="1800" dirty="0">
                <a:solidFill>
                  <a:srgbClr val="FF0000"/>
                </a:solidFill>
              </a:rPr>
              <a:t> </a:t>
            </a:r>
            <a:r>
              <a:rPr lang="en-US" sz="1800" dirty="0"/>
              <a:t>(and </a:t>
            </a:r>
            <a:r>
              <a:rPr lang="en-US" sz="1800" b="1" dirty="0">
                <a:solidFill>
                  <a:srgbClr val="FF0000"/>
                </a:solidFill>
              </a:rPr>
              <a:t>women</a:t>
            </a:r>
            <a:r>
              <a:rPr lang="en-US" sz="1800" dirty="0"/>
              <a:t>) who will help him in redefining his conflicting relationships with his two (or more...) identities.</a:t>
            </a:r>
          </a:p>
          <a:p>
            <a:pPr marL="82296" indent="0">
              <a:buNone/>
            </a:pPr>
            <a:r>
              <a:rPr lang="en-US" sz="1800" dirty="0"/>
              <a:t>One of the medicine men, </a:t>
            </a:r>
            <a:r>
              <a:rPr lang="en-US" sz="1800" b="1" dirty="0" err="1">
                <a:solidFill>
                  <a:srgbClr val="FF0000"/>
                </a:solidFill>
              </a:rPr>
              <a:t>Betonie</a:t>
            </a:r>
            <a:r>
              <a:rPr lang="en-US" sz="1800" dirty="0"/>
              <a:t>, weaves together the traditional figure of the shaman with that </a:t>
            </a:r>
            <a:r>
              <a:rPr lang="en-US" sz="1800" dirty="0" err="1"/>
              <a:t>ot</a:t>
            </a:r>
            <a:r>
              <a:rPr lang="en-US" sz="1800" dirty="0"/>
              <a:t> the modern “</a:t>
            </a:r>
            <a:r>
              <a:rPr lang="en-US" sz="1800" b="1" dirty="0">
                <a:solidFill>
                  <a:srgbClr val="FF0000"/>
                </a:solidFill>
              </a:rPr>
              <a:t>documentary historian</a:t>
            </a:r>
            <a:r>
              <a:rPr lang="en-US" sz="1800" dirty="0"/>
              <a:t>” (he uses modern calendars and phone books in his rites).  </a:t>
            </a:r>
            <a:r>
              <a:rPr lang="en-US" sz="1800" dirty="0" err="1"/>
              <a:t>Silko</a:t>
            </a:r>
            <a:r>
              <a:rPr lang="en-US" sz="1800" dirty="0"/>
              <a:t> thus deconstructs the binary dialectic that has always considered the native communities a </a:t>
            </a:r>
            <a:r>
              <a:rPr lang="en-US" sz="1800" b="1" dirty="0">
                <a:solidFill>
                  <a:srgbClr val="FF0000"/>
                </a:solidFill>
              </a:rPr>
              <a:t>“non-cultural,” purely “natural” universe</a:t>
            </a:r>
            <a:r>
              <a:rPr lang="en-US" sz="1800" dirty="0"/>
              <a:t>, unable to historically transform itself.  Even historians sincerely interested in promoting the value(s) of  Native American culture(s) have remained trapped in the dichotomy nature vs. civilization – </a:t>
            </a:r>
            <a:r>
              <a:rPr lang="en-US" sz="1800" b="1" dirty="0">
                <a:solidFill>
                  <a:srgbClr val="FF0000"/>
                </a:solidFill>
              </a:rPr>
              <a:t>Calvin Martin</a:t>
            </a:r>
            <a:r>
              <a:rPr lang="en-US" sz="1800" dirty="0">
                <a:solidFill>
                  <a:srgbClr val="FF0000"/>
                </a:solidFill>
              </a:rPr>
              <a:t> </a:t>
            </a:r>
            <a:r>
              <a:rPr lang="en-US" sz="1800" dirty="0"/>
              <a:t>has for example stated that in order to fully understand Native American history we should give up the idea of historical progress,  because the Native Americans’ is a sort of “timeless” wisdom – their history would be a </a:t>
            </a:r>
            <a:r>
              <a:rPr lang="en-US" sz="1800" b="1" dirty="0">
                <a:solidFill>
                  <a:srgbClr val="FF0000"/>
                </a:solidFill>
              </a:rPr>
              <a:t>history without history</a:t>
            </a:r>
            <a:r>
              <a:rPr lang="en-US" sz="1800" dirty="0"/>
              <a:t>. </a:t>
            </a:r>
            <a:r>
              <a:rPr lang="en-US" sz="1800" dirty="0" err="1"/>
              <a:t>Betonie</a:t>
            </a:r>
            <a:r>
              <a:rPr lang="en-US" sz="1800" dirty="0"/>
              <a:t> thinks that exactly the opposite is true: in order to fully understand the present predicament of Native Americans, he must not only reconstruct the supposedly unchanging past of Native traditions (which have always been changing, for change is the only unchanging thing), but he must also connect that past with the white past and the sense of time and history of white civilization (which is now inextricably intersected with Native American culture).</a:t>
            </a:r>
          </a:p>
        </p:txBody>
      </p:sp>
    </p:spTree>
    <p:extLst>
      <p:ext uri="{BB962C8B-B14F-4D97-AF65-F5344CB8AC3E}">
        <p14:creationId xmlns:p14="http://schemas.microsoft.com/office/powerpoint/2010/main" val="371981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en-US" b="1" dirty="0"/>
          </a:p>
        </p:txBody>
      </p:sp>
      <p:pic>
        <p:nvPicPr>
          <p:cNvPr id="1026" name="Picture 2" descr="C:\Users\Utente\Downloads\Silko - Ceremony - pp. 4-5.jpg"/>
          <p:cNvPicPr>
            <a:picLocks noGrp="1" noChangeAspect="1" noChangeArrowheads="1"/>
          </p:cNvPicPr>
          <p:nvPr>
            <p:ph idx="1"/>
          </p:nvPr>
        </p:nvPicPr>
        <p:blipFill>
          <a:blip r:embed="rId2" cstate="print"/>
          <a:srcRect/>
          <a:stretch>
            <a:fillRect/>
          </a:stretch>
        </p:blipFill>
        <p:spPr bwMode="auto">
          <a:xfrm>
            <a:off x="1009854" y="-48359"/>
            <a:ext cx="10161642" cy="695471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951" y="0"/>
            <a:ext cx="11691257" cy="1447800"/>
          </a:xfrm>
        </p:spPr>
        <p:txBody>
          <a:bodyPr>
            <a:normAutofit/>
          </a:bodyPr>
          <a:lstStyle/>
          <a:p>
            <a:r>
              <a:rPr lang="en-US" sz="5400" b="1" dirty="0"/>
              <a:t>THE LAND AND THE PAGE</a:t>
            </a:r>
            <a:endParaRPr lang="en-US" sz="5400" dirty="0"/>
          </a:p>
        </p:txBody>
      </p:sp>
      <p:sp>
        <p:nvSpPr>
          <p:cNvPr id="3" name="Segnaposto contenuto 2"/>
          <p:cNvSpPr>
            <a:spLocks noGrp="1"/>
          </p:cNvSpPr>
          <p:nvPr>
            <p:ph idx="1"/>
          </p:nvPr>
        </p:nvSpPr>
        <p:spPr>
          <a:xfrm>
            <a:off x="332792" y="1447800"/>
            <a:ext cx="11433110" cy="5195910"/>
          </a:xfrm>
        </p:spPr>
        <p:txBody>
          <a:bodyPr>
            <a:normAutofit/>
          </a:bodyPr>
          <a:lstStyle/>
          <a:p>
            <a:pPr>
              <a:buNone/>
            </a:pPr>
            <a:r>
              <a:rPr lang="en-US" sz="2600" dirty="0"/>
              <a:t>The inauguration of the main, contemporary plot of </a:t>
            </a:r>
            <a:r>
              <a:rPr lang="en-US" sz="2600" i="1" dirty="0"/>
              <a:t>Ceremony </a:t>
            </a:r>
            <a:r>
              <a:rPr lang="en-US" sz="2600" dirty="0"/>
              <a:t>shows the reader of the original edition of the novel two pages that reproduce the visual impact on the viewer of the New Mexico desert, where much of the action takes place. Most of the space of the pages is </a:t>
            </a:r>
            <a:r>
              <a:rPr lang="en-US" sz="2600" b="1" dirty="0">
                <a:solidFill>
                  <a:srgbClr val="FF0000"/>
                </a:solidFill>
              </a:rPr>
              <a:t>blank and white</a:t>
            </a:r>
            <a:r>
              <a:rPr lang="en-US" sz="2600" dirty="0"/>
              <a:t>, like the white sands of the desert, with the word “sunrise” at the top of the left page, to mark the </a:t>
            </a:r>
            <a:r>
              <a:rPr lang="en-US" sz="2600" b="1" dirty="0">
                <a:solidFill>
                  <a:srgbClr val="FF0000"/>
                </a:solidFill>
              </a:rPr>
              <a:t>dominant position of the sun </a:t>
            </a:r>
            <a:r>
              <a:rPr lang="en-US" sz="2600" dirty="0"/>
              <a:t>over the place, and the name of the protagonist, </a:t>
            </a:r>
            <a:r>
              <a:rPr lang="en-US" sz="2600" dirty="0" err="1"/>
              <a:t>Tayo</a:t>
            </a:r>
            <a:r>
              <a:rPr lang="en-US" sz="2600" dirty="0"/>
              <a:t>, at the bottom of the right page, so as to suggest his </a:t>
            </a:r>
            <a:r>
              <a:rPr lang="en-US" sz="2600" b="1" dirty="0">
                <a:solidFill>
                  <a:srgbClr val="FF0000"/>
                </a:solidFill>
              </a:rPr>
              <a:t>inferior and marginal position as a human being</a:t>
            </a:r>
            <a:r>
              <a:rPr lang="en-US" sz="2600" b="1" dirty="0"/>
              <a:t> </a:t>
            </a:r>
            <a:r>
              <a:rPr lang="en-US" sz="2600" dirty="0"/>
              <a:t>if compared to the </a:t>
            </a:r>
            <a:r>
              <a:rPr lang="en-US" sz="2600" b="1" dirty="0">
                <a:solidFill>
                  <a:srgbClr val="FF0000"/>
                </a:solidFill>
              </a:rPr>
              <a:t>vastness of cosmic (the sun) and earthly (the desert) nature</a:t>
            </a:r>
            <a:r>
              <a:rPr lang="en-US" sz="2600" dirty="0"/>
              <a:t>. But this is only the beginning of the novel…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A40-2B4D-A845-802F-DE71506311F6}"/>
              </a:ext>
            </a:extLst>
          </p:cNvPr>
          <p:cNvSpPr>
            <a:spLocks noGrp="1"/>
          </p:cNvSpPr>
          <p:nvPr>
            <p:ph type="title"/>
          </p:nvPr>
        </p:nvSpPr>
        <p:spPr>
          <a:xfrm>
            <a:off x="808638" y="386930"/>
            <a:ext cx="9236700" cy="1188950"/>
          </a:xfrm>
        </p:spPr>
        <p:txBody>
          <a:bodyPr anchor="b">
            <a:normAutofit/>
          </a:bodyPr>
          <a:lstStyle/>
          <a:p>
            <a:r>
              <a:rPr lang="en-US" sz="4600" b="1" dirty="0"/>
              <a:t>Critical Race Theory</a:t>
            </a:r>
          </a:p>
        </p:txBody>
      </p:sp>
      <p:sp>
        <p:nvSpPr>
          <p:cNvPr id="3" name="Content Placeholder 2">
            <a:extLst>
              <a:ext uri="{FF2B5EF4-FFF2-40B4-BE49-F238E27FC236}">
                <a16:creationId xmlns:a16="http://schemas.microsoft.com/office/drawing/2014/main" id="{BA9C2BB6-0C6A-5849-8729-5B75FAECF5AF}"/>
              </a:ext>
            </a:extLst>
          </p:cNvPr>
          <p:cNvSpPr>
            <a:spLocks noGrp="1"/>
          </p:cNvSpPr>
          <p:nvPr>
            <p:ph idx="1"/>
          </p:nvPr>
        </p:nvSpPr>
        <p:spPr>
          <a:xfrm>
            <a:off x="123568" y="1998845"/>
            <a:ext cx="11259794" cy="4556313"/>
          </a:xfrm>
        </p:spPr>
        <p:txBody>
          <a:bodyPr anchor="ctr">
            <a:normAutofit/>
          </a:bodyPr>
          <a:lstStyle/>
          <a:p>
            <a:pPr marL="0" indent="0">
              <a:buNone/>
            </a:pPr>
            <a:r>
              <a:rPr lang="en-US" sz="3600" dirty="0">
                <a:solidFill>
                  <a:srgbClr val="FF0000"/>
                </a:solidFill>
              </a:rPr>
              <a:t>Cristina Lombardi-</a:t>
            </a:r>
            <a:r>
              <a:rPr lang="en-US" sz="3600" dirty="0" err="1">
                <a:solidFill>
                  <a:srgbClr val="FF0000"/>
                </a:solidFill>
              </a:rPr>
              <a:t>Diop</a:t>
            </a:r>
            <a:r>
              <a:rPr lang="en-US" sz="3600" dirty="0"/>
              <a:t>:</a:t>
            </a:r>
          </a:p>
          <a:p>
            <a:r>
              <a:rPr lang="en-US" sz="3600" dirty="0"/>
              <a:t>CRT is a theoretical and interpretative field of inquiry that examines race and racism across history, society, and cultural modes of expression. </a:t>
            </a:r>
          </a:p>
          <a:p>
            <a:r>
              <a:rPr lang="en-US" sz="3600" dirty="0"/>
              <a:t>CTR attempts to understand how victims of </a:t>
            </a:r>
            <a:r>
              <a:rPr lang="en-US" sz="3600" dirty="0">
                <a:solidFill>
                  <a:srgbClr val="FF0000"/>
                </a:solidFill>
              </a:rPr>
              <a:t>systemic racism </a:t>
            </a:r>
            <a:r>
              <a:rPr lang="en-US" sz="3600" dirty="0"/>
              <a:t>are affected by </a:t>
            </a:r>
            <a:r>
              <a:rPr lang="en-US" sz="3600" dirty="0">
                <a:solidFill>
                  <a:srgbClr val="FF0000"/>
                </a:solidFill>
              </a:rPr>
              <a:t>cultural perceptions of race </a:t>
            </a:r>
            <a:r>
              <a:rPr lang="en-US" sz="3600" dirty="0"/>
              <a:t>and how they are able to present themselves to counter prejudice.</a:t>
            </a:r>
          </a:p>
        </p:txBody>
      </p:sp>
    </p:spTree>
    <p:extLst>
      <p:ext uri="{BB962C8B-B14F-4D97-AF65-F5344CB8AC3E}">
        <p14:creationId xmlns:p14="http://schemas.microsoft.com/office/powerpoint/2010/main" val="1853988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959" y="74646"/>
            <a:ext cx="11737910" cy="1373154"/>
          </a:xfrm>
        </p:spPr>
        <p:txBody>
          <a:bodyPr>
            <a:noAutofit/>
          </a:bodyPr>
          <a:lstStyle/>
          <a:p>
            <a:r>
              <a:rPr lang="en-US" sz="5400" b="1" dirty="0"/>
              <a:t>A MIXING OF TRADITIONS</a:t>
            </a:r>
          </a:p>
        </p:txBody>
      </p:sp>
      <p:sp>
        <p:nvSpPr>
          <p:cNvPr id="3" name="Segnaposto contenuto 2"/>
          <p:cNvSpPr>
            <a:spLocks noGrp="1"/>
          </p:cNvSpPr>
          <p:nvPr>
            <p:ph idx="1"/>
          </p:nvPr>
        </p:nvSpPr>
        <p:spPr>
          <a:xfrm>
            <a:off x="314131" y="1447800"/>
            <a:ext cx="11367795" cy="5124472"/>
          </a:xfrm>
        </p:spPr>
        <p:txBody>
          <a:bodyPr>
            <a:normAutofit/>
          </a:bodyPr>
          <a:lstStyle/>
          <a:p>
            <a:pPr>
              <a:buNone/>
            </a:pPr>
            <a:r>
              <a:rPr lang="en-US" sz="3000" dirty="0"/>
              <a:t>The visual reproduction of native space does not only reflect the traditional native attitude toward the land – it also refers to another tradition, that of the European aesthetics of the </a:t>
            </a:r>
            <a:r>
              <a:rPr lang="en-US" sz="3000" b="1" dirty="0">
                <a:solidFill>
                  <a:srgbClr val="FF0000"/>
                </a:solidFill>
              </a:rPr>
              <a:t>picturesque</a:t>
            </a:r>
            <a:r>
              <a:rPr lang="en-US" sz="3000" dirty="0"/>
              <a:t> and the </a:t>
            </a:r>
            <a:r>
              <a:rPr lang="en-US" sz="3000" b="1" dirty="0">
                <a:solidFill>
                  <a:srgbClr val="FF0000"/>
                </a:solidFill>
              </a:rPr>
              <a:t>sublime</a:t>
            </a:r>
            <a:r>
              <a:rPr lang="en-US" sz="3000" dirty="0"/>
              <a:t>, which postulated the </a:t>
            </a:r>
            <a:r>
              <a:rPr lang="en-US" sz="3000" b="1" dirty="0">
                <a:solidFill>
                  <a:srgbClr val="FF0000"/>
                </a:solidFill>
              </a:rPr>
              <a:t>submission of the human subject </a:t>
            </a:r>
            <a:r>
              <a:rPr lang="en-US" sz="3000" dirty="0"/>
              <a:t>to the overwhelming </a:t>
            </a:r>
            <a:r>
              <a:rPr lang="en-US" sz="3000" b="1" dirty="0">
                <a:solidFill>
                  <a:srgbClr val="FF0000"/>
                </a:solidFill>
              </a:rPr>
              <a:t>power of nature</a:t>
            </a:r>
            <a:r>
              <a:rPr lang="en-US" sz="3000" dirty="0"/>
              <a:t>.  The structure of many “picturesque” paintings is the same of </a:t>
            </a:r>
            <a:r>
              <a:rPr lang="en-US" sz="3000" dirty="0" err="1"/>
              <a:t>Silko’s</a:t>
            </a:r>
            <a:r>
              <a:rPr lang="en-US" sz="3000" dirty="0"/>
              <a:t> depiction of the desert, with vast </a:t>
            </a:r>
            <a:r>
              <a:rPr lang="en-US" sz="3000" dirty="0" err="1"/>
              <a:t>unpeopled</a:t>
            </a:r>
            <a:r>
              <a:rPr lang="en-US" sz="3000" dirty="0"/>
              <a:t> spaces dominating the center of the image and the human subject relegated to the right margin.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8539" y="242596"/>
            <a:ext cx="11355355" cy="961053"/>
          </a:xfrm>
        </p:spPr>
        <p:txBody>
          <a:bodyPr>
            <a:normAutofit fontScale="90000"/>
          </a:bodyPr>
          <a:lstStyle/>
          <a:p>
            <a:r>
              <a:rPr lang="it-IT" sz="3200" b="1" dirty="0"/>
              <a:t>PHILIP JAMES DE LOUTHERBOURG,</a:t>
            </a:r>
            <a:br>
              <a:rPr lang="it-IT" sz="3200" b="1" dirty="0"/>
            </a:br>
            <a:r>
              <a:rPr lang="it-IT" sz="3200" b="1" i="1" dirty="0"/>
              <a:t>LAKE SCENE</a:t>
            </a:r>
            <a:r>
              <a:rPr lang="it-IT" sz="3200" b="1" dirty="0"/>
              <a:t>, 1792</a:t>
            </a:r>
            <a:endParaRPr lang="en-US" sz="3200" b="1" dirty="0"/>
          </a:p>
        </p:txBody>
      </p:sp>
      <p:pic>
        <p:nvPicPr>
          <p:cNvPr id="8194" name="Picture 2" descr="C:\Users\Utente\Downloads\N00316_9.jpg"/>
          <p:cNvPicPr>
            <a:picLocks noGrp="1" noChangeAspect="1" noChangeArrowheads="1"/>
          </p:cNvPicPr>
          <p:nvPr>
            <p:ph idx="1"/>
          </p:nvPr>
        </p:nvPicPr>
        <p:blipFill>
          <a:blip r:embed="rId2"/>
          <a:srcRect/>
          <a:stretch>
            <a:fillRect/>
          </a:stretch>
        </p:blipFill>
        <p:spPr bwMode="auto">
          <a:xfrm>
            <a:off x="2146041" y="1250683"/>
            <a:ext cx="7880798" cy="546831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2555" y="102638"/>
            <a:ext cx="11308702" cy="1222310"/>
          </a:xfrm>
        </p:spPr>
        <p:txBody>
          <a:bodyPr>
            <a:normAutofit/>
          </a:bodyPr>
          <a:lstStyle/>
          <a:p>
            <a:r>
              <a:rPr lang="en-US" b="1" dirty="0"/>
              <a:t>WILLIAM HAVEL, </a:t>
            </a:r>
            <a:r>
              <a:rPr lang="en-US" b="1" i="1" dirty="0"/>
              <a:t>TINTERN ABBEY</a:t>
            </a:r>
            <a:r>
              <a:rPr lang="en-US" b="1" dirty="0"/>
              <a:t> (1820)</a:t>
            </a:r>
          </a:p>
        </p:txBody>
      </p:sp>
      <p:pic>
        <p:nvPicPr>
          <p:cNvPr id="7170" name="Picture 2" descr="C:\Users\Utente\Downloads\1820s-tintern-abbey-by-william-havell.jpg"/>
          <p:cNvPicPr>
            <a:picLocks noGrp="1" noChangeAspect="1" noChangeArrowheads="1"/>
          </p:cNvPicPr>
          <p:nvPr>
            <p:ph idx="1"/>
          </p:nvPr>
        </p:nvPicPr>
        <p:blipFill>
          <a:blip r:embed="rId2"/>
          <a:srcRect/>
          <a:stretch>
            <a:fillRect/>
          </a:stretch>
        </p:blipFill>
        <p:spPr bwMode="auto">
          <a:xfrm>
            <a:off x="1856470" y="1231641"/>
            <a:ext cx="8479060" cy="512250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06A53B-AF65-22F3-5377-EFD18A894B91}"/>
              </a:ext>
            </a:extLst>
          </p:cNvPr>
          <p:cNvSpPr>
            <a:spLocks noGrp="1"/>
          </p:cNvSpPr>
          <p:nvPr>
            <p:ph type="title"/>
          </p:nvPr>
        </p:nvSpPr>
        <p:spPr>
          <a:xfrm>
            <a:off x="913795" y="205274"/>
            <a:ext cx="10353761" cy="1399592"/>
          </a:xfrm>
        </p:spPr>
        <p:txBody>
          <a:bodyPr>
            <a:normAutofit/>
          </a:bodyPr>
          <a:lstStyle/>
          <a:p>
            <a:r>
              <a:rPr lang="en-US" dirty="0"/>
              <a:t>William Turner, </a:t>
            </a:r>
            <a:r>
              <a:rPr lang="en-US" i="1" dirty="0"/>
              <a:t>Slavers Throwing overboard the Dead and Dying </a:t>
            </a:r>
            <a:r>
              <a:rPr lang="en-US" dirty="0"/>
              <a:t>(1840)</a:t>
            </a:r>
            <a:endParaRPr lang="it-IT" i="1" dirty="0"/>
          </a:p>
        </p:txBody>
      </p:sp>
      <p:pic>
        <p:nvPicPr>
          <p:cNvPr id="5" name="Segnaposto contenuto 4">
            <a:extLst>
              <a:ext uri="{FF2B5EF4-FFF2-40B4-BE49-F238E27FC236}">
                <a16:creationId xmlns:a16="http://schemas.microsoft.com/office/drawing/2014/main" id="{6BB3B782-4FDB-BCE7-41CD-38CC347635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684" y="1604866"/>
            <a:ext cx="6547981" cy="4941873"/>
          </a:xfrm>
        </p:spPr>
      </p:pic>
    </p:spTree>
    <p:extLst>
      <p:ext uri="{BB962C8B-B14F-4D97-AF65-F5344CB8AC3E}">
        <p14:creationId xmlns:p14="http://schemas.microsoft.com/office/powerpoint/2010/main" val="905112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0547" y="111968"/>
            <a:ext cx="11075437" cy="1315616"/>
          </a:xfrm>
        </p:spPr>
        <p:txBody>
          <a:bodyPr>
            <a:normAutofit/>
          </a:bodyPr>
          <a:lstStyle/>
          <a:p>
            <a:r>
              <a:rPr lang="en-US" sz="6000" b="1" dirty="0"/>
              <a:t>WASTE LANDS</a:t>
            </a:r>
          </a:p>
        </p:txBody>
      </p:sp>
      <p:sp>
        <p:nvSpPr>
          <p:cNvPr id="3" name="Segnaposto contenuto 2"/>
          <p:cNvSpPr>
            <a:spLocks noGrp="1"/>
          </p:cNvSpPr>
          <p:nvPr>
            <p:ph idx="1"/>
          </p:nvPr>
        </p:nvSpPr>
        <p:spPr>
          <a:xfrm>
            <a:off x="93306" y="1203649"/>
            <a:ext cx="11877870" cy="5327780"/>
          </a:xfrm>
        </p:spPr>
        <p:txBody>
          <a:bodyPr>
            <a:normAutofit/>
          </a:bodyPr>
          <a:lstStyle/>
          <a:p>
            <a:pPr>
              <a:buNone/>
            </a:pPr>
            <a:r>
              <a:rPr lang="en-US" sz="3200" dirty="0"/>
              <a:t>The whiteness of the page can also refer to the power white civilization and technology has exercised over Indian (often sacred) lands, as in the case of New Mexico, the major site of the </a:t>
            </a:r>
            <a:r>
              <a:rPr lang="en-US" sz="3200" b="1" dirty="0">
                <a:solidFill>
                  <a:srgbClr val="FF0000"/>
                </a:solidFill>
              </a:rPr>
              <a:t>US experimentation of nuclear weapons </a:t>
            </a:r>
            <a:r>
              <a:rPr lang="en-US" sz="3200" dirty="0"/>
              <a:t>(at White Sands, near Los Alamos, the first atomic bomb was detonated in July 16, 1945) and of </a:t>
            </a:r>
            <a:r>
              <a:rPr lang="en-US" sz="3200" b="1" dirty="0">
                <a:solidFill>
                  <a:srgbClr val="FF0000"/>
                </a:solidFill>
              </a:rPr>
              <a:t>open pit uranium mines </a:t>
            </a:r>
            <a:r>
              <a:rPr lang="en-US" sz="3200" dirty="0"/>
              <a:t>(like </a:t>
            </a:r>
            <a:r>
              <a:rPr lang="en-US" sz="3200" dirty="0" err="1"/>
              <a:t>Jackpile</a:t>
            </a:r>
            <a:r>
              <a:rPr lang="en-US" sz="3200" dirty="0"/>
              <a:t>, about 50 miles east of Gallup), which have transformed the area into a (nuclear) waste land.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pic>
        <p:nvPicPr>
          <p:cNvPr id="5122" name="Picture 2" descr="C:\Users\Utente\Downloads\PuebloReservationMap-Large.jpg"/>
          <p:cNvPicPr>
            <a:picLocks noGrp="1" noChangeAspect="1" noChangeArrowheads="1"/>
          </p:cNvPicPr>
          <p:nvPr>
            <p:ph idx="1"/>
          </p:nvPr>
        </p:nvPicPr>
        <p:blipFill>
          <a:blip r:embed="rId2"/>
          <a:srcRect/>
          <a:stretch>
            <a:fillRect/>
          </a:stretch>
        </p:blipFill>
        <p:spPr bwMode="auto">
          <a:xfrm>
            <a:off x="3275045" y="123065"/>
            <a:ext cx="5793533" cy="661187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0"/>
            <a:ext cx="10353761" cy="1548883"/>
          </a:xfrm>
        </p:spPr>
        <p:txBody>
          <a:bodyPr>
            <a:normAutofit/>
          </a:bodyPr>
          <a:lstStyle/>
          <a:p>
            <a:r>
              <a:rPr lang="en-US" sz="6000" b="1" dirty="0"/>
              <a:t>WHITE SANDS</a:t>
            </a:r>
          </a:p>
        </p:txBody>
      </p:sp>
      <p:pic>
        <p:nvPicPr>
          <p:cNvPr id="3074" name="Picture 2" descr="C:\Users\Utente\Downloads\57F99572-155D-9544-F30A57E567D6B498.gif"/>
          <p:cNvPicPr>
            <a:picLocks noGrp="1" noChangeAspect="1" noChangeArrowheads="1"/>
          </p:cNvPicPr>
          <p:nvPr>
            <p:ph idx="1"/>
          </p:nvPr>
        </p:nvPicPr>
        <p:blipFill>
          <a:blip r:embed="rId2"/>
          <a:srcRect/>
          <a:stretch>
            <a:fillRect/>
          </a:stretch>
        </p:blipFill>
        <p:spPr bwMode="auto">
          <a:xfrm>
            <a:off x="1309594" y="1814499"/>
            <a:ext cx="4781081" cy="3774538"/>
          </a:xfrm>
          <a:prstGeom prst="rect">
            <a:avLst/>
          </a:prstGeom>
          <a:noFill/>
        </p:spPr>
      </p:pic>
      <p:pic>
        <p:nvPicPr>
          <p:cNvPr id="3075" name="Picture 3" descr="C:\Users\Utente\Downloads\57D1FC6C-155D-9544-F33378CF775194F9.jpg"/>
          <p:cNvPicPr>
            <a:picLocks noChangeAspect="1" noChangeArrowheads="1"/>
          </p:cNvPicPr>
          <p:nvPr/>
        </p:nvPicPr>
        <p:blipFill>
          <a:blip r:embed="rId3"/>
          <a:srcRect/>
          <a:stretch>
            <a:fillRect/>
          </a:stretch>
        </p:blipFill>
        <p:spPr bwMode="auto">
          <a:xfrm>
            <a:off x="6626115" y="2085211"/>
            <a:ext cx="4379558" cy="437955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149290"/>
            <a:ext cx="10353761" cy="1175657"/>
          </a:xfrm>
        </p:spPr>
        <p:txBody>
          <a:bodyPr>
            <a:normAutofit/>
          </a:bodyPr>
          <a:lstStyle/>
          <a:p>
            <a:r>
              <a:rPr lang="en-US" sz="4000" b="1" dirty="0"/>
              <a:t>JACKPILE OPEN PIT URANIUM MINE</a:t>
            </a:r>
          </a:p>
        </p:txBody>
      </p:sp>
      <p:pic>
        <p:nvPicPr>
          <p:cNvPr id="2050" name="Picture 2" descr="C:\Users\Utente\Downloads\Jackpile_Mine_aerial.tiff.png"/>
          <p:cNvPicPr>
            <a:picLocks noGrp="1" noChangeAspect="1" noChangeArrowheads="1"/>
          </p:cNvPicPr>
          <p:nvPr>
            <p:ph idx="1"/>
          </p:nvPr>
        </p:nvPicPr>
        <p:blipFill>
          <a:blip r:embed="rId2"/>
          <a:stretch>
            <a:fillRect/>
          </a:stretch>
        </p:blipFill>
        <p:spPr bwMode="auto">
          <a:xfrm>
            <a:off x="2379306" y="1447076"/>
            <a:ext cx="7463253" cy="501903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7869" y="274638"/>
            <a:ext cx="11374017" cy="929010"/>
          </a:xfrm>
        </p:spPr>
        <p:txBody>
          <a:bodyPr>
            <a:normAutofit/>
          </a:bodyPr>
          <a:lstStyle/>
          <a:p>
            <a:r>
              <a:rPr lang="en-US" sz="5400" b="1" dirty="0"/>
              <a:t>MYTHS OF ORIGINS</a:t>
            </a:r>
          </a:p>
        </p:txBody>
      </p:sp>
      <p:sp>
        <p:nvSpPr>
          <p:cNvPr id="3" name="Segnaposto contenuto 2"/>
          <p:cNvSpPr>
            <a:spLocks noGrp="1"/>
          </p:cNvSpPr>
          <p:nvPr>
            <p:ph idx="1"/>
          </p:nvPr>
        </p:nvSpPr>
        <p:spPr>
          <a:xfrm>
            <a:off x="214605" y="1203648"/>
            <a:ext cx="11775232" cy="5253135"/>
          </a:xfrm>
        </p:spPr>
        <p:txBody>
          <a:bodyPr>
            <a:noAutofit/>
          </a:bodyPr>
          <a:lstStyle/>
          <a:p>
            <a:pPr marL="0">
              <a:buNone/>
            </a:pPr>
            <a:r>
              <a:rPr lang="en-US" sz="2100" dirty="0"/>
              <a:t>Close to the Laguna Pueblo Reservation there is </a:t>
            </a:r>
            <a:r>
              <a:rPr lang="en-US" sz="2100" b="1" dirty="0" err="1">
                <a:solidFill>
                  <a:srgbClr val="FF0000"/>
                </a:solidFill>
              </a:rPr>
              <a:t>Ácoma</a:t>
            </a:r>
            <a:r>
              <a:rPr lang="en-US" sz="2100" dirty="0"/>
              <a:t>, probably the most ancient stable human settlement  in today’s USA, dating back to the 12</a:t>
            </a:r>
            <a:r>
              <a:rPr lang="en-US" sz="2100" baseline="30000" dirty="0"/>
              <a:t>th</a:t>
            </a:r>
            <a:r>
              <a:rPr lang="en-US" sz="2100" dirty="0"/>
              <a:t> century or even earlier.  </a:t>
            </a:r>
            <a:r>
              <a:rPr lang="en-US" sz="2100" dirty="0" err="1"/>
              <a:t>Ácoma</a:t>
            </a:r>
            <a:r>
              <a:rPr lang="en-US" sz="2100" dirty="0"/>
              <a:t> is set upon a </a:t>
            </a:r>
            <a:r>
              <a:rPr lang="en-US" sz="2100" i="1" dirty="0"/>
              <a:t>mesa</a:t>
            </a:r>
            <a:r>
              <a:rPr lang="en-US" sz="2100" dirty="0"/>
              <a:t>, which guarantees visual control over the surrounding area.  It was also known as “</a:t>
            </a:r>
            <a:r>
              <a:rPr lang="en-US" sz="2100" dirty="0">
                <a:solidFill>
                  <a:srgbClr val="FF0000"/>
                </a:solidFill>
              </a:rPr>
              <a:t>Sky City</a:t>
            </a:r>
            <a:r>
              <a:rPr lang="en-US" sz="2100" dirty="0"/>
              <a:t>,” because like the sly was unreachable. Only in 1598 the Spaniards managed to conquer the city, killing almost all of its 2,000 inhabitants. The </a:t>
            </a:r>
            <a:r>
              <a:rPr lang="en-US" sz="2100" i="1" dirty="0"/>
              <a:t>pueblo</a:t>
            </a:r>
            <a:r>
              <a:rPr lang="en-US" sz="2100" dirty="0"/>
              <a:t> was later </a:t>
            </a:r>
            <a:r>
              <a:rPr lang="en-US" sz="2100" dirty="0" err="1"/>
              <a:t>repeopled</a:t>
            </a:r>
            <a:r>
              <a:rPr lang="en-US" sz="2100" dirty="0"/>
              <a:t> by the natives, who still preserve the original traditions in the way they were traditionally preserved – by constantly changing them…</a:t>
            </a:r>
          </a:p>
          <a:p>
            <a:pPr marL="0">
              <a:buNone/>
            </a:pPr>
            <a:r>
              <a:rPr lang="en-US" sz="2100" dirty="0"/>
              <a:t>The </a:t>
            </a:r>
            <a:r>
              <a:rPr lang="en-US" sz="2100" b="1" i="1" dirty="0" err="1">
                <a:solidFill>
                  <a:srgbClr val="FF0000"/>
                </a:solidFill>
              </a:rPr>
              <a:t>Ácoma</a:t>
            </a:r>
            <a:r>
              <a:rPr lang="en-US" sz="2100" b="1" i="1" dirty="0">
                <a:solidFill>
                  <a:srgbClr val="FF0000"/>
                </a:solidFill>
              </a:rPr>
              <a:t> Origin Myth</a:t>
            </a:r>
            <a:r>
              <a:rPr lang="en-US" sz="2100" dirty="0"/>
              <a:t>, orally transmitted through the generations, was finally translated into English by anthropologist Matthew Sterling in 1928, who recorded the translation from the ancient </a:t>
            </a:r>
            <a:r>
              <a:rPr lang="en-US" sz="2100" dirty="0" err="1"/>
              <a:t>Keresan</a:t>
            </a:r>
            <a:r>
              <a:rPr lang="en-US" sz="2100" dirty="0"/>
              <a:t> language spoken by old Pueblo Indians to modern </a:t>
            </a:r>
            <a:r>
              <a:rPr lang="en-US" sz="2100" dirty="0" err="1"/>
              <a:t>Keresan</a:t>
            </a:r>
            <a:r>
              <a:rPr lang="en-US" sz="2100" dirty="0"/>
              <a:t> by younger Pueblos. It is therefore the final product of a series of </a:t>
            </a:r>
            <a:r>
              <a:rPr lang="en-US" sz="2100" b="1" dirty="0">
                <a:solidFill>
                  <a:srgbClr val="FF0000"/>
                </a:solidFill>
              </a:rPr>
              <a:t>transmissions and negotiations across languages and cultures</a:t>
            </a:r>
            <a:r>
              <a:rPr lang="en-US" sz="2100" dirty="0"/>
              <a:t>,  which must have inevitably changed the original meaning of the myth – but this is the way Native traditions work…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0629" y="1"/>
            <a:ext cx="11755966" cy="1447800"/>
          </a:xfrm>
        </p:spPr>
        <p:txBody>
          <a:bodyPr>
            <a:noAutofit/>
          </a:bodyPr>
          <a:lstStyle/>
          <a:p>
            <a:r>
              <a:rPr lang="en-US" sz="5400" b="1" dirty="0"/>
              <a:t>A MOBILE WEB OF TRADITIONS</a:t>
            </a:r>
          </a:p>
        </p:txBody>
      </p:sp>
      <p:sp>
        <p:nvSpPr>
          <p:cNvPr id="3" name="Segnaposto contenuto 2"/>
          <p:cNvSpPr>
            <a:spLocks noGrp="1"/>
          </p:cNvSpPr>
          <p:nvPr>
            <p:ph idx="1"/>
          </p:nvPr>
        </p:nvSpPr>
        <p:spPr>
          <a:xfrm>
            <a:off x="130629" y="1194318"/>
            <a:ext cx="11840547" cy="5449392"/>
          </a:xfrm>
        </p:spPr>
        <p:txBody>
          <a:bodyPr>
            <a:noAutofit/>
          </a:bodyPr>
          <a:lstStyle/>
          <a:p>
            <a:pPr marL="0" indent="0">
              <a:buNone/>
            </a:pPr>
            <a:r>
              <a:rPr lang="en-US" sz="2600" b="1" dirty="0">
                <a:solidFill>
                  <a:srgbClr val="FF0000"/>
                </a:solidFill>
              </a:rPr>
              <a:t>T.S. Eliot, “Tradition and the Individual Talent”</a:t>
            </a:r>
            <a:r>
              <a:rPr lang="en-US" sz="2600" dirty="0">
                <a:solidFill>
                  <a:srgbClr val="FF0000"/>
                </a:solidFill>
              </a:rPr>
              <a:t> </a:t>
            </a:r>
            <a:r>
              <a:rPr lang="en-US" sz="2600" dirty="0"/>
              <a:t>(1919):  “the existing order is complete before the new work arrives;  for order to persist after the </a:t>
            </a:r>
            <a:r>
              <a:rPr lang="en-US" sz="2600" dirty="0" err="1"/>
              <a:t>supervention</a:t>
            </a:r>
            <a:r>
              <a:rPr lang="en-US" sz="2600" dirty="0"/>
              <a:t> of novelty, the whole existing order must be, if ever so slightly, altered; and so the relations, proportions, values of each work of art toward the whole are readjusted; and this is </a:t>
            </a:r>
            <a:r>
              <a:rPr lang="en-US" sz="2600" b="1" dirty="0">
                <a:solidFill>
                  <a:srgbClr val="FF0000"/>
                </a:solidFill>
              </a:rPr>
              <a:t>conformity between the old and the n</a:t>
            </a:r>
            <a:r>
              <a:rPr lang="en-US" sz="2600" b="1" dirty="0"/>
              <a:t>ew</a:t>
            </a:r>
            <a:r>
              <a:rPr lang="en-US" sz="2600" dirty="0"/>
              <a:t>.”</a:t>
            </a:r>
          </a:p>
          <a:p>
            <a:pPr marL="0" indent="0">
              <a:buNone/>
            </a:pPr>
            <a:r>
              <a:rPr lang="en-US" sz="2600" dirty="0"/>
              <a:t>Mobile conception of tradition, structured as a dynamic web which constantly changes the interrelations among its parts at every insertion of a new item → analogy with the </a:t>
            </a:r>
            <a:r>
              <a:rPr lang="en-US" sz="2600" b="1" dirty="0">
                <a:solidFill>
                  <a:srgbClr val="FF0000"/>
                </a:solidFill>
              </a:rPr>
              <a:t>Native conception of time-space</a:t>
            </a:r>
            <a:r>
              <a:rPr lang="en-US" sz="2600" dirty="0"/>
              <a:t>,  based on the relational simultaneity and overlapping of times and places (as quantum physics 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4313-97E4-E14A-8A46-83B6325D4A47}"/>
              </a:ext>
            </a:extLst>
          </p:cNvPr>
          <p:cNvSpPr>
            <a:spLocks noGrp="1"/>
          </p:cNvSpPr>
          <p:nvPr>
            <p:ph type="title"/>
          </p:nvPr>
        </p:nvSpPr>
        <p:spPr>
          <a:xfrm>
            <a:off x="808638" y="386930"/>
            <a:ext cx="9236700" cy="1188950"/>
          </a:xfrm>
        </p:spPr>
        <p:txBody>
          <a:bodyPr anchor="b">
            <a:normAutofit/>
          </a:bodyPr>
          <a:lstStyle/>
          <a:p>
            <a:r>
              <a:rPr lang="en-US" sz="5400" b="1" dirty="0"/>
              <a:t>Whiteness Studies</a:t>
            </a:r>
          </a:p>
        </p:txBody>
      </p:sp>
      <p:sp>
        <p:nvSpPr>
          <p:cNvPr id="3" name="Content Placeholder 2">
            <a:extLst>
              <a:ext uri="{FF2B5EF4-FFF2-40B4-BE49-F238E27FC236}">
                <a16:creationId xmlns:a16="http://schemas.microsoft.com/office/drawing/2014/main" id="{6EF04123-15B0-5D4A-A24D-D0FBEC455A10}"/>
              </a:ext>
            </a:extLst>
          </p:cNvPr>
          <p:cNvSpPr>
            <a:spLocks noGrp="1"/>
          </p:cNvSpPr>
          <p:nvPr>
            <p:ph idx="1"/>
          </p:nvPr>
        </p:nvSpPr>
        <p:spPr>
          <a:xfrm>
            <a:off x="793660" y="2203080"/>
            <a:ext cx="10143668" cy="3972252"/>
          </a:xfrm>
        </p:spPr>
        <p:txBody>
          <a:bodyPr anchor="ctr">
            <a:noAutofit/>
          </a:bodyPr>
          <a:lstStyle/>
          <a:p>
            <a:r>
              <a:rPr lang="en-US" sz="4000" dirty="0"/>
              <a:t>Whiteness Studies: analysis of </a:t>
            </a:r>
            <a:r>
              <a:rPr lang="en-US" sz="4000" dirty="0">
                <a:solidFill>
                  <a:srgbClr val="FF0000"/>
                </a:solidFill>
              </a:rPr>
              <a:t>unequal distribution of privileges, resources, and power </a:t>
            </a:r>
            <a:r>
              <a:rPr lang="en-US" sz="4000" dirty="0"/>
              <a:t>between white people and people of color.</a:t>
            </a:r>
          </a:p>
          <a:p>
            <a:r>
              <a:rPr lang="en-US" sz="4000" dirty="0"/>
              <a:t>Richard Dyer: Whiteness presents itself as “</a:t>
            </a:r>
            <a:r>
              <a:rPr lang="en-US" sz="4000" dirty="0">
                <a:solidFill>
                  <a:srgbClr val="FF0000"/>
                </a:solidFill>
              </a:rPr>
              <a:t>transparent</a:t>
            </a:r>
            <a:r>
              <a:rPr lang="en-US" sz="4000" dirty="0"/>
              <a:t>” or “</a:t>
            </a:r>
            <a:r>
              <a:rPr lang="en-US" sz="4000" dirty="0">
                <a:solidFill>
                  <a:srgbClr val="FF0000"/>
                </a:solidFill>
              </a:rPr>
              <a:t>invisible</a:t>
            </a:r>
            <a:r>
              <a:rPr lang="en-US" sz="4000" dirty="0"/>
              <a:t>” because it is considered </a:t>
            </a:r>
            <a:r>
              <a:rPr lang="en-US" sz="4000" dirty="0">
                <a:solidFill>
                  <a:srgbClr val="FF0000"/>
                </a:solidFill>
              </a:rPr>
              <a:t>universal</a:t>
            </a:r>
            <a:r>
              <a:rPr lang="en-US" sz="4000" dirty="0"/>
              <a:t>, it is often unnamed, and unmarked → white people are just </a:t>
            </a:r>
            <a:r>
              <a:rPr lang="en-US" sz="4000" i="1" dirty="0"/>
              <a:t>people</a:t>
            </a:r>
            <a:r>
              <a:rPr lang="en-US" sz="4000" dirty="0"/>
              <a:t>.</a:t>
            </a:r>
          </a:p>
        </p:txBody>
      </p:sp>
    </p:spTree>
    <p:extLst>
      <p:ext uri="{BB962C8B-B14F-4D97-AF65-F5344CB8AC3E}">
        <p14:creationId xmlns:p14="http://schemas.microsoft.com/office/powerpoint/2010/main" val="3100565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935" y="116633"/>
            <a:ext cx="11775232" cy="1292290"/>
          </a:xfrm>
        </p:spPr>
        <p:txBody>
          <a:bodyPr>
            <a:normAutofit/>
          </a:bodyPr>
          <a:lstStyle/>
          <a:p>
            <a:r>
              <a:rPr lang="it-IT" b="1" dirty="0"/>
              <a:t>FIGHTING WITCHERY, BECOMING A MEDIATOR</a:t>
            </a:r>
          </a:p>
        </p:txBody>
      </p:sp>
      <p:sp>
        <p:nvSpPr>
          <p:cNvPr id="3" name="Segnaposto contenuto 2"/>
          <p:cNvSpPr>
            <a:spLocks noGrp="1"/>
          </p:cNvSpPr>
          <p:nvPr>
            <p:ph idx="1"/>
          </p:nvPr>
        </p:nvSpPr>
        <p:spPr>
          <a:xfrm>
            <a:off x="223935" y="1287624"/>
            <a:ext cx="11597951" cy="5453744"/>
          </a:xfrm>
        </p:spPr>
        <p:txBody>
          <a:bodyPr>
            <a:normAutofit lnSpcReduction="10000"/>
          </a:bodyPr>
          <a:lstStyle/>
          <a:p>
            <a:pPr marL="82296" indent="0">
              <a:buNone/>
            </a:pPr>
            <a:r>
              <a:rPr lang="en-US" dirty="0"/>
              <a:t>Reconstructing tradition/history and personal identity is for </a:t>
            </a:r>
            <a:r>
              <a:rPr lang="en-US" dirty="0" err="1"/>
              <a:t>Betonie</a:t>
            </a:r>
            <a:r>
              <a:rPr lang="en-US" dirty="0"/>
              <a:t> (and then for </a:t>
            </a:r>
            <a:r>
              <a:rPr lang="en-US" dirty="0" err="1"/>
              <a:t>Tayo</a:t>
            </a:r>
            <a:r>
              <a:rPr lang="en-US" dirty="0"/>
              <a:t>) also “creating” it, because enacting a ceremony means also reinventing it, by telling new stories that may held </a:t>
            </a:r>
            <a:r>
              <a:rPr lang="en-US" dirty="0" err="1"/>
              <a:t>Tayo</a:t>
            </a:r>
            <a:r>
              <a:rPr lang="en-US" dirty="0"/>
              <a:t> to recognize and accept his duplicity, and so fighting that “</a:t>
            </a:r>
            <a:r>
              <a:rPr lang="en-US" b="1" dirty="0">
                <a:solidFill>
                  <a:srgbClr val="FF0000"/>
                </a:solidFill>
              </a:rPr>
              <a:t>witchery</a:t>
            </a:r>
            <a:r>
              <a:rPr lang="en-US" dirty="0"/>
              <a:t>,” materially represented  by the nuclear site, which is not simply white civilization, but its reduction to a total “</a:t>
            </a:r>
            <a:r>
              <a:rPr lang="en-US" b="1" dirty="0">
                <a:solidFill>
                  <a:srgbClr val="FF0000"/>
                </a:solidFill>
              </a:rPr>
              <a:t>otherness</a:t>
            </a:r>
            <a:r>
              <a:rPr lang="en-US" dirty="0"/>
              <a:t>” (for Native Americans), while instead “whiteness” is by now part of their own selves.</a:t>
            </a:r>
          </a:p>
          <a:p>
            <a:pPr marL="82296" indent="0">
              <a:buNone/>
            </a:pPr>
            <a:r>
              <a:rPr lang="en-US" dirty="0" err="1"/>
              <a:t>Tayo</a:t>
            </a:r>
            <a:r>
              <a:rPr lang="en-US" dirty="0"/>
              <a:t> must therefore be initiated (or maybe </a:t>
            </a:r>
            <a:r>
              <a:rPr lang="en-US" b="1" dirty="0">
                <a:solidFill>
                  <a:srgbClr val="FF0000"/>
                </a:solidFill>
              </a:rPr>
              <a:t>re-initiated</a:t>
            </a:r>
            <a:r>
              <a:rPr lang="en-US" dirty="0"/>
              <a:t>, or better </a:t>
            </a:r>
            <a:r>
              <a:rPr lang="en-US" b="1" dirty="0">
                <a:solidFill>
                  <a:srgbClr val="FF0000"/>
                </a:solidFill>
              </a:rPr>
              <a:t>de-initiated</a:t>
            </a:r>
            <a:r>
              <a:rPr lang="en-US" dirty="0"/>
              <a:t>) neither to the passage into modern civilization,  nor to the return to American Indian tradition, but to the awareness that his role is that of staying </a:t>
            </a:r>
            <a:r>
              <a:rPr lang="en-US" b="1" dirty="0">
                <a:solidFill>
                  <a:srgbClr val="FF0000"/>
                </a:solidFill>
              </a:rPr>
              <a:t>between</a:t>
            </a:r>
            <a:r>
              <a:rPr lang="en-US" dirty="0"/>
              <a:t> the two (and more) worlds,  as a mediator of different cultures, races, languages and times, to be inserted and intersected in a </a:t>
            </a:r>
            <a:r>
              <a:rPr lang="en-US" b="1" dirty="0">
                <a:solidFill>
                  <a:srgbClr val="FF0000"/>
                </a:solidFill>
              </a:rPr>
              <a:t>continuity cycle</a:t>
            </a:r>
            <a:r>
              <a:rPr lang="en-US" dirty="0"/>
              <a:t>. </a:t>
            </a:r>
          </a:p>
          <a:p>
            <a:pPr marL="82296" indent="0">
              <a:buNone/>
            </a:pPr>
            <a:r>
              <a:rPr lang="en-US" dirty="0"/>
              <a:t>In some sense, the rewriting of tradition and modernity of the ceremonies of </a:t>
            </a:r>
            <a:r>
              <a:rPr lang="en-US" i="1" dirty="0"/>
              <a:t>Ceremony</a:t>
            </a:r>
            <a:r>
              <a:rPr lang="en-US" dirty="0"/>
              <a:t> replicates the function of the novel itself, a typical example of that “</a:t>
            </a:r>
            <a:r>
              <a:rPr lang="en-US" b="1" dirty="0">
                <a:solidFill>
                  <a:srgbClr val="FF0000"/>
                </a:solidFill>
              </a:rPr>
              <a:t>border thinking</a:t>
            </a:r>
            <a:r>
              <a:rPr lang="en-US" dirty="0"/>
              <a:t>”</a:t>
            </a:r>
            <a:r>
              <a:rPr lang="en-US" b="1" dirty="0"/>
              <a:t> </a:t>
            </a:r>
            <a:r>
              <a:rPr lang="en-US" dirty="0"/>
              <a:t>(</a:t>
            </a:r>
            <a:r>
              <a:rPr lang="en-US" b="1" dirty="0">
                <a:solidFill>
                  <a:srgbClr val="FF0000"/>
                </a:solidFill>
              </a:rPr>
              <a:t>Gloria </a:t>
            </a:r>
            <a:r>
              <a:rPr lang="en-US" b="1" dirty="0" err="1">
                <a:solidFill>
                  <a:srgbClr val="FF0000"/>
                </a:solidFill>
              </a:rPr>
              <a:t>Anzaldúa</a:t>
            </a:r>
            <a:r>
              <a:rPr lang="en-US" dirty="0"/>
              <a:t>) and “</a:t>
            </a:r>
            <a:r>
              <a:rPr lang="en-US" b="1" dirty="0">
                <a:solidFill>
                  <a:srgbClr val="FF0000"/>
                </a:solidFill>
              </a:rPr>
              <a:t>border writing</a:t>
            </a:r>
            <a:r>
              <a:rPr lang="en-US" dirty="0"/>
              <a:t>” (</a:t>
            </a:r>
            <a:r>
              <a:rPr lang="en-US" b="1" dirty="0">
                <a:solidFill>
                  <a:srgbClr val="FF0000"/>
                </a:solidFill>
              </a:rPr>
              <a:t>D. Emily Hicks</a:t>
            </a:r>
            <a:r>
              <a:rPr lang="en-US" dirty="0"/>
              <a:t>) which aims at destabilizing the distinction between “(</a:t>
            </a:r>
            <a:r>
              <a:rPr lang="en-US" dirty="0" err="1"/>
              <a:t>ab</a:t>
            </a:r>
            <a:r>
              <a:rPr lang="en-US" dirty="0"/>
              <a:t>)original”/ traditional and “alien”/modern cultures):  </a:t>
            </a:r>
            <a:r>
              <a:rPr lang="en-US" i="1" dirty="0"/>
              <a:t>Ceremony</a:t>
            </a:r>
            <a:r>
              <a:rPr lang="en-US" dirty="0"/>
              <a:t> is in itself a rite of </a:t>
            </a:r>
            <a:r>
              <a:rPr lang="en-US" b="1" dirty="0" err="1">
                <a:solidFill>
                  <a:srgbClr val="FF0000"/>
                </a:solidFill>
              </a:rPr>
              <a:t>transcultural</a:t>
            </a:r>
            <a:r>
              <a:rPr lang="en-US" b="1" dirty="0">
                <a:solidFill>
                  <a:srgbClr val="FF0000"/>
                </a:solidFill>
              </a:rPr>
              <a:t> mediation</a:t>
            </a:r>
            <a:r>
              <a:rPr lang="en-US" dirty="0">
                <a:solidFill>
                  <a:srgbClr val="FF0000"/>
                </a:solidFill>
              </a:rPr>
              <a:t> </a:t>
            </a:r>
            <a:r>
              <a:rPr lang="en-US" dirty="0"/>
              <a:t>taking place on the border between two (or more) cultural spaces.</a:t>
            </a:r>
          </a:p>
        </p:txBody>
      </p:sp>
    </p:spTree>
    <p:extLst>
      <p:ext uri="{BB962C8B-B14F-4D97-AF65-F5344CB8AC3E}">
        <p14:creationId xmlns:p14="http://schemas.microsoft.com/office/powerpoint/2010/main" val="1711192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1257" y="274637"/>
            <a:ext cx="11597951" cy="845035"/>
          </a:xfrm>
        </p:spPr>
        <p:txBody>
          <a:bodyPr>
            <a:normAutofit/>
          </a:bodyPr>
          <a:lstStyle/>
          <a:p>
            <a:r>
              <a:rPr lang="it-IT" sz="5400" b="1" dirty="0"/>
              <a:t>A PLACE IN THE WORLD</a:t>
            </a:r>
          </a:p>
        </p:txBody>
      </p:sp>
      <p:sp>
        <p:nvSpPr>
          <p:cNvPr id="3" name="Segnaposto contenuto 2"/>
          <p:cNvSpPr>
            <a:spLocks noGrp="1"/>
          </p:cNvSpPr>
          <p:nvPr>
            <p:ph idx="1"/>
          </p:nvPr>
        </p:nvSpPr>
        <p:spPr>
          <a:xfrm>
            <a:off x="0" y="1203648"/>
            <a:ext cx="11859208" cy="5465711"/>
          </a:xfrm>
        </p:spPr>
        <p:txBody>
          <a:bodyPr>
            <a:noAutofit/>
          </a:bodyPr>
          <a:lstStyle/>
          <a:p>
            <a:pPr marL="82296" indent="0">
              <a:buNone/>
            </a:pPr>
            <a:r>
              <a:rPr lang="it-IT" sz="2500" dirty="0" err="1"/>
              <a:t>What</a:t>
            </a:r>
            <a:r>
              <a:rPr lang="it-IT" sz="2500" dirty="0"/>
              <a:t> </a:t>
            </a:r>
            <a:r>
              <a:rPr lang="it-IT" sz="2500" dirty="0" err="1"/>
              <a:t>Tayo’s</a:t>
            </a:r>
            <a:r>
              <a:rPr lang="it-IT" sz="2500" dirty="0"/>
              <a:t> </a:t>
            </a:r>
            <a:r>
              <a:rPr lang="it-IT" sz="2500" dirty="0" err="1"/>
              <a:t>search</a:t>
            </a:r>
            <a:r>
              <a:rPr lang="it-IT" sz="2500" dirty="0"/>
              <a:t> is </a:t>
            </a:r>
            <a:r>
              <a:rPr lang="it-IT" sz="2500" dirty="0" err="1"/>
              <a:t>about</a:t>
            </a:r>
            <a:r>
              <a:rPr lang="it-IT" sz="2500" dirty="0"/>
              <a:t> is </a:t>
            </a:r>
            <a:r>
              <a:rPr lang="it-IT" sz="2500" dirty="0" err="1"/>
              <a:t>also</a:t>
            </a:r>
            <a:r>
              <a:rPr lang="it-IT" sz="2500" dirty="0"/>
              <a:t>, and </a:t>
            </a:r>
            <a:r>
              <a:rPr lang="it-IT" sz="2500" dirty="0" err="1"/>
              <a:t>primarily</a:t>
            </a:r>
            <a:r>
              <a:rPr lang="it-IT" sz="2500" dirty="0"/>
              <a:t>, a </a:t>
            </a:r>
            <a:r>
              <a:rPr lang="it-IT" sz="2500" dirty="0" err="1"/>
              <a:t>place</a:t>
            </a:r>
            <a:r>
              <a:rPr lang="it-IT" sz="2500" dirty="0"/>
              <a:t> in the world.  </a:t>
            </a:r>
            <a:r>
              <a:rPr lang="it-IT" sz="2500" dirty="0" err="1"/>
              <a:t>When</a:t>
            </a:r>
            <a:r>
              <a:rPr lang="it-IT" sz="2500" dirty="0"/>
              <a:t> he </a:t>
            </a:r>
            <a:r>
              <a:rPr lang="it-IT" sz="2500" dirty="0" err="1"/>
              <a:t>comes</a:t>
            </a:r>
            <a:r>
              <a:rPr lang="it-IT" sz="2500" dirty="0"/>
              <a:t> back to the </a:t>
            </a:r>
            <a:r>
              <a:rPr lang="it-IT" sz="2500" dirty="0" err="1"/>
              <a:t>reservation</a:t>
            </a:r>
            <a:r>
              <a:rPr lang="it-IT" sz="2500" dirty="0"/>
              <a:t>, he </a:t>
            </a:r>
            <a:r>
              <a:rPr lang="en-US" sz="2500" dirty="0"/>
              <a:t>has </a:t>
            </a:r>
            <a:r>
              <a:rPr lang="it-IT" sz="2500" dirty="0"/>
              <a:t>“</a:t>
            </a:r>
            <a:r>
              <a:rPr lang="en-US" sz="2500" dirty="0"/>
              <a:t>the feeling that there was </a:t>
            </a:r>
            <a:r>
              <a:rPr lang="en-US" sz="2500" b="1" dirty="0">
                <a:solidFill>
                  <a:srgbClr val="FF0000"/>
                </a:solidFill>
              </a:rPr>
              <a:t>no place left for him</a:t>
            </a:r>
            <a:r>
              <a:rPr lang="en-US" sz="2500" dirty="0"/>
              <a:t>; he would find no peace in that house where the silence and the emptiness echoed the loss. He wanted to go back to the hospital. Right away.  He had to get back where he could merge with the walls and the ceiling, shimmering white, remote from everything.</a:t>
            </a:r>
            <a:r>
              <a:rPr lang="it-IT" sz="2500" dirty="0"/>
              <a:t>”</a:t>
            </a:r>
            <a:r>
              <a:rPr lang="en-US" sz="2500" dirty="0"/>
              <a:t> He wants to become a </a:t>
            </a:r>
            <a:r>
              <a:rPr lang="it-IT" sz="2500" dirty="0"/>
              <a:t>“</a:t>
            </a:r>
            <a:r>
              <a:rPr lang="en-US" sz="2500" b="1" dirty="0">
                <a:solidFill>
                  <a:srgbClr val="FF0000"/>
                </a:solidFill>
              </a:rPr>
              <a:t>nothing</a:t>
            </a:r>
            <a:r>
              <a:rPr lang="en-US" sz="2500" dirty="0"/>
              <a:t>,</a:t>
            </a:r>
            <a:r>
              <a:rPr lang="it-IT" sz="2500" dirty="0"/>
              <a:t>” to merge </a:t>
            </a:r>
            <a:r>
              <a:rPr lang="it-IT" sz="2500" dirty="0" err="1"/>
              <a:t>into</a:t>
            </a:r>
            <a:r>
              <a:rPr lang="it-IT" sz="2500" dirty="0"/>
              <a:t> </a:t>
            </a:r>
            <a:r>
              <a:rPr lang="it-IT" sz="2500" dirty="0" err="1"/>
              <a:t>empty</a:t>
            </a:r>
            <a:r>
              <a:rPr lang="it-IT" sz="2500" dirty="0"/>
              <a:t> </a:t>
            </a:r>
            <a:r>
              <a:rPr lang="it-IT" sz="2500" dirty="0" err="1"/>
              <a:t>space</a:t>
            </a:r>
            <a:r>
              <a:rPr lang="it-IT" sz="2500" dirty="0"/>
              <a:t> (</a:t>
            </a:r>
            <a:r>
              <a:rPr lang="it-IT" sz="2500" dirty="0" err="1"/>
              <a:t>symptom</a:t>
            </a:r>
            <a:r>
              <a:rPr lang="it-IT" sz="2500" dirty="0"/>
              <a:t> of a </a:t>
            </a:r>
            <a:r>
              <a:rPr lang="it-IT" sz="2500" b="1" dirty="0" err="1">
                <a:solidFill>
                  <a:srgbClr val="FF0000"/>
                </a:solidFill>
              </a:rPr>
              <a:t>schyzophrenic</a:t>
            </a:r>
            <a:r>
              <a:rPr lang="it-IT" sz="2500" b="1" dirty="0">
                <a:solidFill>
                  <a:srgbClr val="FF0000"/>
                </a:solidFill>
              </a:rPr>
              <a:t> </a:t>
            </a:r>
            <a:r>
              <a:rPr lang="it-IT" sz="2500" b="1" dirty="0" err="1">
                <a:solidFill>
                  <a:srgbClr val="FF0000"/>
                </a:solidFill>
              </a:rPr>
              <a:t>syndrome</a:t>
            </a:r>
            <a:r>
              <a:rPr lang="it-IT" sz="2500" dirty="0"/>
              <a:t>).</a:t>
            </a:r>
            <a:r>
              <a:rPr lang="en-US" sz="2500" dirty="0"/>
              <a:t> In this attempt,  </a:t>
            </a:r>
            <a:r>
              <a:rPr lang="en-US" sz="2500" dirty="0" err="1"/>
              <a:t>Tayo</a:t>
            </a:r>
            <a:r>
              <a:rPr lang="en-US" sz="2500" dirty="0"/>
              <a:t> becomes aware of at least a </a:t>
            </a:r>
            <a:r>
              <a:rPr lang="en-US" sz="2500" i="1" dirty="0"/>
              <a:t>third</a:t>
            </a:r>
            <a:r>
              <a:rPr lang="en-US" sz="2500" dirty="0"/>
              <a:t> world he has to restore its connection with – the </a:t>
            </a:r>
            <a:r>
              <a:rPr lang="en-US" sz="2500" b="1" dirty="0">
                <a:solidFill>
                  <a:srgbClr val="FF0000"/>
                </a:solidFill>
              </a:rPr>
              <a:t>land</a:t>
            </a:r>
            <a:r>
              <a:rPr lang="en-US" sz="2500" dirty="0"/>
              <a:t> itself, not simply as “place,” but above all as </a:t>
            </a:r>
            <a:r>
              <a:rPr lang="en-US" sz="2500" b="1" dirty="0">
                <a:solidFill>
                  <a:srgbClr val="FF0000"/>
                </a:solidFill>
              </a:rPr>
              <a:t>living environment</a:t>
            </a:r>
            <a:r>
              <a:rPr lang="en-US" sz="2500" dirty="0"/>
              <a:t>, full of other species with which he repeatedly identifies, crossing and even erasing the boundary that Western civilization has tried to set between “nature” and “culture.”</a:t>
            </a:r>
            <a:endParaRPr lang="it-IT" sz="2500" dirty="0"/>
          </a:p>
          <a:p>
            <a:pPr marL="82296" indent="0">
              <a:buNone/>
            </a:pPr>
            <a:endParaRPr lang="en-US" sz="2300" dirty="0"/>
          </a:p>
        </p:txBody>
      </p:sp>
    </p:spTree>
    <p:extLst>
      <p:ext uri="{BB962C8B-B14F-4D97-AF65-F5344CB8AC3E}">
        <p14:creationId xmlns:p14="http://schemas.microsoft.com/office/powerpoint/2010/main" val="1984194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943" y="0"/>
            <a:ext cx="11709917" cy="1142984"/>
          </a:xfrm>
        </p:spPr>
        <p:txBody>
          <a:bodyPr>
            <a:noAutofit/>
          </a:bodyPr>
          <a:lstStyle/>
          <a:p>
            <a:r>
              <a:rPr lang="en-US" sz="3200" b="1" dirty="0"/>
              <a:t>REFUSING TO BE PART OF SOMEONE ELSE’S STORY</a:t>
            </a:r>
          </a:p>
        </p:txBody>
      </p:sp>
      <p:sp>
        <p:nvSpPr>
          <p:cNvPr id="3" name="Segnaposto contenuto 2"/>
          <p:cNvSpPr>
            <a:spLocks noGrp="1"/>
          </p:cNvSpPr>
          <p:nvPr>
            <p:ph idx="1"/>
          </p:nvPr>
        </p:nvSpPr>
        <p:spPr>
          <a:xfrm>
            <a:off x="195943" y="877078"/>
            <a:ext cx="11709917" cy="5766632"/>
          </a:xfrm>
        </p:spPr>
        <p:txBody>
          <a:bodyPr>
            <a:noAutofit/>
          </a:bodyPr>
          <a:lstStyle/>
          <a:p>
            <a:pPr marL="0">
              <a:spcBef>
                <a:spcPts val="0"/>
              </a:spcBef>
              <a:buNone/>
            </a:pPr>
            <a:r>
              <a:rPr lang="en-US" sz="2200" dirty="0"/>
              <a:t>Finally returning to the reservation with the lost cattle he was looking for (metaphor for the </a:t>
            </a:r>
            <a:r>
              <a:rPr lang="en-US" sz="2200" b="1" dirty="0">
                <a:solidFill>
                  <a:srgbClr val="FF0000"/>
                </a:solidFill>
              </a:rPr>
              <a:t>search and retrieval of traditions</a:t>
            </a:r>
            <a:r>
              <a:rPr lang="en-US" sz="2200" dirty="0"/>
              <a:t>), </a:t>
            </a:r>
            <a:r>
              <a:rPr lang="en-US" sz="2200" dirty="0" err="1"/>
              <a:t>Tayo</a:t>
            </a:r>
            <a:r>
              <a:rPr lang="en-US" sz="2200" dirty="0"/>
              <a:t> feels almost cured, but the drought persists. He spends the summer together with the medicine woman </a:t>
            </a:r>
            <a:r>
              <a:rPr lang="en-US" sz="2200" b="1" dirty="0" err="1">
                <a:solidFill>
                  <a:srgbClr val="FF0000"/>
                </a:solidFill>
              </a:rPr>
              <a:t>Ts’eh</a:t>
            </a:r>
            <a:r>
              <a:rPr lang="en-US" sz="2200" dirty="0"/>
              <a:t>, but as it draws to an end </a:t>
            </a:r>
            <a:r>
              <a:rPr lang="en-US" sz="2200" dirty="0" err="1"/>
              <a:t>Tayo</a:t>
            </a:r>
            <a:r>
              <a:rPr lang="en-US" sz="2200" dirty="0"/>
              <a:t> discovers that </a:t>
            </a:r>
            <a:r>
              <a:rPr lang="en-US" sz="2200" dirty="0" err="1"/>
              <a:t>Emo</a:t>
            </a:r>
            <a:r>
              <a:rPr lang="en-US" sz="2200" dirty="0"/>
              <a:t>, Harley and Leroy have denounced him to the white police, and are now coming for him. </a:t>
            </a:r>
            <a:r>
              <a:rPr lang="en-US" sz="2200" dirty="0" err="1"/>
              <a:t>Tayo</a:t>
            </a:r>
            <a:r>
              <a:rPr lang="en-US" sz="2200" dirty="0"/>
              <a:t> </a:t>
            </a:r>
            <a:r>
              <a:rPr lang="en-US" sz="2200" dirty="0" err="1"/>
              <a:t>hids</a:t>
            </a:r>
            <a:r>
              <a:rPr lang="en-US" sz="2200" dirty="0"/>
              <a:t> in an abandoned uranium mine, the </a:t>
            </a:r>
            <a:r>
              <a:rPr lang="en-US" sz="2200" b="1" dirty="0"/>
              <a:t>l</a:t>
            </a:r>
            <a:r>
              <a:rPr lang="en-US" sz="2200" b="1" dirty="0">
                <a:solidFill>
                  <a:srgbClr val="FF0000"/>
                </a:solidFill>
              </a:rPr>
              <a:t>ast station of his ceremony, which incorporates an element of white culture</a:t>
            </a:r>
            <a:r>
              <a:rPr lang="en-US" sz="2200" dirty="0"/>
              <a:t>, and which incidentally takes place on the </a:t>
            </a:r>
            <a:r>
              <a:rPr lang="en-US" sz="2200" b="1" dirty="0">
                <a:solidFill>
                  <a:srgbClr val="FF0000"/>
                </a:solidFill>
              </a:rPr>
              <a:t>Autumn solstice</a:t>
            </a:r>
            <a:r>
              <a:rPr lang="en-US" sz="2200" dirty="0"/>
              <a:t>. From a hiding place, </a:t>
            </a:r>
            <a:r>
              <a:rPr lang="en-US" sz="2200" dirty="0" err="1"/>
              <a:t>Tayo</a:t>
            </a:r>
            <a:r>
              <a:rPr lang="en-US" sz="2200" dirty="0"/>
              <a:t> watches </a:t>
            </a:r>
            <a:r>
              <a:rPr lang="en-US" sz="2200" dirty="0" err="1"/>
              <a:t>Emo</a:t>
            </a:r>
            <a:r>
              <a:rPr lang="en-US" sz="2200" dirty="0"/>
              <a:t> and Pinkie torture Harley to death, but restrains himself from killing </a:t>
            </a:r>
            <a:r>
              <a:rPr lang="en-US" sz="2200" dirty="0" err="1"/>
              <a:t>Emo</a:t>
            </a:r>
            <a:r>
              <a:rPr lang="en-US" sz="2200" dirty="0"/>
              <a:t> when he has the occasion – not doing again what he almost did in the past when he let fury take control of him. He finally returns home, to the </a:t>
            </a:r>
            <a:r>
              <a:rPr lang="en-US" sz="2200" b="1" i="1" dirty="0" err="1">
                <a:solidFill>
                  <a:srgbClr val="FF0000"/>
                </a:solidFill>
              </a:rPr>
              <a:t>kiva</a:t>
            </a:r>
            <a:r>
              <a:rPr lang="en-US" sz="2200" dirty="0"/>
              <a:t>, hopefully on the right path to the restoration of the health of his body and mind, mirrored by the end of the drought. In the meantime, Harley and Leroy are found dead in their wrecked car, and </a:t>
            </a:r>
            <a:r>
              <a:rPr lang="en-US" sz="2200" dirty="0" err="1"/>
              <a:t>Pinko</a:t>
            </a:r>
            <a:r>
              <a:rPr lang="en-US" sz="2200" dirty="0"/>
              <a:t> is killed by </a:t>
            </a:r>
            <a:r>
              <a:rPr lang="en-US" sz="2200" dirty="0" err="1"/>
              <a:t>Emo</a:t>
            </a:r>
            <a:r>
              <a:rPr lang="en-US" sz="2200" dirty="0"/>
              <a:t>, who is sent to jail. In this way,  </a:t>
            </a:r>
            <a:r>
              <a:rPr lang="en-US" sz="2200" dirty="0" err="1"/>
              <a:t>Tayo</a:t>
            </a:r>
            <a:r>
              <a:rPr lang="en-US" sz="2200" dirty="0"/>
              <a:t> avoids being the sacrificial victim of a ritual organized by witchery, and </a:t>
            </a:r>
            <a:r>
              <a:rPr lang="en-US" sz="2200" b="1" dirty="0">
                <a:solidFill>
                  <a:srgbClr val="FF0000"/>
                </a:solidFill>
              </a:rPr>
              <a:t>can create his own story</a:t>
            </a:r>
            <a:r>
              <a:rPr lang="en-US" sz="22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919" y="214291"/>
            <a:ext cx="11632162" cy="1233510"/>
          </a:xfrm>
        </p:spPr>
        <p:txBody>
          <a:bodyPr/>
          <a:lstStyle/>
          <a:p>
            <a:r>
              <a:rPr lang="en-US" b="1" dirty="0"/>
              <a:t>BUT AT THE END…</a:t>
            </a:r>
          </a:p>
        </p:txBody>
      </p:sp>
      <p:sp>
        <p:nvSpPr>
          <p:cNvPr id="3" name="Segnaposto contenuto 2"/>
          <p:cNvSpPr>
            <a:spLocks noGrp="1"/>
          </p:cNvSpPr>
          <p:nvPr>
            <p:ph idx="1"/>
          </p:nvPr>
        </p:nvSpPr>
        <p:spPr>
          <a:xfrm>
            <a:off x="279919" y="1447800"/>
            <a:ext cx="11560628" cy="5195910"/>
          </a:xfrm>
        </p:spPr>
        <p:txBody>
          <a:bodyPr>
            <a:normAutofit lnSpcReduction="10000"/>
          </a:bodyPr>
          <a:lstStyle/>
          <a:p>
            <a:pPr>
              <a:buNone/>
            </a:pPr>
            <a:r>
              <a:rPr lang="en-US" sz="3600" dirty="0"/>
              <a:t>The ending of the novel sometimes contradicts its premises, which downsize and </a:t>
            </a:r>
            <a:r>
              <a:rPr lang="en-US" sz="3600" dirty="0" err="1"/>
              <a:t>relativize</a:t>
            </a:r>
            <a:r>
              <a:rPr lang="en-US" sz="3600" dirty="0"/>
              <a:t> the place of the human subject in the universe – in American mainstream culture the human subject is always at the center of the stage, in a </a:t>
            </a:r>
            <a:r>
              <a:rPr lang="en-US" sz="3600" b="1" dirty="0">
                <a:solidFill>
                  <a:srgbClr val="FF0000"/>
                </a:solidFill>
              </a:rPr>
              <a:t>dominating position</a:t>
            </a:r>
            <a:r>
              <a:rPr lang="en-US" sz="3600" dirty="0"/>
              <a:t>, even when facing the awe-inspiring power of nature,  as in some paintings which celebrate the aesthetics of the sublime.</a:t>
            </a:r>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5CA23B-CDC4-25EB-BC5E-B788DA7D876E}"/>
              </a:ext>
            </a:extLst>
          </p:cNvPr>
          <p:cNvSpPr>
            <a:spLocks noGrp="1"/>
          </p:cNvSpPr>
          <p:nvPr>
            <p:ph type="title"/>
          </p:nvPr>
        </p:nvSpPr>
        <p:spPr>
          <a:xfrm>
            <a:off x="413657" y="0"/>
            <a:ext cx="11364686" cy="1390261"/>
          </a:xfrm>
        </p:spPr>
        <p:txBody>
          <a:bodyPr>
            <a:normAutofit/>
          </a:bodyPr>
          <a:lstStyle/>
          <a:p>
            <a:r>
              <a:rPr lang="it-IT" dirty="0"/>
              <a:t>Caspar David Friedrich,</a:t>
            </a:r>
            <a:br>
              <a:rPr lang="it-IT" dirty="0"/>
            </a:br>
            <a:r>
              <a:rPr lang="en-US" i="1" dirty="0"/>
              <a:t>Wanderer above the Sea of Fog </a:t>
            </a:r>
            <a:r>
              <a:rPr lang="en-US" dirty="0"/>
              <a:t>(1818)</a:t>
            </a:r>
            <a:endParaRPr lang="it-IT" dirty="0"/>
          </a:p>
        </p:txBody>
      </p:sp>
      <p:pic>
        <p:nvPicPr>
          <p:cNvPr id="5" name="Segnaposto contenuto 4" descr="I">
            <a:extLst>
              <a:ext uri="{FF2B5EF4-FFF2-40B4-BE49-F238E27FC236}">
                <a16:creationId xmlns:a16="http://schemas.microsoft.com/office/drawing/2014/main" id="{8CC8810A-6C92-6522-A67C-50B74871BCA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5510" y="1221104"/>
            <a:ext cx="4292081" cy="5496521"/>
          </a:xfrm>
        </p:spPr>
      </p:pic>
    </p:spTree>
    <p:extLst>
      <p:ext uri="{BB962C8B-B14F-4D97-AF65-F5344CB8AC3E}">
        <p14:creationId xmlns:p14="http://schemas.microsoft.com/office/powerpoint/2010/main" val="529176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1257" y="205274"/>
            <a:ext cx="11644604" cy="1730648"/>
          </a:xfrm>
        </p:spPr>
        <p:txBody>
          <a:bodyPr>
            <a:normAutofit/>
          </a:bodyPr>
          <a:lstStyle/>
          <a:p>
            <a:r>
              <a:rPr lang="en-US" sz="6000" b="1" dirty="0"/>
              <a:t>…BACK TO THE CENTER</a:t>
            </a:r>
          </a:p>
        </p:txBody>
      </p:sp>
      <p:sp>
        <p:nvSpPr>
          <p:cNvPr id="3" name="Segnaposto contenuto 2"/>
          <p:cNvSpPr>
            <a:spLocks noGrp="1"/>
          </p:cNvSpPr>
          <p:nvPr>
            <p:ph idx="1"/>
          </p:nvPr>
        </p:nvSpPr>
        <p:spPr>
          <a:xfrm>
            <a:off x="261257" y="1819469"/>
            <a:ext cx="11038114" cy="4767943"/>
          </a:xfrm>
        </p:spPr>
        <p:txBody>
          <a:bodyPr>
            <a:normAutofit fontScale="92500" lnSpcReduction="20000"/>
          </a:bodyPr>
          <a:lstStyle/>
          <a:p>
            <a:pPr>
              <a:buNone/>
            </a:pPr>
            <a:r>
              <a:rPr lang="en-US" sz="3200" dirty="0"/>
              <a:t>The epilogue of the novel sees </a:t>
            </a:r>
            <a:r>
              <a:rPr lang="en-US" sz="3200" dirty="0" err="1"/>
              <a:t>Tayo</a:t>
            </a:r>
            <a:r>
              <a:rPr lang="en-US" sz="3200" dirty="0"/>
              <a:t> creating his own story, where he is at its very center, as an almost god-like figure who is even able to make rain come down again. His own body becomes a </a:t>
            </a:r>
            <a:r>
              <a:rPr lang="en-US" sz="3200" b="1" dirty="0">
                <a:solidFill>
                  <a:srgbClr val="FF0000"/>
                </a:solidFill>
              </a:rPr>
              <a:t>cosmic body</a:t>
            </a:r>
            <a:r>
              <a:rPr lang="en-US" sz="3200" dirty="0"/>
              <a:t>, and the whole world is contained inside it (as in </a:t>
            </a:r>
            <a:r>
              <a:rPr lang="en-US" sz="3200" b="1" dirty="0">
                <a:solidFill>
                  <a:srgbClr val="FF0000"/>
                </a:solidFill>
              </a:rPr>
              <a:t>Whitman</a:t>
            </a:r>
            <a:r>
              <a:rPr lang="en-US" sz="3200" dirty="0"/>
              <a:t>…):</a:t>
            </a:r>
          </a:p>
          <a:p>
            <a:pPr>
              <a:buNone/>
            </a:pPr>
            <a:r>
              <a:rPr lang="it-IT" sz="3200" dirty="0"/>
              <a:t>“</a:t>
            </a:r>
            <a:r>
              <a:rPr lang="it-IT" sz="3200" dirty="0" err="1"/>
              <a:t>nothing</a:t>
            </a:r>
            <a:r>
              <a:rPr lang="it-IT" sz="3200" dirty="0"/>
              <a:t> </a:t>
            </a:r>
            <a:r>
              <a:rPr lang="it-IT" sz="3200" dirty="0" err="1"/>
              <a:t>was</a:t>
            </a:r>
            <a:r>
              <a:rPr lang="it-IT" sz="3200" dirty="0"/>
              <a:t> </a:t>
            </a:r>
            <a:r>
              <a:rPr lang="it-IT" sz="3200" dirty="0" err="1"/>
              <a:t>lost</a:t>
            </a:r>
            <a:r>
              <a:rPr lang="it-IT" sz="3200" dirty="0"/>
              <a:t>; </a:t>
            </a:r>
            <a:r>
              <a:rPr lang="it-IT" sz="3200" dirty="0" err="1"/>
              <a:t>all</a:t>
            </a:r>
            <a:r>
              <a:rPr lang="it-IT" sz="3200" dirty="0"/>
              <a:t> </a:t>
            </a:r>
            <a:r>
              <a:rPr lang="it-IT" sz="3200" dirty="0" err="1"/>
              <a:t>was</a:t>
            </a:r>
            <a:r>
              <a:rPr lang="it-IT" sz="3200" dirty="0"/>
              <a:t> </a:t>
            </a:r>
            <a:r>
              <a:rPr lang="it-IT" sz="3200" dirty="0" err="1"/>
              <a:t>retained</a:t>
            </a:r>
            <a:r>
              <a:rPr lang="it-IT" sz="3200" dirty="0"/>
              <a:t> </a:t>
            </a:r>
            <a:r>
              <a:rPr lang="it-IT" sz="3200" dirty="0" err="1"/>
              <a:t>between</a:t>
            </a:r>
            <a:r>
              <a:rPr lang="it-IT" sz="3200" dirty="0"/>
              <a:t> the </a:t>
            </a:r>
            <a:r>
              <a:rPr lang="it-IT" sz="3200" dirty="0" err="1"/>
              <a:t>sky</a:t>
            </a:r>
            <a:r>
              <a:rPr lang="it-IT" sz="3200" dirty="0"/>
              <a:t> and the </a:t>
            </a:r>
            <a:r>
              <a:rPr lang="it-IT" sz="3200" dirty="0" err="1"/>
              <a:t>earth</a:t>
            </a:r>
            <a:r>
              <a:rPr lang="it-IT" sz="3200" dirty="0"/>
              <a:t>, and </a:t>
            </a:r>
            <a:r>
              <a:rPr lang="it-IT" sz="3200" dirty="0" err="1"/>
              <a:t>within</a:t>
            </a:r>
            <a:r>
              <a:rPr lang="it-IT" sz="3200" dirty="0"/>
              <a:t> </a:t>
            </a:r>
            <a:r>
              <a:rPr lang="it-IT" sz="3200" dirty="0" err="1"/>
              <a:t>himself</a:t>
            </a:r>
            <a:r>
              <a:rPr lang="it-IT" sz="3200" dirty="0"/>
              <a:t>” (</a:t>
            </a:r>
            <a:r>
              <a:rPr lang="it-IT" sz="3200" i="1" dirty="0" err="1"/>
              <a:t>Ceremony</a:t>
            </a:r>
            <a:r>
              <a:rPr lang="it-IT" sz="3200" dirty="0"/>
              <a:t>)</a:t>
            </a:r>
          </a:p>
          <a:p>
            <a:pPr>
              <a:buNone/>
            </a:pPr>
            <a:r>
              <a:rPr lang="en-US" sz="3200" dirty="0"/>
              <a:t>“Do I contradict myself? / Very well then I contradict myself, / (I am large, I contain multitudes.)” (</a:t>
            </a:r>
            <a:r>
              <a:rPr lang="en-US" sz="3200" i="1" dirty="0"/>
              <a:t>Leaves of Grass</a:t>
            </a:r>
            <a:r>
              <a:rPr lang="en-US" sz="3200" dirty="0"/>
              <a:t>)</a:t>
            </a:r>
          </a:p>
          <a:p>
            <a:pPr>
              <a:buNone/>
            </a:pP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6000" b="1" dirty="0"/>
              <a:t>MULTIPLE TIMELINES</a:t>
            </a:r>
          </a:p>
        </p:txBody>
      </p:sp>
      <p:sp>
        <p:nvSpPr>
          <p:cNvPr id="3" name="Segnaposto contenuto 2"/>
          <p:cNvSpPr>
            <a:spLocks noGrp="1"/>
          </p:cNvSpPr>
          <p:nvPr>
            <p:ph idx="1"/>
          </p:nvPr>
        </p:nvSpPr>
        <p:spPr>
          <a:xfrm>
            <a:off x="289250" y="2096063"/>
            <a:ext cx="11635272" cy="4538001"/>
          </a:xfrm>
        </p:spPr>
        <p:txBody>
          <a:bodyPr>
            <a:normAutofit/>
          </a:bodyPr>
          <a:lstStyle/>
          <a:p>
            <a:pPr>
              <a:buNone/>
            </a:pPr>
            <a:r>
              <a:rPr lang="en-US" sz="2800" dirty="0" err="1"/>
              <a:t>Tayo’s</a:t>
            </a:r>
            <a:r>
              <a:rPr lang="en-US" sz="2800" dirty="0"/>
              <a:t> journey as a hero (see </a:t>
            </a:r>
            <a:r>
              <a:rPr lang="en-US" sz="2800" b="1" dirty="0">
                <a:solidFill>
                  <a:srgbClr val="FF0000"/>
                </a:solidFill>
              </a:rPr>
              <a:t>Joseph Campbell, </a:t>
            </a:r>
            <a:r>
              <a:rPr lang="en-US" sz="2800" b="1" i="1" dirty="0">
                <a:solidFill>
                  <a:srgbClr val="FF0000"/>
                </a:solidFill>
              </a:rPr>
              <a:t>The Hero with a Thousand Faces</a:t>
            </a:r>
            <a:r>
              <a:rPr lang="en-US" sz="2800" dirty="0"/>
              <a:t>, 1949, about the typical western hero), ends with his reaching the superior, Parsifal-like (if not even Christ-like, given the relevance of his own body in the text) </a:t>
            </a:r>
            <a:r>
              <a:rPr lang="en-US" sz="2800" b="1" dirty="0">
                <a:solidFill>
                  <a:srgbClr val="FF0000"/>
                </a:solidFill>
              </a:rPr>
              <a:t>status of savior</a:t>
            </a:r>
            <a:r>
              <a:rPr lang="en-US" sz="2800" dirty="0"/>
              <a:t>, but the plot does not linearly follow his trajectory. </a:t>
            </a:r>
          </a:p>
          <a:p>
            <a:pPr>
              <a:buNone/>
            </a:pPr>
            <a:r>
              <a:rPr lang="en-US" sz="2800" dirty="0">
                <a:solidFill>
                  <a:srgbClr val="FF0000"/>
                </a:solidFill>
              </a:rPr>
              <a:t>Four timelines </a:t>
            </a:r>
            <a:r>
              <a:rPr lang="en-US" sz="2800" dirty="0"/>
              <a:t>with </a:t>
            </a:r>
            <a:r>
              <a:rPr lang="en-US" sz="2800" dirty="0" err="1"/>
              <a:t>Tayo</a:t>
            </a:r>
            <a:r>
              <a:rPr lang="en-US" sz="2800" dirty="0"/>
              <a:t> at the center + one </a:t>
            </a:r>
            <a:r>
              <a:rPr lang="en-US" sz="2800" dirty="0">
                <a:solidFill>
                  <a:srgbClr val="FF0000"/>
                </a:solidFill>
              </a:rPr>
              <a:t>mythical, “timeless” timeline</a:t>
            </a:r>
            <a:r>
              <a:rPr lang="en-US" sz="2800" dirty="0"/>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461" y="0"/>
            <a:ext cx="11255829" cy="1071546"/>
          </a:xfrm>
        </p:spPr>
        <p:txBody>
          <a:bodyPr>
            <a:noAutofit/>
          </a:bodyPr>
          <a:lstStyle/>
          <a:p>
            <a:r>
              <a:rPr lang="en-US" sz="3200" b="1" dirty="0"/>
              <a:t>THE MAIN, “CONTEMPORARY” TIMELINE</a:t>
            </a:r>
            <a:br>
              <a:rPr lang="en-US" sz="3200" b="1" dirty="0"/>
            </a:br>
            <a:r>
              <a:rPr lang="en-US" sz="3200" b="1" dirty="0"/>
              <a:t>(1945-1948)</a:t>
            </a:r>
          </a:p>
        </p:txBody>
      </p:sp>
      <p:sp>
        <p:nvSpPr>
          <p:cNvPr id="3" name="Segnaposto contenuto 2"/>
          <p:cNvSpPr>
            <a:spLocks noGrp="1"/>
          </p:cNvSpPr>
          <p:nvPr>
            <p:ph idx="1"/>
          </p:nvPr>
        </p:nvSpPr>
        <p:spPr>
          <a:xfrm>
            <a:off x="298581" y="1000108"/>
            <a:ext cx="11569958" cy="5773916"/>
          </a:xfrm>
        </p:spPr>
        <p:txBody>
          <a:bodyPr>
            <a:noAutofit/>
          </a:bodyPr>
          <a:lstStyle/>
          <a:p>
            <a:r>
              <a:rPr lang="en-US" sz="1600" dirty="0"/>
              <a:t>1945-1948:  </a:t>
            </a:r>
            <a:r>
              <a:rPr lang="en-US" sz="1600" dirty="0" err="1"/>
              <a:t>Tayo</a:t>
            </a:r>
            <a:r>
              <a:rPr lang="en-US" sz="1600" dirty="0"/>
              <a:t> at the Veterans’ hospital, diagnosed as suffering from PTSD.</a:t>
            </a:r>
          </a:p>
          <a:p>
            <a:r>
              <a:rPr lang="en-US" sz="1600" dirty="0"/>
              <a:t>May 1948:  </a:t>
            </a:r>
            <a:r>
              <a:rPr lang="en-US" sz="1600" dirty="0" err="1"/>
              <a:t>Tayo</a:t>
            </a:r>
            <a:r>
              <a:rPr lang="en-US" sz="1600" dirty="0"/>
              <a:t> leaves the hospital and goes back to the Laguna Pueblo reservation,  hit for years by a severe drought, and  Auntie’s house;  </a:t>
            </a:r>
            <a:r>
              <a:rPr lang="en-US" sz="1600" b="1" dirty="0">
                <a:solidFill>
                  <a:srgbClr val="FF0000"/>
                </a:solidFill>
              </a:rPr>
              <a:t>first ceremony</a:t>
            </a:r>
            <a:r>
              <a:rPr lang="en-US" sz="1600" dirty="0"/>
              <a:t>, with </a:t>
            </a:r>
            <a:r>
              <a:rPr lang="en-US" sz="1600" b="1" dirty="0" err="1">
                <a:solidFill>
                  <a:srgbClr val="FF0000"/>
                </a:solidFill>
              </a:rPr>
              <a:t>Ku’oosh</a:t>
            </a:r>
            <a:r>
              <a:rPr lang="en-US" sz="1600" dirty="0"/>
              <a:t>, without great success.</a:t>
            </a:r>
          </a:p>
          <a:p>
            <a:r>
              <a:rPr lang="en-US" sz="1600" dirty="0"/>
              <a:t> Late July 1948:  </a:t>
            </a:r>
            <a:r>
              <a:rPr lang="en-US" sz="1600" b="1" dirty="0">
                <a:solidFill>
                  <a:srgbClr val="FF0000"/>
                </a:solidFill>
              </a:rPr>
              <a:t>second ceremony</a:t>
            </a:r>
            <a:r>
              <a:rPr lang="en-US" sz="1600" dirty="0"/>
              <a:t>, with </a:t>
            </a:r>
            <a:r>
              <a:rPr lang="en-US" sz="1600" b="1" dirty="0" err="1">
                <a:solidFill>
                  <a:srgbClr val="FF0000"/>
                </a:solidFill>
              </a:rPr>
              <a:t>Betonie</a:t>
            </a:r>
            <a:r>
              <a:rPr lang="en-US" sz="1600" dirty="0"/>
              <a:t>, who starts making </a:t>
            </a:r>
            <a:r>
              <a:rPr lang="en-US" sz="1600" dirty="0" err="1"/>
              <a:t>Tayo</a:t>
            </a:r>
            <a:r>
              <a:rPr lang="en-US" sz="1600" dirty="0"/>
              <a:t> understand that he is at the crux of two (or more…) cultures;  friction with his friends (especially </a:t>
            </a:r>
            <a:r>
              <a:rPr lang="en-US" sz="1600" dirty="0" err="1"/>
              <a:t>Emo</a:t>
            </a:r>
            <a:r>
              <a:rPr lang="en-US" sz="1600" dirty="0"/>
              <a:t>, Harley, and Leroy) – </a:t>
            </a:r>
            <a:r>
              <a:rPr lang="en-US" sz="1600" dirty="0" err="1"/>
              <a:t>Tayo</a:t>
            </a:r>
            <a:r>
              <a:rPr lang="en-US" sz="1600" dirty="0"/>
              <a:t> is horrified by their (and his) tendency to drunkenness. </a:t>
            </a:r>
          </a:p>
          <a:p>
            <a:r>
              <a:rPr lang="en-US" sz="1600" dirty="0"/>
              <a:t>Late September 1948:  </a:t>
            </a:r>
            <a:r>
              <a:rPr lang="en-US" sz="1600" b="1" dirty="0">
                <a:solidFill>
                  <a:srgbClr val="FF0000"/>
                </a:solidFill>
              </a:rPr>
              <a:t>third ceremony</a:t>
            </a:r>
            <a:r>
              <a:rPr lang="en-US" sz="1600" dirty="0"/>
              <a:t>, on Mt. Taylor, where </a:t>
            </a:r>
            <a:r>
              <a:rPr lang="en-US" sz="1600" dirty="0" err="1"/>
              <a:t>Tayo</a:t>
            </a:r>
            <a:r>
              <a:rPr lang="en-US" sz="1600" dirty="0"/>
              <a:t> goes to </a:t>
            </a:r>
            <a:r>
              <a:rPr lang="en-US" sz="1600" dirty="0" err="1"/>
              <a:t>to</a:t>
            </a:r>
            <a:r>
              <a:rPr lang="en-US" sz="1600" dirty="0"/>
              <a:t> retrieve the lost </a:t>
            </a:r>
            <a:r>
              <a:rPr lang="en-US" sz="1600" b="1" dirty="0">
                <a:solidFill>
                  <a:srgbClr val="FF0000"/>
                </a:solidFill>
              </a:rPr>
              <a:t>spotted (and mixed-blood) cattle</a:t>
            </a:r>
            <a:r>
              <a:rPr lang="en-US" sz="1600" dirty="0"/>
              <a:t> (metaphor of his own  identity, “spotted” by sin and hybrid), and where he meets </a:t>
            </a:r>
            <a:r>
              <a:rPr lang="en-US" sz="1600" b="1" dirty="0" err="1">
                <a:solidFill>
                  <a:srgbClr val="FF0000"/>
                </a:solidFill>
              </a:rPr>
              <a:t>Ts'eh</a:t>
            </a:r>
            <a:r>
              <a:rPr lang="en-US" sz="1600" dirty="0"/>
              <a:t>, sleeps with her; </a:t>
            </a:r>
            <a:r>
              <a:rPr lang="en-US" sz="1600" dirty="0" err="1"/>
              <a:t>Tayo</a:t>
            </a:r>
            <a:r>
              <a:rPr lang="en-US" sz="1600" dirty="0"/>
              <a:t> finds the cattle,  that had been stolen by white ranchers,  cuts the fence imprisoning them and brings the cattle home. </a:t>
            </a:r>
          </a:p>
          <a:p>
            <a:r>
              <a:rPr lang="en-US" sz="1600" dirty="0"/>
              <a:t>Winter 1948-1949:  </a:t>
            </a:r>
            <a:r>
              <a:rPr lang="en-US" sz="1600" dirty="0" err="1"/>
              <a:t>Tayo</a:t>
            </a:r>
            <a:r>
              <a:rPr lang="en-US" sz="1600" dirty="0"/>
              <a:t> lives with </a:t>
            </a:r>
            <a:r>
              <a:rPr lang="en-US" sz="1600" b="1" dirty="0">
                <a:solidFill>
                  <a:srgbClr val="FF0000"/>
                </a:solidFill>
              </a:rPr>
              <a:t>Auntie</a:t>
            </a:r>
            <a:r>
              <a:rPr lang="en-US" sz="1600" dirty="0"/>
              <a:t> and looks after the cattle (metaphor of his having found some sort of stability and control).</a:t>
            </a:r>
          </a:p>
          <a:p>
            <a:r>
              <a:rPr lang="en-US" sz="1600" dirty="0"/>
              <a:t>Summer 1949:  </a:t>
            </a:r>
            <a:r>
              <a:rPr lang="en-US" sz="1600" dirty="0" err="1"/>
              <a:t>Tayo</a:t>
            </a:r>
            <a:r>
              <a:rPr lang="en-US" sz="1600" dirty="0"/>
              <a:t> meets </a:t>
            </a:r>
            <a:r>
              <a:rPr lang="en-US" sz="1600" dirty="0" err="1"/>
              <a:t>Ts'eh</a:t>
            </a:r>
            <a:r>
              <a:rPr lang="en-US" sz="1600" dirty="0"/>
              <a:t> again, and she warns him that “they” will be coming for him.</a:t>
            </a:r>
          </a:p>
          <a:p>
            <a:r>
              <a:rPr lang="en-US" sz="1600" dirty="0"/>
              <a:t>Late September 1949:  during the </a:t>
            </a:r>
            <a:r>
              <a:rPr lang="en-US" sz="1600" b="1" dirty="0">
                <a:solidFill>
                  <a:srgbClr val="FF0000"/>
                </a:solidFill>
              </a:rPr>
              <a:t>fall equinox</a:t>
            </a:r>
            <a:r>
              <a:rPr lang="en-US" sz="1600" dirty="0"/>
              <a:t>, </a:t>
            </a:r>
            <a:r>
              <a:rPr lang="en-US" sz="1600" dirty="0" err="1"/>
              <a:t>Tayo</a:t>
            </a:r>
            <a:r>
              <a:rPr lang="en-US" sz="1600" dirty="0"/>
              <a:t> gets drunk with Harley and Leroy; he and </a:t>
            </a:r>
            <a:r>
              <a:rPr lang="en-US" sz="1600" dirty="0" err="1"/>
              <a:t>Emo</a:t>
            </a:r>
            <a:r>
              <a:rPr lang="en-US" sz="1600" dirty="0"/>
              <a:t> have their final confrontation near </a:t>
            </a:r>
            <a:r>
              <a:rPr lang="en-US" sz="1600" dirty="0" err="1"/>
              <a:t>Jackpile</a:t>
            </a:r>
            <a:r>
              <a:rPr lang="en-US" sz="1600" dirty="0"/>
              <a:t> Uranium mine and Trinity Site; </a:t>
            </a:r>
            <a:r>
              <a:rPr lang="en-US" sz="1600" dirty="0" err="1"/>
              <a:t>Tayo</a:t>
            </a:r>
            <a:r>
              <a:rPr lang="en-US" sz="1600" dirty="0"/>
              <a:t> hides and does not attack </a:t>
            </a:r>
            <a:r>
              <a:rPr lang="en-US" sz="1600" dirty="0" err="1"/>
              <a:t>Emo</a:t>
            </a:r>
            <a:r>
              <a:rPr lang="en-US" sz="1600" dirty="0"/>
              <a:t> (as he had done in the past, ending in prison) with a screwdriver;  </a:t>
            </a:r>
            <a:r>
              <a:rPr lang="en-US" sz="1600" dirty="0" err="1"/>
              <a:t>Emo</a:t>
            </a:r>
            <a:r>
              <a:rPr lang="en-US" sz="1600" dirty="0"/>
              <a:t> kills Harley and Leroy; </a:t>
            </a:r>
            <a:r>
              <a:rPr lang="en-US" sz="1600" dirty="0" err="1"/>
              <a:t>Tayo</a:t>
            </a:r>
            <a:r>
              <a:rPr lang="en-US" sz="1600" dirty="0"/>
              <a:t> tells </a:t>
            </a:r>
            <a:r>
              <a:rPr lang="en-US" sz="1600" dirty="0" err="1"/>
              <a:t>Ku’oosh</a:t>
            </a:r>
            <a:r>
              <a:rPr lang="en-US" sz="1600" dirty="0"/>
              <a:t> and the Laguna elders everything that he has seen.</a:t>
            </a:r>
          </a:p>
          <a:p>
            <a:r>
              <a:rPr lang="en-US" sz="1600" dirty="0"/>
              <a:t>And it starts to </a:t>
            </a:r>
            <a:r>
              <a:rPr lang="en-US" sz="1600" b="1" dirty="0"/>
              <a:t>rain</a:t>
            </a:r>
            <a:r>
              <a:rPr lang="en-US" sz="1600"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927" y="0"/>
            <a:ext cx="11709918" cy="1073021"/>
          </a:xfrm>
        </p:spPr>
        <p:txBody>
          <a:bodyPr>
            <a:normAutofit/>
          </a:bodyPr>
          <a:lstStyle/>
          <a:p>
            <a:r>
              <a:rPr lang="en-US" sz="6000" b="1" dirty="0"/>
              <a:t>OTHER TAYOS</a:t>
            </a:r>
          </a:p>
        </p:txBody>
      </p:sp>
      <p:sp>
        <p:nvSpPr>
          <p:cNvPr id="3" name="Segnaposto contenuto 2"/>
          <p:cNvSpPr>
            <a:spLocks noGrp="1"/>
          </p:cNvSpPr>
          <p:nvPr>
            <p:ph idx="1"/>
          </p:nvPr>
        </p:nvSpPr>
        <p:spPr>
          <a:xfrm>
            <a:off x="177282" y="1142984"/>
            <a:ext cx="11709918" cy="5357850"/>
          </a:xfrm>
        </p:spPr>
        <p:txBody>
          <a:bodyPr>
            <a:normAutofit lnSpcReduction="10000"/>
          </a:bodyPr>
          <a:lstStyle/>
          <a:p>
            <a:pPr>
              <a:buNone/>
            </a:pPr>
            <a:r>
              <a:rPr lang="en-US" dirty="0"/>
              <a:t>The other three timelines having Tayo as their main character follow his complicated life before he comes back from the war:</a:t>
            </a:r>
          </a:p>
          <a:p>
            <a:r>
              <a:rPr lang="en-US" b="1" dirty="0">
                <a:solidFill>
                  <a:srgbClr val="FF0000"/>
                </a:solidFill>
              </a:rPr>
              <a:t>Boyhood</a:t>
            </a:r>
            <a:r>
              <a:rPr lang="en-US" dirty="0"/>
              <a:t> – around 1922:  </a:t>
            </a:r>
            <a:r>
              <a:rPr lang="en-US" dirty="0" err="1"/>
              <a:t>Tayo</a:t>
            </a:r>
            <a:r>
              <a:rPr lang="en-US" dirty="0"/>
              <a:t> is born, son of an unknown white/Mexican man and Laura,  a Laguna Pueblo woman who prostitutes in Gallup during the “Ceremonials” (a fake Native American fair for white tourists) and then leaves him to her sister,  Auntie. </a:t>
            </a:r>
          </a:p>
          <a:p>
            <a:r>
              <a:rPr lang="en-US" b="1" dirty="0">
                <a:solidFill>
                  <a:srgbClr val="FF0000"/>
                </a:solidFill>
              </a:rPr>
              <a:t>Early manhood</a:t>
            </a:r>
            <a:r>
              <a:rPr lang="en-US" dirty="0"/>
              <a:t>:  </a:t>
            </a:r>
            <a:r>
              <a:rPr lang="en-US" dirty="0" err="1"/>
              <a:t>Tayo</a:t>
            </a:r>
            <a:r>
              <a:rPr lang="en-US" dirty="0"/>
              <a:t> makes best friend with </a:t>
            </a:r>
            <a:r>
              <a:rPr lang="en-US" b="1" dirty="0">
                <a:solidFill>
                  <a:srgbClr val="FF0000"/>
                </a:solidFill>
              </a:rPr>
              <a:t>Rocky</a:t>
            </a:r>
            <a:r>
              <a:rPr lang="en-US" dirty="0"/>
              <a:t>, his cousin, who is attracted by the white way of life and wants to become fully American; </a:t>
            </a:r>
            <a:r>
              <a:rPr lang="en-US" dirty="0" err="1"/>
              <a:t>Tayo</a:t>
            </a:r>
            <a:r>
              <a:rPr lang="en-US" dirty="0"/>
              <a:t> admires him and considers him as a brother.</a:t>
            </a:r>
          </a:p>
          <a:p>
            <a:r>
              <a:rPr lang="en-US" b="1" dirty="0">
                <a:solidFill>
                  <a:srgbClr val="FF0000"/>
                </a:solidFill>
              </a:rPr>
              <a:t>The war</a:t>
            </a:r>
            <a:r>
              <a:rPr lang="en-US" dirty="0"/>
              <a:t>:</a:t>
            </a:r>
          </a:p>
          <a:p>
            <a:pPr>
              <a:buNone/>
            </a:pPr>
            <a:r>
              <a:rPr lang="en-US" dirty="0"/>
              <a:t>	- 1941:  </a:t>
            </a:r>
            <a:r>
              <a:rPr lang="en-US" dirty="0" err="1"/>
              <a:t>Tayo</a:t>
            </a:r>
            <a:r>
              <a:rPr lang="en-US" dirty="0"/>
              <a:t> and Rocky enlist and are sent to the Pacific Front, like Harley,  </a:t>
            </a:r>
            <a:r>
              <a:rPr lang="en-US" dirty="0" err="1"/>
              <a:t>Emo</a:t>
            </a:r>
            <a:r>
              <a:rPr lang="en-US" dirty="0"/>
              <a:t>, and Leroy;  Josiah dies on the pueblo;  </a:t>
            </a:r>
            <a:r>
              <a:rPr lang="en-US" dirty="0" err="1"/>
              <a:t>Tayo</a:t>
            </a:r>
            <a:r>
              <a:rPr lang="en-US" dirty="0"/>
              <a:t> and Rocky are taken prisoner</a:t>
            </a:r>
          </a:p>
          <a:p>
            <a:pPr>
              <a:buNone/>
            </a:pPr>
            <a:r>
              <a:rPr lang="en-US" dirty="0"/>
              <a:t>	-  April–May 1942: Rocky is wounded, and dies on the </a:t>
            </a:r>
            <a:r>
              <a:rPr lang="en-US" b="1" dirty="0">
                <a:solidFill>
                  <a:srgbClr val="FF0000"/>
                </a:solidFill>
              </a:rPr>
              <a:t>Bataan Death March</a:t>
            </a:r>
            <a:r>
              <a:rPr lang="en-US" dirty="0"/>
              <a:t>;  </a:t>
            </a:r>
            <a:r>
              <a:rPr lang="en-US" dirty="0" err="1"/>
              <a:t>Tayo</a:t>
            </a:r>
            <a:r>
              <a:rPr lang="en-US" dirty="0"/>
              <a:t> curses the incessant rain; drought begins in the Pueblo Laguna reservation.</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130630"/>
            <a:ext cx="10353761" cy="1317170"/>
          </a:xfrm>
        </p:spPr>
        <p:txBody>
          <a:bodyPr>
            <a:normAutofit/>
          </a:bodyPr>
          <a:lstStyle/>
          <a:p>
            <a:r>
              <a:rPr lang="en-US" sz="5400" b="1" dirty="0"/>
              <a:t>THE MYTHICAL TIMELINE </a:t>
            </a:r>
          </a:p>
        </p:txBody>
      </p:sp>
      <p:sp>
        <p:nvSpPr>
          <p:cNvPr id="3" name="Segnaposto contenuto 2"/>
          <p:cNvSpPr>
            <a:spLocks noGrp="1"/>
          </p:cNvSpPr>
          <p:nvPr>
            <p:ph idx="1"/>
          </p:nvPr>
        </p:nvSpPr>
        <p:spPr>
          <a:xfrm>
            <a:off x="242596" y="1447800"/>
            <a:ext cx="11588620" cy="5124472"/>
          </a:xfrm>
        </p:spPr>
        <p:txBody>
          <a:bodyPr>
            <a:noAutofit/>
          </a:bodyPr>
          <a:lstStyle/>
          <a:p>
            <a:pPr>
              <a:buNone/>
            </a:pPr>
            <a:r>
              <a:rPr lang="en-US" sz="2800" dirty="0"/>
              <a:t>Parallel to the “realistic,” 20</a:t>
            </a:r>
            <a:r>
              <a:rPr lang="en-US" sz="2800" baseline="30000" dirty="0"/>
              <a:t>th</a:t>
            </a:r>
            <a:r>
              <a:rPr lang="en-US" sz="2800" dirty="0"/>
              <a:t>-century timelines runs a mythical timeline based on Pueblo Laguna legends, which reverberates the former and gives them further meaning – like the mythical plots in </a:t>
            </a:r>
            <a:r>
              <a:rPr lang="en-US" sz="2800" b="1" dirty="0">
                <a:solidFill>
                  <a:srgbClr val="FF0000"/>
                </a:solidFill>
              </a:rPr>
              <a:t>Eliot’s </a:t>
            </a:r>
            <a:r>
              <a:rPr lang="en-US" sz="2800" b="1" i="1" dirty="0">
                <a:solidFill>
                  <a:srgbClr val="FF0000"/>
                </a:solidFill>
              </a:rPr>
              <a:t>The Waste Land</a:t>
            </a:r>
            <a:r>
              <a:rPr lang="en-US" sz="2800" b="1" dirty="0">
                <a:solidFill>
                  <a:srgbClr val="FF0000"/>
                </a:solidFill>
              </a:rPr>
              <a:t> </a:t>
            </a:r>
            <a:r>
              <a:rPr lang="en-US" sz="2800" dirty="0"/>
              <a:t>or </a:t>
            </a:r>
            <a:r>
              <a:rPr lang="en-US" sz="2800" b="1" dirty="0">
                <a:solidFill>
                  <a:srgbClr val="FF0000"/>
                </a:solidFill>
              </a:rPr>
              <a:t>Joyce’s </a:t>
            </a:r>
            <a:r>
              <a:rPr lang="en-US" sz="2800" b="1" i="1" dirty="0">
                <a:solidFill>
                  <a:srgbClr val="FF0000"/>
                </a:solidFill>
              </a:rPr>
              <a:t>Ulysses</a:t>
            </a:r>
            <a:r>
              <a:rPr lang="en-US" sz="2800" dirty="0"/>
              <a:t>, analyzed by Eliot himself in </a:t>
            </a:r>
            <a:r>
              <a:rPr lang="en-US" sz="2800" b="1" i="1" dirty="0"/>
              <a:t>“</a:t>
            </a:r>
            <a:r>
              <a:rPr lang="en-US" sz="2800" b="1" i="1" dirty="0">
                <a:solidFill>
                  <a:srgbClr val="FF0000"/>
                </a:solidFill>
              </a:rPr>
              <a:t>Ulysses</a:t>
            </a:r>
            <a:r>
              <a:rPr lang="en-US" sz="2800" b="1" dirty="0">
                <a:solidFill>
                  <a:srgbClr val="FF0000"/>
                </a:solidFill>
              </a:rPr>
              <a:t>, Order And Myth”</a:t>
            </a:r>
            <a:r>
              <a:rPr lang="en-US" sz="2800" b="1" dirty="0"/>
              <a:t> </a:t>
            </a:r>
            <a:r>
              <a:rPr lang="en-US" sz="2800" dirty="0"/>
              <a:t>(1923):  “In using the myth, in manipulating a </a:t>
            </a:r>
            <a:r>
              <a:rPr lang="en-US" sz="2800" b="1" dirty="0">
                <a:solidFill>
                  <a:srgbClr val="FF0000"/>
                </a:solidFill>
              </a:rPr>
              <a:t>continuous parallel between contemporaneity and antiquity</a:t>
            </a:r>
            <a:r>
              <a:rPr lang="en-US" sz="2800" dirty="0"/>
              <a:t>, </a:t>
            </a:r>
            <a:r>
              <a:rPr lang="en-US" sz="2800" dirty="0" err="1"/>
              <a:t>Mr</a:t>
            </a:r>
            <a:r>
              <a:rPr lang="en-US" sz="2800" dirty="0"/>
              <a:t> Joyce is pursuing a method which others must pursue after him 8[…] a way of </a:t>
            </a:r>
            <a:r>
              <a:rPr lang="en-US" sz="2800" b="1" dirty="0">
                <a:solidFill>
                  <a:srgbClr val="FF0000"/>
                </a:solidFill>
              </a:rPr>
              <a:t>controlling</a:t>
            </a:r>
            <a:r>
              <a:rPr lang="en-US" sz="2800" dirty="0"/>
              <a:t>, of </a:t>
            </a:r>
            <a:r>
              <a:rPr lang="en-US" sz="2800" b="1" dirty="0">
                <a:solidFill>
                  <a:srgbClr val="FF0000"/>
                </a:solidFill>
              </a:rPr>
              <a:t>ordering</a:t>
            </a:r>
            <a:r>
              <a:rPr lang="en-US" sz="2800" dirty="0"/>
              <a:t>, of </a:t>
            </a:r>
            <a:r>
              <a:rPr lang="en-US" sz="2800" b="1" dirty="0">
                <a:solidFill>
                  <a:srgbClr val="FF0000"/>
                </a:solidFill>
              </a:rPr>
              <a:t>giving a shape and a significance </a:t>
            </a:r>
            <a:r>
              <a:rPr lang="en-US" sz="2800" dirty="0"/>
              <a:t>to the </a:t>
            </a:r>
            <a:r>
              <a:rPr lang="en-US" sz="2800" b="1" dirty="0">
                <a:solidFill>
                  <a:srgbClr val="FF0000"/>
                </a:solidFill>
              </a:rPr>
              <a:t>immense panorama of futility and anarchy which is contemporary history</a:t>
            </a:r>
            <a:r>
              <a:rPr lang="en-US" sz="28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Race and </a:t>
            </a:r>
            <a:r>
              <a:rPr lang="it-IT" b="1" dirty="0" err="1"/>
              <a:t>Intersectionalty</a:t>
            </a:r>
            <a:endParaRPr lang="it-IT" b="1" dirty="0"/>
          </a:p>
        </p:txBody>
      </p:sp>
      <p:sp>
        <p:nvSpPr>
          <p:cNvPr id="3" name="Segnaposto contenuto 2"/>
          <p:cNvSpPr>
            <a:spLocks noGrp="1"/>
          </p:cNvSpPr>
          <p:nvPr>
            <p:ph idx="1"/>
          </p:nvPr>
        </p:nvSpPr>
        <p:spPr/>
        <p:txBody>
          <a:bodyPr>
            <a:normAutofit fontScale="92500" lnSpcReduction="10000"/>
          </a:bodyPr>
          <a:lstStyle/>
          <a:p>
            <a:r>
              <a:rPr lang="en-US" dirty="0" err="1">
                <a:solidFill>
                  <a:srgbClr val="FF0000"/>
                </a:solidFill>
              </a:rPr>
              <a:t>Kimberlé</a:t>
            </a:r>
            <a:r>
              <a:rPr lang="en-US" dirty="0">
                <a:solidFill>
                  <a:srgbClr val="FF0000"/>
                </a:solidFill>
              </a:rPr>
              <a:t> Crenshaw, “</a:t>
            </a:r>
            <a:r>
              <a:rPr lang="en-US" dirty="0" err="1">
                <a:solidFill>
                  <a:srgbClr val="FF0000"/>
                </a:solidFill>
              </a:rPr>
              <a:t>Demarginalizing</a:t>
            </a:r>
            <a:r>
              <a:rPr lang="en-US" dirty="0">
                <a:solidFill>
                  <a:srgbClr val="FF0000"/>
                </a:solidFill>
              </a:rPr>
              <a:t> the Intersection of Race and Sex”</a:t>
            </a:r>
            <a:r>
              <a:rPr lang="en-US" dirty="0"/>
              <a:t> (1989) and </a:t>
            </a:r>
            <a:r>
              <a:rPr lang="en-US" dirty="0">
                <a:solidFill>
                  <a:srgbClr val="FF0000"/>
                </a:solidFill>
              </a:rPr>
              <a:t>“Mapping the Margins”</a:t>
            </a:r>
            <a:r>
              <a:rPr lang="en-US" dirty="0"/>
              <a:t> (1991): </a:t>
            </a:r>
            <a:r>
              <a:rPr lang="en-US" dirty="0">
                <a:solidFill>
                  <a:srgbClr val="FF0000"/>
                </a:solidFill>
              </a:rPr>
              <a:t>race, class, and gender </a:t>
            </a:r>
            <a:r>
              <a:rPr lang="en-US" dirty="0"/>
              <a:t>interact to shape experiences of women of color, and create complex </a:t>
            </a:r>
            <a:r>
              <a:rPr lang="en-US" dirty="0">
                <a:solidFill>
                  <a:srgbClr val="FF0000"/>
                </a:solidFill>
              </a:rPr>
              <a:t>systems of oppression</a:t>
            </a:r>
            <a:r>
              <a:rPr lang="en-US" dirty="0"/>
              <a:t>.</a:t>
            </a:r>
          </a:p>
          <a:p>
            <a:r>
              <a:rPr lang="en-US" dirty="0"/>
              <a:t>Women of color do not simply experience gender discrimination plus racial discrimination as two distinct systems of oppression. Race, gender, and other forms of subordination intersect and overlap, creating specific </a:t>
            </a:r>
            <a:r>
              <a:rPr lang="en-US" dirty="0">
                <a:solidFill>
                  <a:srgbClr val="FF0000"/>
                </a:solidFill>
              </a:rPr>
              <a:t>experiences and locations of subordination and vulnerability</a:t>
            </a:r>
            <a:r>
              <a:rPr lang="en-US" dirty="0"/>
              <a:t>.</a:t>
            </a:r>
          </a:p>
          <a:p>
            <a:r>
              <a:rPr lang="en-US" dirty="0"/>
              <a:t>“Intersectional subordination need not be intentionally produced; in fact, it is frequently the consequence of the imposition of one burden that interacts with pre-existing vulnerabilities to create yet </a:t>
            </a:r>
            <a:r>
              <a:rPr lang="en-US" dirty="0">
                <a:solidFill>
                  <a:srgbClr val="FF0000"/>
                </a:solidFill>
              </a:rPr>
              <a:t>another dimension of disempowerment</a:t>
            </a:r>
            <a:r>
              <a:rPr lang="en-US" dirty="0"/>
              <a:t>” (Crenshaw).</a:t>
            </a:r>
          </a:p>
          <a:p>
            <a:endParaRPr lang="it-IT" dirty="0"/>
          </a:p>
        </p:txBody>
      </p:sp>
    </p:spTree>
    <p:extLst>
      <p:ext uri="{BB962C8B-B14F-4D97-AF65-F5344CB8AC3E}">
        <p14:creationId xmlns:p14="http://schemas.microsoft.com/office/powerpoint/2010/main" val="1044243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249" y="142853"/>
            <a:ext cx="11588620" cy="1304948"/>
          </a:xfrm>
        </p:spPr>
        <p:txBody>
          <a:bodyPr>
            <a:normAutofit/>
          </a:bodyPr>
          <a:lstStyle/>
          <a:p>
            <a:r>
              <a:rPr lang="en-US" sz="3600" b="1" dirty="0"/>
              <a:t>A NATIVE PARSIFAL/ULYSSES/(CHRIST?)</a:t>
            </a:r>
          </a:p>
        </p:txBody>
      </p:sp>
      <p:sp>
        <p:nvSpPr>
          <p:cNvPr id="3" name="Segnaposto contenuto 2"/>
          <p:cNvSpPr>
            <a:spLocks noGrp="1"/>
          </p:cNvSpPr>
          <p:nvPr>
            <p:ph idx="1"/>
          </p:nvPr>
        </p:nvSpPr>
        <p:spPr>
          <a:xfrm>
            <a:off x="158620" y="1315616"/>
            <a:ext cx="11744131" cy="5399532"/>
          </a:xfrm>
        </p:spPr>
        <p:txBody>
          <a:bodyPr>
            <a:noAutofit/>
          </a:bodyPr>
          <a:lstStyle/>
          <a:p>
            <a:pPr>
              <a:buNone/>
            </a:pPr>
            <a:r>
              <a:rPr lang="en-US" sz="1500" dirty="0"/>
              <a:t>The poems and stories inserted in the novel retell traditional Laguna drought stories </a:t>
            </a:r>
            <a:r>
              <a:rPr lang="en-US" sz="1500" dirty="0">
                <a:cs typeface="Times New Roman"/>
              </a:rPr>
              <a:t>→</a:t>
            </a:r>
            <a:r>
              <a:rPr lang="en-US" sz="1500" dirty="0"/>
              <a:t> several characters of </a:t>
            </a:r>
            <a:r>
              <a:rPr lang="en-US" sz="1500" i="1" dirty="0"/>
              <a:t>Ceremony </a:t>
            </a:r>
            <a:r>
              <a:rPr lang="en-US" sz="1500" dirty="0"/>
              <a:t>are updated versions of traditional characters (</a:t>
            </a:r>
            <a:r>
              <a:rPr lang="en-US" sz="1500" dirty="0" err="1"/>
              <a:t>Tayo</a:t>
            </a:r>
            <a:r>
              <a:rPr lang="en-US" sz="1500" dirty="0"/>
              <a:t> as Arrow Youth,  </a:t>
            </a:r>
            <a:r>
              <a:rPr lang="en-US" sz="1500" dirty="0" err="1"/>
              <a:t>Ts’eh</a:t>
            </a:r>
            <a:r>
              <a:rPr lang="en-US" sz="1500" dirty="0"/>
              <a:t> as Yellow Woman).</a:t>
            </a:r>
          </a:p>
          <a:p>
            <a:pPr>
              <a:buNone/>
            </a:pPr>
            <a:r>
              <a:rPr lang="en-US" sz="1500" dirty="0"/>
              <a:t>These drought stories are inserted in a wider mythical plot, which includes: </a:t>
            </a:r>
          </a:p>
          <a:p>
            <a:r>
              <a:rPr lang="en-US" sz="1500" b="1" dirty="0">
                <a:solidFill>
                  <a:srgbClr val="FF0000"/>
                </a:solidFill>
              </a:rPr>
              <a:t>myths of origins</a:t>
            </a:r>
            <a:r>
              <a:rPr lang="en-US" sz="1500" dirty="0"/>
              <a:t>, with </a:t>
            </a:r>
            <a:r>
              <a:rPr lang="en-US" sz="1500" dirty="0" err="1"/>
              <a:t>Ts’its’tsi’nako</a:t>
            </a:r>
            <a:r>
              <a:rPr lang="en-US" sz="1500" dirty="0"/>
              <a:t> (Thought Woman/Spider Woman) and her daughter/sisters </a:t>
            </a:r>
            <a:r>
              <a:rPr lang="en-US" sz="1500" dirty="0" err="1"/>
              <a:t>Nau’ts’ity’i</a:t>
            </a:r>
            <a:r>
              <a:rPr lang="en-US" sz="1500" dirty="0"/>
              <a:t> (Corn Woman) and </a:t>
            </a:r>
            <a:r>
              <a:rPr lang="en-US" sz="1500" dirty="0" err="1"/>
              <a:t>I’cts’ity’i</a:t>
            </a:r>
            <a:r>
              <a:rPr lang="en-US" sz="1500" dirty="0"/>
              <a:t> (Reed Woman) giving life to the world (analogies with biblical Genesis);</a:t>
            </a:r>
          </a:p>
          <a:p>
            <a:r>
              <a:rPr lang="en-US" sz="1500" b="1" dirty="0">
                <a:solidFill>
                  <a:srgbClr val="FF0000"/>
                </a:solidFill>
              </a:rPr>
              <a:t>myths of separation and crisis </a:t>
            </a:r>
            <a:r>
              <a:rPr lang="en-US" sz="1500" dirty="0"/>
              <a:t>(analogies with the biblical Fall from Eden): </a:t>
            </a:r>
          </a:p>
          <a:p>
            <a:pPr lvl="1"/>
            <a:r>
              <a:rPr lang="en-US" sz="1500" dirty="0"/>
              <a:t>Corn Woman scolds Reed Woman for being lazy, and she leaves </a:t>
            </a:r>
            <a:r>
              <a:rPr lang="en-US" sz="1500" dirty="0">
                <a:cs typeface="Times New Roman"/>
              </a:rPr>
              <a:t>→</a:t>
            </a:r>
            <a:r>
              <a:rPr lang="en-US" sz="1500" dirty="0">
                <a:latin typeface="Times New Roman"/>
                <a:cs typeface="Times New Roman"/>
              </a:rPr>
              <a:t> </a:t>
            </a:r>
            <a:r>
              <a:rPr lang="en-US" sz="1500" dirty="0"/>
              <a:t>drought begins</a:t>
            </a:r>
          </a:p>
          <a:p>
            <a:pPr lvl="1"/>
            <a:r>
              <a:rPr lang="en-US" sz="1500" dirty="0"/>
              <a:t>a sort of trickster comes,  fascinates Corn Woman’s sons, who neglect their duties as </a:t>
            </a:r>
            <a:r>
              <a:rPr lang="en-US" sz="1500" dirty="0" err="1"/>
              <a:t>carers</a:t>
            </a:r>
            <a:r>
              <a:rPr lang="en-US" sz="1500" dirty="0"/>
              <a:t> of the corn altar </a:t>
            </a:r>
            <a:r>
              <a:rPr lang="en-US" sz="1500" dirty="0">
                <a:cs typeface="Times New Roman"/>
              </a:rPr>
              <a:t>→ </a:t>
            </a:r>
            <a:r>
              <a:rPr lang="en-US" sz="1500" dirty="0"/>
              <a:t>Corn Woman takes away food, babies, and clouds </a:t>
            </a:r>
          </a:p>
          <a:p>
            <a:pPr lvl="1"/>
            <a:r>
              <a:rPr lang="en-US" sz="1500" dirty="0"/>
              <a:t>another trickster,  the </a:t>
            </a:r>
            <a:r>
              <a:rPr lang="en-US" sz="1500" b="1" dirty="0">
                <a:solidFill>
                  <a:srgbClr val="FF0000"/>
                </a:solidFill>
              </a:rPr>
              <a:t>Gambler</a:t>
            </a:r>
            <a:r>
              <a:rPr lang="en-US" sz="1500" dirty="0"/>
              <a:t>,  wins the clouds at a game and locks them up in his house</a:t>
            </a:r>
          </a:p>
          <a:p>
            <a:r>
              <a:rPr lang="en-US" sz="1500" b="1" dirty="0">
                <a:solidFill>
                  <a:srgbClr val="FF0000"/>
                </a:solidFill>
              </a:rPr>
              <a:t>myths of recovery</a:t>
            </a:r>
            <a:r>
              <a:rPr lang="en-US" sz="1500" dirty="0"/>
              <a:t>: Spider Woman’s Grandson engages in the mission to recover the clouds from the Gambler, and he wins them back by outplaying the Gambler at his own game.</a:t>
            </a:r>
          </a:p>
          <a:p>
            <a:pPr>
              <a:buNone/>
            </a:pPr>
            <a:r>
              <a:rPr lang="en-US" sz="1500" dirty="0"/>
              <a:t>Through Tayo’s character Silko </a:t>
            </a:r>
            <a:r>
              <a:rPr lang="en-US" sz="1500" b="1" dirty="0"/>
              <a:t>fuses </a:t>
            </a:r>
            <a:r>
              <a:rPr lang="en-US" sz="1500" dirty="0"/>
              <a:t>these</a:t>
            </a:r>
            <a:r>
              <a:rPr lang="en-US" sz="1500" b="1" dirty="0">
                <a:solidFill>
                  <a:srgbClr val="FF0000"/>
                </a:solidFill>
              </a:rPr>
              <a:t> traditional native American myths with classical/Christian </a:t>
            </a:r>
            <a:r>
              <a:rPr lang="en-US" sz="1500" dirty="0"/>
              <a:t>ones: Tayo is also Parsifal in search of the Sacred Grail, Ulysses who only wants to come back home, and even Christ ready to sacrifice himself for the salvation of his people (he almost “resurrects,” at the 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12322"/>
          </a:xfrm>
        </p:spPr>
        <p:txBody>
          <a:bodyPr/>
          <a:lstStyle/>
          <a:p>
            <a:r>
              <a:rPr lang="it-IT" b="1" dirty="0" err="1"/>
              <a:t>Ethnic</a:t>
            </a:r>
            <a:r>
              <a:rPr lang="it-IT" b="1" dirty="0"/>
              <a:t> </a:t>
            </a:r>
            <a:r>
              <a:rPr lang="it-IT" b="1" dirty="0" err="1"/>
              <a:t>Studies</a:t>
            </a:r>
            <a:endParaRPr lang="it-IT" b="1" dirty="0"/>
          </a:p>
        </p:txBody>
      </p:sp>
      <p:sp>
        <p:nvSpPr>
          <p:cNvPr id="3" name="Segnaposto contenuto 2"/>
          <p:cNvSpPr>
            <a:spLocks noGrp="1"/>
          </p:cNvSpPr>
          <p:nvPr>
            <p:ph idx="1"/>
          </p:nvPr>
        </p:nvSpPr>
        <p:spPr>
          <a:xfrm>
            <a:off x="838200" y="1302707"/>
            <a:ext cx="10515600" cy="5373666"/>
          </a:xfrm>
        </p:spPr>
        <p:txBody>
          <a:bodyPr>
            <a:noAutofit/>
          </a:bodyPr>
          <a:lstStyle/>
          <a:p>
            <a:pPr marL="0" indent="0">
              <a:buNone/>
            </a:pPr>
            <a:r>
              <a:rPr lang="en-US" dirty="0"/>
              <a:t>Ethnic Studies = theoretical study of race and cultural pluralism, started by </a:t>
            </a:r>
            <a:r>
              <a:rPr lang="en-US" dirty="0">
                <a:solidFill>
                  <a:srgbClr val="FF0000"/>
                </a:solidFill>
              </a:rPr>
              <a:t>African American </a:t>
            </a:r>
            <a:r>
              <a:rPr lang="en-US" dirty="0"/>
              <a:t>writers and intellectuals.</a:t>
            </a:r>
          </a:p>
          <a:p>
            <a:pPr marL="0" indent="0">
              <a:buNone/>
            </a:pPr>
            <a:r>
              <a:rPr lang="en-US" dirty="0">
                <a:solidFill>
                  <a:srgbClr val="FF0000"/>
                </a:solidFill>
              </a:rPr>
              <a:t>W.E.B. Du Bois</a:t>
            </a:r>
            <a:r>
              <a:rPr lang="en-US" dirty="0"/>
              <a:t>: </a:t>
            </a:r>
            <a:r>
              <a:rPr lang="en-US" i="1" dirty="0">
                <a:solidFill>
                  <a:srgbClr val="FF0000"/>
                </a:solidFill>
              </a:rPr>
              <a:t>The Souls of Black Folk </a:t>
            </a:r>
            <a:r>
              <a:rPr lang="en-US" dirty="0"/>
              <a:t>(1903), organization of the </a:t>
            </a:r>
            <a:r>
              <a:rPr lang="en-US" dirty="0">
                <a:solidFill>
                  <a:srgbClr val="FF0000"/>
                </a:solidFill>
              </a:rPr>
              <a:t>Atlanta University Conferences</a:t>
            </a:r>
            <a:r>
              <a:rPr lang="en-US" dirty="0"/>
              <a:t> (1898-1914): first scientific studies of the (intersecting) dimensions of the lives of Black people (health, homes, wealth, education, religion, crime…)</a:t>
            </a:r>
          </a:p>
          <a:p>
            <a:pPr marL="0" indent="0">
              <a:buNone/>
            </a:pPr>
            <a:r>
              <a:rPr lang="en-US" dirty="0">
                <a:solidFill>
                  <a:srgbClr val="FF0000"/>
                </a:solidFill>
              </a:rPr>
              <a:t>Carter G. Woodson</a:t>
            </a:r>
            <a:r>
              <a:rPr lang="en-US" dirty="0"/>
              <a:t>: founding of the </a:t>
            </a:r>
            <a:r>
              <a:rPr lang="en-US" dirty="0">
                <a:solidFill>
                  <a:srgbClr val="FF0000"/>
                </a:solidFill>
              </a:rPr>
              <a:t>Association for the Study of Negro Life and History </a:t>
            </a:r>
            <a:r>
              <a:rPr lang="en-US" dirty="0"/>
              <a:t>(1915) and of the </a:t>
            </a:r>
            <a:r>
              <a:rPr lang="en-US" i="1" dirty="0">
                <a:solidFill>
                  <a:srgbClr val="FF0000"/>
                </a:solidFill>
              </a:rPr>
              <a:t>Journal of Negro History</a:t>
            </a:r>
            <a:r>
              <a:rPr lang="en-US" dirty="0">
                <a:solidFill>
                  <a:srgbClr val="FF0000"/>
                </a:solidFill>
              </a:rPr>
              <a:t> </a:t>
            </a:r>
            <a:r>
              <a:rPr lang="en-US" dirty="0"/>
              <a:t>(1916). </a:t>
            </a:r>
          </a:p>
          <a:p>
            <a:pPr marL="0" indent="0">
              <a:buNone/>
            </a:pPr>
            <a:r>
              <a:rPr lang="en-US" dirty="0"/>
              <a:t>Gradual adoption of European theories of </a:t>
            </a:r>
            <a:r>
              <a:rPr lang="en-US" dirty="0">
                <a:solidFill>
                  <a:srgbClr val="FF0000"/>
                </a:solidFill>
              </a:rPr>
              <a:t>language, </a:t>
            </a:r>
            <a:r>
              <a:rPr lang="en-US" dirty="0" err="1">
                <a:solidFill>
                  <a:srgbClr val="FF0000"/>
                </a:solidFill>
              </a:rPr>
              <a:t>textuality</a:t>
            </a:r>
            <a:r>
              <a:rPr lang="en-US" dirty="0">
                <a:solidFill>
                  <a:srgbClr val="FF0000"/>
                </a:solidFill>
              </a:rPr>
              <a:t>, gender and subjectivity </a:t>
            </a:r>
            <a:r>
              <a:rPr lang="en-US" dirty="0"/>
              <a:t>to critique discourses of race and racial difference.</a:t>
            </a:r>
          </a:p>
          <a:p>
            <a:pPr marL="0" indent="0">
              <a:buNone/>
            </a:pPr>
            <a:r>
              <a:rPr lang="en-US" dirty="0"/>
              <a:t>Expansion of the field so as to include other ethnicities, first of all </a:t>
            </a:r>
            <a:r>
              <a:rPr lang="en-US" dirty="0">
                <a:solidFill>
                  <a:srgbClr val="FF0000"/>
                </a:solidFill>
              </a:rPr>
              <a:t>Chicano/a and Native American cultures</a:t>
            </a:r>
            <a:r>
              <a:rPr lang="en-US" dirty="0"/>
              <a:t>.</a:t>
            </a:r>
            <a:endParaRPr lang="it-IT" dirty="0"/>
          </a:p>
        </p:txBody>
      </p:sp>
    </p:spTree>
    <p:extLst>
      <p:ext uri="{BB962C8B-B14F-4D97-AF65-F5344CB8AC3E}">
        <p14:creationId xmlns:p14="http://schemas.microsoft.com/office/powerpoint/2010/main" val="99186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0313"/>
            <a:ext cx="10515600" cy="1102290"/>
          </a:xfrm>
        </p:spPr>
        <p:txBody>
          <a:bodyPr/>
          <a:lstStyle/>
          <a:p>
            <a:r>
              <a:rPr lang="it-IT" b="1" dirty="0" err="1"/>
              <a:t>Us</a:t>
            </a:r>
            <a:r>
              <a:rPr lang="it-IT" b="1" dirty="0"/>
              <a:t> vs </a:t>
            </a:r>
            <a:r>
              <a:rPr lang="it-IT" b="1" dirty="0" err="1"/>
              <a:t>Them</a:t>
            </a:r>
            <a:endParaRPr lang="it-IT" b="1" dirty="0"/>
          </a:p>
        </p:txBody>
      </p:sp>
      <p:sp>
        <p:nvSpPr>
          <p:cNvPr id="3" name="Segnaposto contenuto 2"/>
          <p:cNvSpPr>
            <a:spLocks noGrp="1"/>
          </p:cNvSpPr>
          <p:nvPr>
            <p:ph idx="1"/>
          </p:nvPr>
        </p:nvSpPr>
        <p:spPr>
          <a:xfrm>
            <a:off x="838200" y="1164920"/>
            <a:ext cx="10515600" cy="5373665"/>
          </a:xfrm>
        </p:spPr>
        <p:txBody>
          <a:bodyPr>
            <a:normAutofit/>
          </a:bodyPr>
          <a:lstStyle/>
          <a:p>
            <a:pPr marL="0" indent="0">
              <a:buNone/>
            </a:pPr>
            <a:r>
              <a:rPr lang="en-US" sz="3200" dirty="0"/>
              <a:t>Ethnic studies examine how dominant perceptions of cultural identities in Europe and North America tend to postulate a </a:t>
            </a:r>
            <a:r>
              <a:rPr lang="en-US" sz="3200" dirty="0">
                <a:solidFill>
                  <a:srgbClr val="FF0000"/>
                </a:solidFill>
              </a:rPr>
              <a:t>dichotomy</a:t>
            </a:r>
            <a:r>
              <a:rPr lang="en-US" sz="3200" dirty="0"/>
              <a:t> between “Us” (the non-ethnic majority) and “Them” (colonized or old and new migrant communities, characterized as “ethnic”).</a:t>
            </a:r>
          </a:p>
          <a:p>
            <a:pPr marL="0" indent="0">
              <a:buNone/>
            </a:pPr>
            <a:r>
              <a:rPr lang="en-US" sz="3200" dirty="0">
                <a:solidFill>
                  <a:srgbClr val="FF0000"/>
                </a:solidFill>
              </a:rPr>
              <a:t>Ethnic identity or origin </a:t>
            </a:r>
            <a:r>
              <a:rPr lang="en-US" sz="3200" dirty="0"/>
              <a:t>= an individual’s ancestral heritage.</a:t>
            </a:r>
          </a:p>
          <a:p>
            <a:pPr marL="0" indent="0">
              <a:buNone/>
            </a:pPr>
            <a:r>
              <a:rPr lang="en-US" sz="3200" dirty="0">
                <a:solidFill>
                  <a:srgbClr val="FF0000"/>
                </a:solidFill>
              </a:rPr>
              <a:t>Ethnocentrism</a:t>
            </a:r>
            <a:r>
              <a:rPr lang="en-US" sz="3200" dirty="0"/>
              <a:t> = the belief that a cultural community or ancestry is superior.</a:t>
            </a:r>
          </a:p>
          <a:p>
            <a:pPr marL="0" indent="0">
              <a:buNone/>
            </a:pPr>
            <a:r>
              <a:rPr lang="en-US" sz="3200" dirty="0" err="1">
                <a:solidFill>
                  <a:srgbClr val="FF0000"/>
                </a:solidFill>
              </a:rPr>
              <a:t>Ethnicism</a:t>
            </a:r>
            <a:r>
              <a:rPr lang="en-US" sz="3200" dirty="0"/>
              <a:t> = protest/resistance against the oppression and exploitation of “ethnics” by the dominant group.</a:t>
            </a:r>
          </a:p>
        </p:txBody>
      </p:sp>
    </p:spTree>
    <p:extLst>
      <p:ext uri="{BB962C8B-B14F-4D97-AF65-F5344CB8AC3E}">
        <p14:creationId xmlns:p14="http://schemas.microsoft.com/office/powerpoint/2010/main" val="223543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Ethnicity, Ethnic Identity, Ethnic Group</a:t>
            </a:r>
            <a:endParaRPr lang="it-IT" b="1" dirty="0"/>
          </a:p>
        </p:txBody>
      </p:sp>
      <p:sp>
        <p:nvSpPr>
          <p:cNvPr id="3" name="Segnaposto contenuto 2"/>
          <p:cNvSpPr>
            <a:spLocks noGrp="1"/>
          </p:cNvSpPr>
          <p:nvPr>
            <p:ph idx="1"/>
          </p:nvPr>
        </p:nvSpPr>
        <p:spPr/>
        <p:txBody>
          <a:bodyPr>
            <a:normAutofit lnSpcReduction="10000"/>
          </a:bodyPr>
          <a:lstStyle/>
          <a:p>
            <a:pPr marL="0" indent="0">
              <a:buNone/>
            </a:pPr>
            <a:r>
              <a:rPr lang="en-US" dirty="0">
                <a:solidFill>
                  <a:srgbClr val="FF0000"/>
                </a:solidFill>
              </a:rPr>
              <a:t>Sian Jones </a:t>
            </a:r>
            <a:r>
              <a:rPr lang="it-IT" dirty="0"/>
              <a:t>(</a:t>
            </a:r>
            <a:r>
              <a:rPr lang="it-IT" i="1" dirty="0">
                <a:solidFill>
                  <a:srgbClr val="FF0000"/>
                </a:solidFill>
              </a:rPr>
              <a:t>Th</a:t>
            </a:r>
            <a:r>
              <a:rPr lang="it-IT" dirty="0">
                <a:solidFill>
                  <a:srgbClr val="FF0000"/>
                </a:solidFill>
              </a:rPr>
              <a:t>e</a:t>
            </a:r>
            <a:r>
              <a:rPr lang="it-IT" i="1" dirty="0">
                <a:solidFill>
                  <a:srgbClr val="FF0000"/>
                </a:solidFill>
              </a:rPr>
              <a:t> </a:t>
            </a:r>
            <a:r>
              <a:rPr lang="it-IT" i="1" dirty="0" err="1">
                <a:solidFill>
                  <a:srgbClr val="FF0000"/>
                </a:solidFill>
              </a:rPr>
              <a:t>Archaeology</a:t>
            </a:r>
            <a:r>
              <a:rPr lang="it-IT" i="1" dirty="0">
                <a:solidFill>
                  <a:srgbClr val="FF0000"/>
                </a:solidFill>
              </a:rPr>
              <a:t> of </a:t>
            </a:r>
            <a:r>
              <a:rPr lang="it-IT" i="1" dirty="0" err="1">
                <a:solidFill>
                  <a:srgbClr val="FF0000"/>
                </a:solidFill>
              </a:rPr>
              <a:t>Ethnicity</a:t>
            </a:r>
            <a:r>
              <a:rPr lang="it-IT" dirty="0"/>
              <a:t>, 1997)</a:t>
            </a:r>
            <a:r>
              <a:rPr lang="en-US" dirty="0"/>
              <a:t>:</a:t>
            </a:r>
          </a:p>
          <a:p>
            <a:pPr marL="0" indent="0">
              <a:buNone/>
            </a:pPr>
            <a:r>
              <a:rPr lang="en-US" dirty="0"/>
              <a:t>Ethnicity = “all those social and psychological phenomena associated with a culturally constructed group identity.”</a:t>
            </a:r>
          </a:p>
          <a:p>
            <a:pPr marL="0" indent="0">
              <a:buNone/>
            </a:pPr>
            <a:r>
              <a:rPr lang="en-US" dirty="0"/>
              <a:t>Ethnic identity = “that aspect of a person’s self-conceptualization which results from identification with a broader group in opposition to others on the basis of perceived cultural differentiation and/or common descent.”</a:t>
            </a:r>
          </a:p>
          <a:p>
            <a:pPr marL="0" indent="0">
              <a:buNone/>
            </a:pPr>
            <a:r>
              <a:rPr lang="en-US" dirty="0"/>
              <a:t>Ethnic group = “any group of people who set themselves apart and/or are set apart by others with whom they interact or co-exist on the basis of their perceptions of cultural differentiation and/or common ancestry.”</a:t>
            </a:r>
            <a:endParaRPr lang="it-IT" dirty="0"/>
          </a:p>
        </p:txBody>
      </p:sp>
    </p:spTree>
    <p:extLst>
      <p:ext uri="{BB962C8B-B14F-4D97-AF65-F5344CB8AC3E}">
        <p14:creationId xmlns:p14="http://schemas.microsoft.com/office/powerpoint/2010/main" val="269702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t>Ethnicity</a:t>
            </a:r>
            <a:r>
              <a:rPr lang="it-IT" b="1" dirty="0"/>
              <a:t> and </a:t>
            </a:r>
            <a:r>
              <a:rPr lang="it-IT" b="1" dirty="0" err="1"/>
              <a:t>Practice</a:t>
            </a:r>
            <a:r>
              <a:rPr lang="it-IT" b="1" dirty="0"/>
              <a:t> </a:t>
            </a:r>
            <a:r>
              <a:rPr lang="it-IT" b="1" dirty="0" err="1"/>
              <a:t>Theory</a:t>
            </a:r>
            <a:endParaRPr lang="it-IT" b="1" dirty="0"/>
          </a:p>
        </p:txBody>
      </p:sp>
      <p:sp>
        <p:nvSpPr>
          <p:cNvPr id="3" name="Segnaposto contenuto 2"/>
          <p:cNvSpPr>
            <a:spLocks noGrp="1"/>
          </p:cNvSpPr>
          <p:nvPr>
            <p:ph idx="1"/>
          </p:nvPr>
        </p:nvSpPr>
        <p:spPr>
          <a:xfrm>
            <a:off x="838200" y="1465546"/>
            <a:ext cx="10515600" cy="5123144"/>
          </a:xfrm>
        </p:spPr>
        <p:txBody>
          <a:bodyPr>
            <a:normAutofit/>
          </a:bodyPr>
          <a:lstStyle/>
          <a:p>
            <a:pPr marL="0" indent="0">
              <a:buNone/>
            </a:pPr>
            <a:r>
              <a:rPr lang="en-US" sz="3400" dirty="0">
                <a:solidFill>
                  <a:srgbClr val="FF0000"/>
                </a:solidFill>
              </a:rPr>
              <a:t>Sian Jones</a:t>
            </a:r>
            <a:r>
              <a:rPr lang="en-US" sz="3400" dirty="0"/>
              <a:t>: “ethnicity is not a passive reflection of similarities and differences in the cultural practices and structural conditions in which people are socialized,” nor is ethnicity “produced entirely in the process of social interaction.” </a:t>
            </a:r>
          </a:p>
          <a:p>
            <a:pPr marL="0" indent="0">
              <a:buNone/>
            </a:pPr>
            <a:r>
              <a:rPr lang="en-US" sz="3400" dirty="0"/>
              <a:t>Ethnicity = result of both </a:t>
            </a:r>
            <a:r>
              <a:rPr lang="en-US" sz="3400" dirty="0">
                <a:solidFill>
                  <a:srgbClr val="FF0000"/>
                </a:solidFill>
              </a:rPr>
              <a:t>conscious and subliminal recognition </a:t>
            </a:r>
            <a:r>
              <a:rPr lang="en-US" sz="3400" dirty="0"/>
              <a:t>of the </a:t>
            </a:r>
            <a:r>
              <a:rPr lang="en-US" sz="3400" dirty="0">
                <a:solidFill>
                  <a:srgbClr val="FF0000"/>
                </a:solidFill>
              </a:rPr>
              <a:t>collective</a:t>
            </a:r>
            <a:r>
              <a:rPr lang="en-US" sz="3400" dirty="0"/>
              <a:t> and </a:t>
            </a:r>
            <a:r>
              <a:rPr lang="en-US" sz="3400" dirty="0">
                <a:solidFill>
                  <a:srgbClr val="FF0000"/>
                </a:solidFill>
              </a:rPr>
              <a:t>individual</a:t>
            </a:r>
            <a:r>
              <a:rPr lang="en-US" sz="3400" dirty="0"/>
              <a:t> forms of human agency.</a:t>
            </a:r>
          </a:p>
          <a:p>
            <a:pPr marL="0" indent="0">
              <a:buNone/>
            </a:pPr>
            <a:r>
              <a:rPr lang="en-US" sz="3400" dirty="0"/>
              <a:t>Practice theory = focus on “the relationship between </a:t>
            </a:r>
            <a:r>
              <a:rPr lang="en-US" sz="3400" dirty="0">
                <a:solidFill>
                  <a:srgbClr val="FF0000"/>
                </a:solidFill>
              </a:rPr>
              <a:t>objective conditions </a:t>
            </a:r>
            <a:r>
              <a:rPr lang="en-US" sz="3400" dirty="0"/>
              <a:t>and </a:t>
            </a:r>
            <a:r>
              <a:rPr lang="en-US" sz="3400" dirty="0">
                <a:solidFill>
                  <a:srgbClr val="FF0000"/>
                </a:solidFill>
              </a:rPr>
              <a:t>subjective perceptions</a:t>
            </a:r>
            <a:r>
              <a:rPr lang="en-US" sz="3400" dirty="0"/>
              <a:t>.”</a:t>
            </a:r>
            <a:endParaRPr lang="it-IT" sz="3400" dirty="0"/>
          </a:p>
        </p:txBody>
      </p:sp>
    </p:spTree>
    <p:extLst>
      <p:ext uri="{BB962C8B-B14F-4D97-AF65-F5344CB8AC3E}">
        <p14:creationId xmlns:p14="http://schemas.microsoft.com/office/powerpoint/2010/main" val="352841516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2" ma:contentTypeDescription="Create a new document." ma:contentTypeScope="" ma:versionID="e1a25a1dd7bbb2fcc27b8178b24534b4">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44d9c329184ca9b5980eb424e0bafcf7"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EE5E08-15A8-4D40-ADEB-4FD64748F110}">
  <ds:schemaRefs>
    <ds:schemaRef ds:uri="http://purl.org/dc/terms/"/>
    <ds:schemaRef ds:uri="http://schemas.openxmlformats.org/package/2006/metadata/core-properties"/>
    <ds:schemaRef ds:uri="http://purl.org/dc/dcmitype/"/>
    <ds:schemaRef ds:uri="http://schemas.microsoft.com/office/infopath/2007/PartnerControls"/>
    <ds:schemaRef ds:uri="ed468a1d-be4c-4419-bcf5-210cc53d3a6d"/>
    <ds:schemaRef ds:uri="http://purl.org/dc/elements/1.1/"/>
    <ds:schemaRef ds:uri="http://schemas.microsoft.com/office/2006/documentManagement/types"/>
    <ds:schemaRef ds:uri="e81b1abb-2002-435a-a018-5721bb4a0db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E4C26A7-67D1-4579-8154-08F0FAF1A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468a1d-be4c-4419-bcf5-210cc53d3a6d"/>
    <ds:schemaRef ds:uri="e81b1abb-2002-435a-a018-5721bb4a0d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8E29D7-01F5-4ECF-A361-BFE69B506D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Goccia</Template>
  <TotalTime>740</TotalTime>
  <Words>5950</Words>
  <Application>Microsoft Office PowerPoint</Application>
  <PresentationFormat>Widescreen</PresentationFormat>
  <Paragraphs>164</Paragraphs>
  <Slides>50</Slides>
  <Notes>1</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50</vt:i4>
      </vt:variant>
    </vt:vector>
  </HeadingPairs>
  <TitlesOfParts>
    <vt:vector size="62" baseType="lpstr">
      <vt:lpstr>Abadi Extra Light</vt:lpstr>
      <vt:lpstr>Arial</vt:lpstr>
      <vt:lpstr>Bookman Old Style</vt:lpstr>
      <vt:lpstr>Calibri</vt:lpstr>
      <vt:lpstr>Calibri Light</vt:lpstr>
      <vt:lpstr>Rockwell</vt:lpstr>
      <vt:lpstr>Rockwell Condensed</vt:lpstr>
      <vt:lpstr>Times New Roman</vt:lpstr>
      <vt:lpstr>Wingdings</vt:lpstr>
      <vt:lpstr>3_Office Theme</vt:lpstr>
      <vt:lpstr>Legno</vt:lpstr>
      <vt:lpstr>Damask</vt:lpstr>
      <vt:lpstr>Presentazione standard di PowerPoint</vt:lpstr>
      <vt:lpstr>Race Is a Social Construction</vt:lpstr>
      <vt:lpstr>Critical Race Theory</vt:lpstr>
      <vt:lpstr>Whiteness Studies</vt:lpstr>
      <vt:lpstr>Race and Intersectionalty</vt:lpstr>
      <vt:lpstr>Ethnic Studies</vt:lpstr>
      <vt:lpstr>Us vs Them</vt:lpstr>
      <vt:lpstr>Ethnicity, Ethnic Identity, Ethnic Group</vt:lpstr>
      <vt:lpstr>Ethnicity and Practice Theory</vt:lpstr>
      <vt:lpstr>The “Habitus”</vt:lpstr>
      <vt:lpstr>The Multidimensionality of Ethnicity</vt:lpstr>
      <vt:lpstr>THE VANISHING AMERICAN</vt:lpstr>
      <vt:lpstr>FICTIONS OF AMERICANNESS</vt:lpstr>
      <vt:lpstr>THE INDIAN REMOVAL ACT</vt:lpstr>
      <vt:lpstr>THE REMOVAL ACT (1830)</vt:lpstr>
      <vt:lpstr>THE TRAIL OF TEARS</vt:lpstr>
      <vt:lpstr>NATIVE AMERICAN RESISTANCE</vt:lpstr>
      <vt:lpstr>NATIVE AMERICAN LITERATURE</vt:lpstr>
      <vt:lpstr>ORIGINS</vt:lpstr>
      <vt:lpstr>THE WEB OF STORY-TELLING</vt:lpstr>
      <vt:lpstr>NATIVE AMERICAN RENAISSANCE</vt:lpstr>
      <vt:lpstr>A MIXED (INTERSECTING) HERITAGE</vt:lpstr>
      <vt:lpstr>LESLIE MARMON SILKO</vt:lpstr>
      <vt:lpstr>CROSSING TIMES AND STORIES</vt:lpstr>
      <vt:lpstr>AN (AB)ORIGINAL TRAUMA</vt:lpstr>
      <vt:lpstr>PUEBLO-LAGUNA/TRADITIONAL AND CHRISTIAN/MODERNIST MYTHOLOGY</vt:lpstr>
      <vt:lpstr>A COMPLEX OF CEREMONIES</vt:lpstr>
      <vt:lpstr>Presentazione standard di PowerPoint</vt:lpstr>
      <vt:lpstr>THE LAND AND THE PAGE</vt:lpstr>
      <vt:lpstr>A MIXING OF TRADITIONS</vt:lpstr>
      <vt:lpstr>PHILIP JAMES DE LOUTHERBOURG, LAKE SCENE, 1792</vt:lpstr>
      <vt:lpstr>WILLIAM HAVEL, TINTERN ABBEY (1820)</vt:lpstr>
      <vt:lpstr>William Turner, Slavers Throwing overboard the Dead and Dying (1840)</vt:lpstr>
      <vt:lpstr>WASTE LANDS</vt:lpstr>
      <vt:lpstr>Presentazione standard di PowerPoint</vt:lpstr>
      <vt:lpstr>WHITE SANDS</vt:lpstr>
      <vt:lpstr>JACKPILE OPEN PIT URANIUM MINE</vt:lpstr>
      <vt:lpstr>MYTHS OF ORIGINS</vt:lpstr>
      <vt:lpstr>A MOBILE WEB OF TRADITIONS</vt:lpstr>
      <vt:lpstr>FIGHTING WITCHERY, BECOMING A MEDIATOR</vt:lpstr>
      <vt:lpstr>A PLACE IN THE WORLD</vt:lpstr>
      <vt:lpstr>REFUSING TO BE PART OF SOMEONE ELSE’S STORY</vt:lpstr>
      <vt:lpstr>BUT AT THE END…</vt:lpstr>
      <vt:lpstr>Caspar David Friedrich, Wanderer above the Sea of Fog (1818)</vt:lpstr>
      <vt:lpstr>…BACK TO THE CENTER</vt:lpstr>
      <vt:lpstr>MULTIPLE TIMELINES</vt:lpstr>
      <vt:lpstr>THE MAIN, “CONTEMPORARY” TIMELINE (1945-1948)</vt:lpstr>
      <vt:lpstr>OTHER TAYOS</vt:lpstr>
      <vt:lpstr>THE MYTHICAL TIMELINE </vt:lpstr>
      <vt:lpstr>A NATIVE PARSIFAL/ULYSSES/(CHRIST?)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valerio.deangelis@unimc.it</cp:lastModifiedBy>
  <cp:revision>830</cp:revision>
  <dcterms:created xsi:type="dcterms:W3CDTF">2020-06-29T15:41:40Z</dcterms:created>
  <dcterms:modified xsi:type="dcterms:W3CDTF">2022-11-06T00:11:33Z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