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64" r:id="rId1"/>
  </p:sldMasterIdLst>
  <p:notesMasterIdLst>
    <p:notesMasterId r:id="rId27"/>
  </p:notesMasterIdLst>
  <p:sldIdLst>
    <p:sldId id="256" r:id="rId2"/>
    <p:sldId id="259" r:id="rId3"/>
    <p:sldId id="361" r:id="rId4"/>
    <p:sldId id="362" r:id="rId5"/>
    <p:sldId id="363" r:id="rId6"/>
    <p:sldId id="332" r:id="rId7"/>
    <p:sldId id="334" r:id="rId8"/>
    <p:sldId id="350" r:id="rId9"/>
    <p:sldId id="351" r:id="rId10"/>
    <p:sldId id="360" r:id="rId11"/>
    <p:sldId id="336" r:id="rId12"/>
    <p:sldId id="294" r:id="rId13"/>
    <p:sldId id="296" r:id="rId14"/>
    <p:sldId id="329" r:id="rId15"/>
    <p:sldId id="337" r:id="rId16"/>
    <p:sldId id="349" r:id="rId17"/>
    <p:sldId id="348" r:id="rId18"/>
    <p:sldId id="353" r:id="rId19"/>
    <p:sldId id="354" r:id="rId20"/>
    <p:sldId id="356" r:id="rId21"/>
    <p:sldId id="355" r:id="rId22"/>
    <p:sldId id="310" r:id="rId23"/>
    <p:sldId id="357" r:id="rId24"/>
    <p:sldId id="359" r:id="rId25"/>
    <p:sldId id="364" r:id="rId26"/>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966FF"/>
    <a:srgbClr val="592FF1"/>
    <a:srgbClr val="E0DAF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3575" autoAdjust="0"/>
  </p:normalViewPr>
  <p:slideViewPr>
    <p:cSldViewPr>
      <p:cViewPr varScale="1">
        <p:scale>
          <a:sx n="62" d="100"/>
          <a:sy n="62" d="100"/>
        </p:scale>
        <p:origin x="1404" y="54"/>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it-IT"/>
          </a:p>
        </p:txBody>
      </p:sp>
      <p:sp>
        <p:nvSpPr>
          <p:cNvPr id="3" name="Segnaposto data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5B9DCE04-9139-4A39-BFD9-16572BE6BBF2}" type="datetimeFigureOut">
              <a:rPr lang="it-IT"/>
              <a:pPr>
                <a:defRPr/>
              </a:pPr>
              <a:t>18/10/2023</a:t>
            </a:fld>
            <a:endParaRPr lang="it-IT"/>
          </a:p>
        </p:txBody>
      </p:sp>
      <p:sp>
        <p:nvSpPr>
          <p:cNvPr id="4" name="Segnaposto immagine diapositiva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it-IT" noProof="0"/>
          </a:p>
        </p:txBody>
      </p:sp>
      <p:sp>
        <p:nvSpPr>
          <p:cNvPr id="5" name="Segnaposto note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it-IT" noProof="0"/>
              <a:t>Fare clic per modificare stili del testo dello schema</a:t>
            </a:r>
          </a:p>
          <a:p>
            <a:pPr lvl="1"/>
            <a:r>
              <a:rPr lang="it-IT" noProof="0"/>
              <a:t>Secondo livello</a:t>
            </a:r>
          </a:p>
          <a:p>
            <a:pPr lvl="2"/>
            <a:r>
              <a:rPr lang="it-IT" noProof="0"/>
              <a:t>Terzo livello</a:t>
            </a:r>
          </a:p>
          <a:p>
            <a:pPr lvl="3"/>
            <a:r>
              <a:rPr lang="it-IT" noProof="0"/>
              <a:t>Quarto livello</a:t>
            </a:r>
          </a:p>
          <a:p>
            <a:pPr lvl="4"/>
            <a:r>
              <a:rPr lang="it-IT" noProof="0"/>
              <a:t>Quinto livello</a:t>
            </a:r>
          </a:p>
        </p:txBody>
      </p:sp>
      <p:sp>
        <p:nvSpPr>
          <p:cNvPr id="6" name="Segnaposto piè di pagina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it-IT"/>
          </a:p>
        </p:txBody>
      </p:sp>
      <p:sp>
        <p:nvSpPr>
          <p:cNvPr id="7" name="Segnaposto numero diapositiva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D53DA82F-11AC-46AD-AA94-0499719EE662}" type="slidenum">
              <a:rPr lang="it-IT"/>
              <a:pPr>
                <a:defRPr/>
              </a:pPr>
              <a:t>‹N›</a:t>
            </a:fld>
            <a:endParaRPr lang="it-IT"/>
          </a:p>
        </p:txBody>
      </p:sp>
    </p:spTree>
    <p:extLst>
      <p:ext uri="{BB962C8B-B14F-4D97-AF65-F5344CB8AC3E}">
        <p14:creationId xmlns:p14="http://schemas.microsoft.com/office/powerpoint/2010/main" val="432492220"/>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Slide Image Placeholder 1"/>
          <p:cNvSpPr>
            <a:spLocks noGrp="1" noRot="1" noChangeAspect="1" noTextEdit="1"/>
          </p:cNvSpPr>
          <p:nvPr>
            <p:ph type="sldImg"/>
          </p:nvPr>
        </p:nvSpPr>
        <p:spPr bwMode="auto">
          <a:noFill/>
          <a:ln>
            <a:solidFill>
              <a:srgbClr val="000000"/>
            </a:solidFill>
            <a:miter lim="800000"/>
            <a:headEnd/>
            <a:tailEnd/>
          </a:ln>
        </p:spPr>
      </p:sp>
      <p:sp>
        <p:nvSpPr>
          <p:cNvPr id="24579"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a:p>
        </p:txBody>
      </p:sp>
      <p:sp>
        <p:nvSpPr>
          <p:cNvPr id="2458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DE9C478D-17E6-42F1-8F79-C5F6178C14E4}" type="slidenum">
              <a:rPr lang="en-US" smtClean="0"/>
              <a:pPr/>
              <a:t>17</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le 1"/>
          <p:cNvSpPr>
            <a:spLocks noGrp="1"/>
          </p:cNvSpPr>
          <p:nvPr>
            <p:ph type="ctrTitle"/>
          </p:nvPr>
        </p:nvSpPr>
        <p:spPr>
          <a:xfrm>
            <a:off x="866442" y="1447801"/>
            <a:ext cx="6620968" cy="3329581"/>
          </a:xfrm>
        </p:spPr>
        <p:txBody>
          <a:bodyPr anchor="b"/>
          <a:lstStyle>
            <a:lvl1pPr>
              <a:defRPr sz="7200"/>
            </a:lvl1pPr>
          </a:lstStyle>
          <a:p>
            <a:r>
              <a:rPr lang="it-IT"/>
              <a:t>Fare clic per modificare lo stile del titolo dello schema</a:t>
            </a:r>
            <a:endParaRPr lang="en-US" dirty="0"/>
          </a:p>
        </p:txBody>
      </p:sp>
      <p:sp>
        <p:nvSpPr>
          <p:cNvPr id="3" name="Subtitle 2"/>
          <p:cNvSpPr>
            <a:spLocks noGrp="1"/>
          </p:cNvSpPr>
          <p:nvPr>
            <p:ph type="subTitle" idx="1"/>
          </p:nvPr>
        </p:nvSpPr>
        <p:spPr>
          <a:xfrm>
            <a:off x="866442" y="4777380"/>
            <a:ext cx="662096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a:t>Fare clic per modificare lo stile del sottotitolo dello schema</a:t>
            </a:r>
            <a:endParaRPr lang="en-US" dirty="0"/>
          </a:p>
        </p:txBody>
      </p:sp>
      <p:sp>
        <p:nvSpPr>
          <p:cNvPr id="4" name="Date Placeholder 3"/>
          <p:cNvSpPr>
            <a:spLocks noGrp="1"/>
          </p:cNvSpPr>
          <p:nvPr>
            <p:ph type="dt" sz="half" idx="10"/>
          </p:nvPr>
        </p:nvSpPr>
        <p:spPr/>
        <p:txBody>
          <a:bodyPr/>
          <a:lstStyle/>
          <a:p>
            <a:pPr>
              <a:defRPr/>
            </a:pPr>
            <a:endParaRPr lang="en-GB"/>
          </a:p>
        </p:txBody>
      </p:sp>
      <p:sp>
        <p:nvSpPr>
          <p:cNvPr id="5" name="Footer Placeholder 4"/>
          <p:cNvSpPr>
            <a:spLocks noGrp="1"/>
          </p:cNvSpPr>
          <p:nvPr>
            <p:ph type="ftr" sz="quarter" idx="11"/>
          </p:nvPr>
        </p:nvSpPr>
        <p:spPr/>
        <p:txBody>
          <a:bodyPr/>
          <a:lstStyle/>
          <a:p>
            <a:pPr>
              <a:defRPr/>
            </a:pPr>
            <a:endParaRPr lang="en-GB"/>
          </a:p>
        </p:txBody>
      </p:sp>
      <p:sp>
        <p:nvSpPr>
          <p:cNvPr id="6" name="Slide Number Placeholder 5"/>
          <p:cNvSpPr>
            <a:spLocks noGrp="1"/>
          </p:cNvSpPr>
          <p:nvPr>
            <p:ph type="sldNum" sz="quarter" idx="12"/>
          </p:nvPr>
        </p:nvSpPr>
        <p:spPr/>
        <p:txBody>
          <a:bodyPr/>
          <a:lstStyle/>
          <a:p>
            <a:pPr>
              <a:defRPr/>
            </a:pPr>
            <a:fld id="{565908CE-5E6F-4CBA-9EED-05F324B1BB76}" type="slidenum">
              <a:rPr lang="en-GB" smtClean="0"/>
              <a:pPr>
                <a:defRPr/>
              </a:pPr>
              <a:t>‹N›</a:t>
            </a:fld>
            <a:endParaRPr lang="en-GB"/>
          </a:p>
        </p:txBody>
      </p:sp>
    </p:spTree>
    <p:extLst>
      <p:ext uri="{BB962C8B-B14F-4D97-AF65-F5344CB8AC3E}">
        <p14:creationId xmlns:p14="http://schemas.microsoft.com/office/powerpoint/2010/main" val="3697869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Immagine panoramica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866443" y="4800587"/>
            <a:ext cx="6620967" cy="566738"/>
          </a:xfrm>
        </p:spPr>
        <p:txBody>
          <a:bodyPr anchor="b">
            <a:normAutofit/>
          </a:bodyPr>
          <a:lstStyle>
            <a:lvl1pPr algn="l">
              <a:defRPr sz="2400" b="0"/>
            </a:lvl1pPr>
          </a:lstStyle>
          <a:p>
            <a:r>
              <a:rPr lang="it-IT"/>
              <a:t>Fare clic per modificare lo stile del titolo dello schema</a:t>
            </a:r>
            <a:endParaRPr lang="en-US" dirty="0"/>
          </a:p>
        </p:txBody>
      </p:sp>
      <p:sp>
        <p:nvSpPr>
          <p:cNvPr id="3" name="Picture Placeholder 2"/>
          <p:cNvSpPr>
            <a:spLocks noGrp="1" noChangeAspect="1"/>
          </p:cNvSpPr>
          <p:nvPr>
            <p:ph type="pic" idx="1"/>
          </p:nvPr>
        </p:nvSpPr>
        <p:spPr>
          <a:xfrm>
            <a:off x="866442" y="685800"/>
            <a:ext cx="662096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it-IT"/>
              <a:t>Fare clic sull'icona per inserire un'immagine</a:t>
            </a:r>
            <a:endParaRPr lang="en-US" dirty="0"/>
          </a:p>
        </p:txBody>
      </p:sp>
      <p:sp>
        <p:nvSpPr>
          <p:cNvPr id="4" name="Text Placeholder 3"/>
          <p:cNvSpPr>
            <a:spLocks noGrp="1"/>
          </p:cNvSpPr>
          <p:nvPr>
            <p:ph type="body" sz="half" idx="2"/>
          </p:nvPr>
        </p:nvSpPr>
        <p:spPr>
          <a:xfrm>
            <a:off x="866443" y="5367325"/>
            <a:ext cx="662096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5" name="Date Placeholder 4"/>
          <p:cNvSpPr>
            <a:spLocks noGrp="1"/>
          </p:cNvSpPr>
          <p:nvPr>
            <p:ph type="dt" sz="half" idx="10"/>
          </p:nvPr>
        </p:nvSpPr>
        <p:spPr/>
        <p:txBody>
          <a:bodyPr/>
          <a:lstStyle/>
          <a:p>
            <a:pPr>
              <a:defRPr/>
            </a:pPr>
            <a:endParaRPr lang="en-GB"/>
          </a:p>
        </p:txBody>
      </p:sp>
      <p:sp>
        <p:nvSpPr>
          <p:cNvPr id="6" name="Footer Placeholder 5"/>
          <p:cNvSpPr>
            <a:spLocks noGrp="1"/>
          </p:cNvSpPr>
          <p:nvPr>
            <p:ph type="ftr" sz="quarter" idx="11"/>
          </p:nvPr>
        </p:nvSpPr>
        <p:spPr/>
        <p:txBody>
          <a:bodyPr/>
          <a:lstStyle/>
          <a:p>
            <a:pPr>
              <a:defRPr/>
            </a:pPr>
            <a:endParaRPr lang="en-GB"/>
          </a:p>
        </p:txBody>
      </p:sp>
      <p:sp>
        <p:nvSpPr>
          <p:cNvPr id="7" name="Slide Number Placeholder 6"/>
          <p:cNvSpPr>
            <a:spLocks noGrp="1"/>
          </p:cNvSpPr>
          <p:nvPr>
            <p:ph type="sldNum" sz="quarter" idx="12"/>
          </p:nvPr>
        </p:nvSpPr>
        <p:spPr/>
        <p:txBody>
          <a:bodyPr/>
          <a:lstStyle/>
          <a:p>
            <a:pPr>
              <a:defRPr/>
            </a:pPr>
            <a:fld id="{014ED1AD-6841-4251-AF89-25B0B72552F4}" type="slidenum">
              <a:rPr lang="en-GB" smtClean="0"/>
              <a:pPr>
                <a:defRPr/>
              </a:pPr>
              <a:t>‹N›</a:t>
            </a:fld>
            <a:endParaRPr lang="en-GB"/>
          </a:p>
        </p:txBody>
      </p:sp>
    </p:spTree>
    <p:extLst>
      <p:ext uri="{BB962C8B-B14F-4D97-AF65-F5344CB8AC3E}">
        <p14:creationId xmlns:p14="http://schemas.microsoft.com/office/powerpoint/2010/main" val="94101613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olo e sottotitolo">
    <p:spTree>
      <p:nvGrpSpPr>
        <p:cNvPr id="1" name=""/>
        <p:cNvGrpSpPr/>
        <p:nvPr/>
      </p:nvGrpSpPr>
      <p:grpSpPr>
        <a:xfrm>
          <a:off x="0" y="0"/>
          <a:ext cx="0" cy="0"/>
          <a:chOff x="0" y="0"/>
          <a:chExt cx="0" cy="0"/>
        </a:xfrm>
      </p:grpSpPr>
      <p:sp>
        <p:nvSpPr>
          <p:cNvPr id="2" name="Title 1"/>
          <p:cNvSpPr>
            <a:spLocks noGrp="1"/>
          </p:cNvSpPr>
          <p:nvPr>
            <p:ph type="title"/>
          </p:nvPr>
        </p:nvSpPr>
        <p:spPr>
          <a:xfrm>
            <a:off x="866442" y="1447800"/>
            <a:ext cx="6620968" cy="1981200"/>
          </a:xfrm>
        </p:spPr>
        <p:txBody>
          <a:bodyPr/>
          <a:lstStyle>
            <a:lvl1pPr>
              <a:defRPr sz="4800"/>
            </a:lvl1pPr>
          </a:lstStyle>
          <a:p>
            <a:r>
              <a:rPr lang="it-IT"/>
              <a:t>Fare clic per modificare lo stile del titolo dello schema</a:t>
            </a:r>
            <a:endParaRPr lang="en-US" dirty="0"/>
          </a:p>
        </p:txBody>
      </p:sp>
      <p:sp>
        <p:nvSpPr>
          <p:cNvPr id="8" name="Text Placeholder 3"/>
          <p:cNvSpPr>
            <a:spLocks noGrp="1"/>
          </p:cNvSpPr>
          <p:nvPr>
            <p:ph type="body" sz="half" idx="2"/>
          </p:nvPr>
        </p:nvSpPr>
        <p:spPr>
          <a:xfrm>
            <a:off x="866442" y="3657600"/>
            <a:ext cx="6620968"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pPr>
              <a:defRPr/>
            </a:pPr>
            <a:endParaRPr lang="en-GB"/>
          </a:p>
        </p:txBody>
      </p:sp>
      <p:sp>
        <p:nvSpPr>
          <p:cNvPr id="5" name="Footer Placeholder 4"/>
          <p:cNvSpPr>
            <a:spLocks noGrp="1"/>
          </p:cNvSpPr>
          <p:nvPr>
            <p:ph type="ftr" sz="quarter" idx="11"/>
          </p:nvPr>
        </p:nvSpPr>
        <p:spPr/>
        <p:txBody>
          <a:bodyPr/>
          <a:lstStyle/>
          <a:p>
            <a:pPr>
              <a:defRPr/>
            </a:pPr>
            <a:endParaRPr lang="en-GB"/>
          </a:p>
        </p:txBody>
      </p:sp>
      <p:sp>
        <p:nvSpPr>
          <p:cNvPr id="6" name="Slide Number Placeholder 5"/>
          <p:cNvSpPr>
            <a:spLocks noGrp="1"/>
          </p:cNvSpPr>
          <p:nvPr>
            <p:ph type="sldNum" sz="quarter" idx="12"/>
          </p:nvPr>
        </p:nvSpPr>
        <p:spPr/>
        <p:txBody>
          <a:bodyPr/>
          <a:lstStyle/>
          <a:p>
            <a:pPr>
              <a:defRPr/>
            </a:pPr>
            <a:fld id="{014ED1AD-6841-4251-AF89-25B0B72552F4}" type="slidenum">
              <a:rPr lang="en-GB" smtClean="0"/>
              <a:pPr>
                <a:defRPr/>
              </a:pPr>
              <a:t>‹N›</a:t>
            </a:fld>
            <a:endParaRPr lang="en-GB"/>
          </a:p>
        </p:txBody>
      </p:sp>
    </p:spTree>
    <p:extLst>
      <p:ext uri="{BB962C8B-B14F-4D97-AF65-F5344CB8AC3E}">
        <p14:creationId xmlns:p14="http://schemas.microsoft.com/office/powerpoint/2010/main" val="81482441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itazione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1181409" y="1447800"/>
            <a:ext cx="6001049" cy="2323374"/>
          </a:xfrm>
        </p:spPr>
        <p:txBody>
          <a:bodyPr/>
          <a:lstStyle>
            <a:lvl1pPr>
              <a:defRPr sz="4800"/>
            </a:lvl1pPr>
          </a:lstStyle>
          <a:p>
            <a:r>
              <a:rPr lang="it-IT"/>
              <a:t>Fare clic per modificare lo stile del titolo dello schema</a:t>
            </a:r>
            <a:endParaRPr lang="en-US" dirty="0"/>
          </a:p>
        </p:txBody>
      </p:sp>
      <p:sp>
        <p:nvSpPr>
          <p:cNvPr id="11" name="Text Placeholder 3"/>
          <p:cNvSpPr>
            <a:spLocks noGrp="1"/>
          </p:cNvSpPr>
          <p:nvPr>
            <p:ph type="body" sz="half" idx="14"/>
          </p:nvPr>
        </p:nvSpPr>
        <p:spPr>
          <a:xfrm>
            <a:off x="1448177" y="3771174"/>
            <a:ext cx="546115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it-IT"/>
              <a:t>Fare clic per modificare gli stili del testo dello schema</a:t>
            </a:r>
          </a:p>
        </p:txBody>
      </p:sp>
      <p:sp>
        <p:nvSpPr>
          <p:cNvPr id="10" name="Text Placeholder 3"/>
          <p:cNvSpPr>
            <a:spLocks noGrp="1"/>
          </p:cNvSpPr>
          <p:nvPr>
            <p:ph type="body" sz="half" idx="2"/>
          </p:nvPr>
        </p:nvSpPr>
        <p:spPr>
          <a:xfrm>
            <a:off x="866442" y="4350657"/>
            <a:ext cx="6620968"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pPr>
              <a:defRPr/>
            </a:pPr>
            <a:endParaRPr lang="en-GB"/>
          </a:p>
        </p:txBody>
      </p:sp>
      <p:sp>
        <p:nvSpPr>
          <p:cNvPr id="5" name="Footer Placeholder 4"/>
          <p:cNvSpPr>
            <a:spLocks noGrp="1"/>
          </p:cNvSpPr>
          <p:nvPr>
            <p:ph type="ftr" sz="quarter" idx="11"/>
          </p:nvPr>
        </p:nvSpPr>
        <p:spPr/>
        <p:txBody>
          <a:bodyPr/>
          <a:lstStyle/>
          <a:p>
            <a:pPr>
              <a:defRPr/>
            </a:pPr>
            <a:endParaRPr lang="en-GB"/>
          </a:p>
        </p:txBody>
      </p:sp>
      <p:sp>
        <p:nvSpPr>
          <p:cNvPr id="6" name="Slide Number Placeholder 5"/>
          <p:cNvSpPr>
            <a:spLocks noGrp="1"/>
          </p:cNvSpPr>
          <p:nvPr>
            <p:ph type="sldNum" sz="quarter" idx="12"/>
          </p:nvPr>
        </p:nvSpPr>
        <p:spPr/>
        <p:txBody>
          <a:bodyPr/>
          <a:lstStyle/>
          <a:p>
            <a:pPr>
              <a:defRPr/>
            </a:pPr>
            <a:fld id="{014ED1AD-6841-4251-AF89-25B0B72552F4}" type="slidenum">
              <a:rPr lang="en-GB" smtClean="0"/>
              <a:pPr>
                <a:defRPr/>
              </a:pPr>
              <a:t>‹N›</a:t>
            </a:fld>
            <a:endParaRPr lang="en-GB"/>
          </a:p>
        </p:txBody>
      </p:sp>
      <p:sp>
        <p:nvSpPr>
          <p:cNvPr id="12" name="TextBox 11"/>
          <p:cNvSpPr txBox="1"/>
          <p:nvPr/>
        </p:nvSpPr>
        <p:spPr>
          <a:xfrm>
            <a:off x="673897" y="971253"/>
            <a:ext cx="601591"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sz="12200" dirty="0"/>
              <a:t>“</a:t>
            </a:r>
          </a:p>
        </p:txBody>
      </p:sp>
      <p:sp>
        <p:nvSpPr>
          <p:cNvPr id="15" name="TextBox 14"/>
          <p:cNvSpPr txBox="1"/>
          <p:nvPr/>
        </p:nvSpPr>
        <p:spPr>
          <a:xfrm>
            <a:off x="6999690" y="2613787"/>
            <a:ext cx="601591"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sz="12200" dirty="0"/>
              <a:t>”</a:t>
            </a:r>
          </a:p>
        </p:txBody>
      </p:sp>
    </p:spTree>
    <p:extLst>
      <p:ext uri="{BB962C8B-B14F-4D97-AF65-F5344CB8AC3E}">
        <p14:creationId xmlns:p14="http://schemas.microsoft.com/office/powerpoint/2010/main" val="73245078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Scheda nome">
    <p:spTree>
      <p:nvGrpSpPr>
        <p:cNvPr id="1" name=""/>
        <p:cNvGrpSpPr/>
        <p:nvPr/>
      </p:nvGrpSpPr>
      <p:grpSpPr>
        <a:xfrm>
          <a:off x="0" y="0"/>
          <a:ext cx="0" cy="0"/>
          <a:chOff x="0" y="0"/>
          <a:chExt cx="0" cy="0"/>
        </a:xfrm>
      </p:grpSpPr>
      <p:sp>
        <p:nvSpPr>
          <p:cNvPr id="2" name="Title 1"/>
          <p:cNvSpPr>
            <a:spLocks noGrp="1"/>
          </p:cNvSpPr>
          <p:nvPr>
            <p:ph type="title"/>
          </p:nvPr>
        </p:nvSpPr>
        <p:spPr>
          <a:xfrm>
            <a:off x="866441" y="3124201"/>
            <a:ext cx="6620969" cy="1653180"/>
          </a:xfrm>
        </p:spPr>
        <p:txBody>
          <a:bodyPr anchor="b"/>
          <a:lstStyle>
            <a:lvl1pPr algn="l">
              <a:defRPr sz="4000" b="0" cap="none"/>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866442" y="4777381"/>
            <a:ext cx="6620968"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pPr>
              <a:defRPr/>
            </a:pPr>
            <a:endParaRPr lang="en-GB"/>
          </a:p>
        </p:txBody>
      </p:sp>
      <p:sp>
        <p:nvSpPr>
          <p:cNvPr id="5" name="Footer Placeholder 4"/>
          <p:cNvSpPr>
            <a:spLocks noGrp="1"/>
          </p:cNvSpPr>
          <p:nvPr>
            <p:ph type="ftr" sz="quarter" idx="11"/>
          </p:nvPr>
        </p:nvSpPr>
        <p:spPr/>
        <p:txBody>
          <a:bodyPr/>
          <a:lstStyle/>
          <a:p>
            <a:pPr>
              <a:defRPr/>
            </a:pPr>
            <a:endParaRPr lang="en-GB"/>
          </a:p>
        </p:txBody>
      </p:sp>
      <p:sp>
        <p:nvSpPr>
          <p:cNvPr id="6" name="Slide Number Placeholder 5"/>
          <p:cNvSpPr>
            <a:spLocks noGrp="1"/>
          </p:cNvSpPr>
          <p:nvPr>
            <p:ph type="sldNum" sz="quarter" idx="12"/>
          </p:nvPr>
        </p:nvSpPr>
        <p:spPr/>
        <p:txBody>
          <a:bodyPr/>
          <a:lstStyle/>
          <a:p>
            <a:pPr>
              <a:defRPr/>
            </a:pPr>
            <a:fld id="{014ED1AD-6841-4251-AF89-25B0B72552F4}" type="slidenum">
              <a:rPr lang="en-GB" smtClean="0"/>
              <a:pPr>
                <a:defRPr/>
              </a:pPr>
              <a:t>‹N›</a:t>
            </a:fld>
            <a:endParaRPr lang="en-GB"/>
          </a:p>
        </p:txBody>
      </p:sp>
    </p:spTree>
    <p:extLst>
      <p:ext uri="{BB962C8B-B14F-4D97-AF65-F5344CB8AC3E}">
        <p14:creationId xmlns:p14="http://schemas.microsoft.com/office/powerpoint/2010/main" val="381580296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onn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474834" y="1981200"/>
            <a:ext cx="22107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16" name="Text Placeholder 3"/>
          <p:cNvSpPr>
            <a:spLocks noGrp="1"/>
          </p:cNvSpPr>
          <p:nvPr>
            <p:ph type="body" sz="half" idx="15"/>
          </p:nvPr>
        </p:nvSpPr>
        <p:spPr>
          <a:xfrm>
            <a:off x="489475" y="2667000"/>
            <a:ext cx="219608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5" name="Text Placeholder 4"/>
          <p:cNvSpPr>
            <a:spLocks noGrp="1"/>
          </p:cNvSpPr>
          <p:nvPr>
            <p:ph type="body" sz="quarter" idx="3"/>
          </p:nvPr>
        </p:nvSpPr>
        <p:spPr>
          <a:xfrm>
            <a:off x="2913504" y="1981200"/>
            <a:ext cx="2202754"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19" name="Text Placeholder 3"/>
          <p:cNvSpPr>
            <a:spLocks noGrp="1"/>
          </p:cNvSpPr>
          <p:nvPr>
            <p:ph type="body" sz="half" idx="16"/>
          </p:nvPr>
        </p:nvSpPr>
        <p:spPr>
          <a:xfrm>
            <a:off x="2905586" y="2667000"/>
            <a:ext cx="2210671"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14" name="Text Placeholder 4"/>
          <p:cNvSpPr>
            <a:spLocks noGrp="1"/>
          </p:cNvSpPr>
          <p:nvPr>
            <p:ph type="body" sz="quarter" idx="13"/>
          </p:nvPr>
        </p:nvSpPr>
        <p:spPr>
          <a:xfrm>
            <a:off x="5344917" y="1981200"/>
            <a:ext cx="219965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20" name="Text Placeholder 3"/>
          <p:cNvSpPr>
            <a:spLocks noGrp="1"/>
          </p:cNvSpPr>
          <p:nvPr>
            <p:ph type="body" sz="half" idx="17"/>
          </p:nvPr>
        </p:nvSpPr>
        <p:spPr>
          <a:xfrm>
            <a:off x="5344917" y="2667000"/>
            <a:ext cx="2199658"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cxnSp>
        <p:nvCxnSpPr>
          <p:cNvPr id="17" name="Straight Connector 16"/>
          <p:cNvCxnSpPr/>
          <p:nvPr/>
        </p:nvCxnSpPr>
        <p:spPr>
          <a:xfrm>
            <a:off x="2795334"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5223030"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pPr>
              <a:defRPr/>
            </a:pPr>
            <a:endParaRPr lang="en-GB"/>
          </a:p>
        </p:txBody>
      </p:sp>
      <p:sp>
        <p:nvSpPr>
          <p:cNvPr id="4" name="Footer Placeholder 4"/>
          <p:cNvSpPr>
            <a:spLocks noGrp="1"/>
          </p:cNvSpPr>
          <p:nvPr>
            <p:ph type="ftr" sz="quarter" idx="11"/>
          </p:nvPr>
        </p:nvSpPr>
        <p:spPr/>
        <p:txBody>
          <a:bodyPr/>
          <a:lstStyle/>
          <a:p>
            <a:pPr>
              <a:defRPr/>
            </a:pPr>
            <a:endParaRPr lang="en-GB"/>
          </a:p>
        </p:txBody>
      </p:sp>
      <p:sp>
        <p:nvSpPr>
          <p:cNvPr id="6" name="Slide Number Placeholder 5"/>
          <p:cNvSpPr>
            <a:spLocks noGrp="1"/>
          </p:cNvSpPr>
          <p:nvPr>
            <p:ph type="sldNum" sz="quarter" idx="12"/>
          </p:nvPr>
        </p:nvSpPr>
        <p:spPr/>
        <p:txBody>
          <a:bodyPr/>
          <a:lstStyle/>
          <a:p>
            <a:pPr>
              <a:defRPr/>
            </a:pPr>
            <a:fld id="{014ED1AD-6841-4251-AF89-25B0B72552F4}" type="slidenum">
              <a:rPr lang="en-GB" smtClean="0"/>
              <a:pPr>
                <a:defRPr/>
              </a:pPr>
              <a:t>‹N›</a:t>
            </a:fld>
            <a:endParaRPr lang="en-GB"/>
          </a:p>
        </p:txBody>
      </p:sp>
    </p:spTree>
    <p:extLst>
      <p:ext uri="{BB962C8B-B14F-4D97-AF65-F5344CB8AC3E}">
        <p14:creationId xmlns:p14="http://schemas.microsoft.com/office/powerpoint/2010/main" val="303351008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colonne immagin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489475" y="4250949"/>
            <a:ext cx="2205612"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29" name="Picture Placeholder 2"/>
          <p:cNvSpPr>
            <a:spLocks noGrp="1" noChangeAspect="1"/>
          </p:cNvSpPr>
          <p:nvPr>
            <p:ph type="pic" idx="15"/>
          </p:nvPr>
        </p:nvSpPr>
        <p:spPr>
          <a:xfrm>
            <a:off x="489475" y="2209800"/>
            <a:ext cx="2205612"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it-IT"/>
              <a:t>Fare clic sull'icona per inserire un'immagine</a:t>
            </a:r>
            <a:endParaRPr lang="en-US" dirty="0"/>
          </a:p>
        </p:txBody>
      </p:sp>
      <p:sp>
        <p:nvSpPr>
          <p:cNvPr id="22" name="Text Placeholder 3"/>
          <p:cNvSpPr>
            <a:spLocks noGrp="1"/>
          </p:cNvSpPr>
          <p:nvPr>
            <p:ph type="body" sz="half" idx="18"/>
          </p:nvPr>
        </p:nvSpPr>
        <p:spPr>
          <a:xfrm>
            <a:off x="489475" y="4827212"/>
            <a:ext cx="2205612"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5" name="Text Placeholder 4"/>
          <p:cNvSpPr>
            <a:spLocks noGrp="1"/>
          </p:cNvSpPr>
          <p:nvPr>
            <p:ph type="body" sz="quarter" idx="3"/>
          </p:nvPr>
        </p:nvSpPr>
        <p:spPr>
          <a:xfrm>
            <a:off x="2917792" y="4250949"/>
            <a:ext cx="21984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30" name="Picture Placeholder 2"/>
          <p:cNvSpPr>
            <a:spLocks noGrp="1" noChangeAspect="1"/>
          </p:cNvSpPr>
          <p:nvPr>
            <p:ph type="pic" idx="21"/>
          </p:nvPr>
        </p:nvSpPr>
        <p:spPr>
          <a:xfrm>
            <a:off x="2917791" y="2209800"/>
            <a:ext cx="2198466"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it-IT"/>
              <a:t>Fare clic sull'icona per inserire un'immagine</a:t>
            </a:r>
            <a:endParaRPr lang="en-US" dirty="0"/>
          </a:p>
        </p:txBody>
      </p:sp>
      <p:sp>
        <p:nvSpPr>
          <p:cNvPr id="23" name="Text Placeholder 3"/>
          <p:cNvSpPr>
            <a:spLocks noGrp="1"/>
          </p:cNvSpPr>
          <p:nvPr>
            <p:ph type="body" sz="half" idx="19"/>
          </p:nvPr>
        </p:nvSpPr>
        <p:spPr>
          <a:xfrm>
            <a:off x="2916776" y="4827211"/>
            <a:ext cx="2201378"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14" name="Text Placeholder 4"/>
          <p:cNvSpPr>
            <a:spLocks noGrp="1"/>
          </p:cNvSpPr>
          <p:nvPr>
            <p:ph type="body" sz="quarter" idx="13"/>
          </p:nvPr>
        </p:nvSpPr>
        <p:spPr>
          <a:xfrm>
            <a:off x="5344917" y="4250949"/>
            <a:ext cx="219965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31" name="Picture Placeholder 2"/>
          <p:cNvSpPr>
            <a:spLocks noGrp="1" noChangeAspect="1"/>
          </p:cNvSpPr>
          <p:nvPr>
            <p:ph type="pic" idx="22"/>
          </p:nvPr>
        </p:nvSpPr>
        <p:spPr>
          <a:xfrm>
            <a:off x="5344916" y="2209800"/>
            <a:ext cx="2199658"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it-IT"/>
              <a:t>Fare clic sull'icona per inserire un'immagine</a:t>
            </a:r>
            <a:endParaRPr lang="en-US" dirty="0"/>
          </a:p>
        </p:txBody>
      </p:sp>
      <p:sp>
        <p:nvSpPr>
          <p:cNvPr id="24" name="Text Placeholder 3"/>
          <p:cNvSpPr>
            <a:spLocks noGrp="1"/>
          </p:cNvSpPr>
          <p:nvPr>
            <p:ph type="body" sz="half" idx="20"/>
          </p:nvPr>
        </p:nvSpPr>
        <p:spPr>
          <a:xfrm>
            <a:off x="5344824" y="4827209"/>
            <a:ext cx="2202571"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cxnSp>
        <p:nvCxnSpPr>
          <p:cNvPr id="19" name="Straight Connector 18"/>
          <p:cNvCxnSpPr/>
          <p:nvPr/>
        </p:nvCxnSpPr>
        <p:spPr>
          <a:xfrm>
            <a:off x="2795334"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5223030"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pPr>
              <a:defRPr/>
            </a:pPr>
            <a:endParaRPr lang="en-GB"/>
          </a:p>
        </p:txBody>
      </p:sp>
      <p:sp>
        <p:nvSpPr>
          <p:cNvPr id="4" name="Footer Placeholder 4"/>
          <p:cNvSpPr>
            <a:spLocks noGrp="1"/>
          </p:cNvSpPr>
          <p:nvPr>
            <p:ph type="ftr" sz="quarter" idx="11"/>
          </p:nvPr>
        </p:nvSpPr>
        <p:spPr/>
        <p:txBody>
          <a:bodyPr/>
          <a:lstStyle/>
          <a:p>
            <a:pPr>
              <a:defRPr/>
            </a:pPr>
            <a:endParaRPr lang="en-GB"/>
          </a:p>
        </p:txBody>
      </p:sp>
      <p:sp>
        <p:nvSpPr>
          <p:cNvPr id="6" name="Slide Number Placeholder 5"/>
          <p:cNvSpPr>
            <a:spLocks noGrp="1"/>
          </p:cNvSpPr>
          <p:nvPr>
            <p:ph type="sldNum" sz="quarter" idx="12"/>
          </p:nvPr>
        </p:nvSpPr>
        <p:spPr/>
        <p:txBody>
          <a:bodyPr/>
          <a:lstStyle/>
          <a:p>
            <a:pPr>
              <a:defRPr/>
            </a:pPr>
            <a:fld id="{014ED1AD-6841-4251-AF89-25B0B72552F4}" type="slidenum">
              <a:rPr lang="en-GB" smtClean="0"/>
              <a:pPr>
                <a:defRPr/>
              </a:pPr>
              <a:t>‹N›</a:t>
            </a:fld>
            <a:endParaRPr lang="en-GB"/>
          </a:p>
        </p:txBody>
      </p:sp>
    </p:spTree>
    <p:extLst>
      <p:ext uri="{BB962C8B-B14F-4D97-AF65-F5344CB8AC3E}">
        <p14:creationId xmlns:p14="http://schemas.microsoft.com/office/powerpoint/2010/main" val="48013387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p:txBody>
          <a:bodyPr vert="eaVert" anchor="t" anchorCtr="0"/>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pPr>
              <a:defRPr/>
            </a:pPr>
            <a:endParaRPr lang="en-GB"/>
          </a:p>
        </p:txBody>
      </p:sp>
      <p:sp>
        <p:nvSpPr>
          <p:cNvPr id="5" name="Footer Placeholder 4"/>
          <p:cNvSpPr>
            <a:spLocks noGrp="1"/>
          </p:cNvSpPr>
          <p:nvPr>
            <p:ph type="ftr" sz="quarter" idx="11"/>
          </p:nvPr>
        </p:nvSpPr>
        <p:spPr/>
        <p:txBody>
          <a:bodyPr/>
          <a:lstStyle/>
          <a:p>
            <a:pPr>
              <a:defRPr/>
            </a:pPr>
            <a:endParaRPr lang="en-GB"/>
          </a:p>
        </p:txBody>
      </p:sp>
      <p:sp>
        <p:nvSpPr>
          <p:cNvPr id="6" name="Slide Number Placeholder 5"/>
          <p:cNvSpPr>
            <a:spLocks noGrp="1"/>
          </p:cNvSpPr>
          <p:nvPr>
            <p:ph type="sldNum" sz="quarter" idx="12"/>
          </p:nvPr>
        </p:nvSpPr>
        <p:spPr/>
        <p:txBody>
          <a:bodyPr/>
          <a:lstStyle/>
          <a:p>
            <a:pPr>
              <a:defRPr/>
            </a:pPr>
            <a:fld id="{014ED1AD-6841-4251-AF89-25B0B72552F4}" type="slidenum">
              <a:rPr lang="en-GB" smtClean="0"/>
              <a:pPr>
                <a:defRPr/>
              </a:pPr>
              <a:t>‹N›</a:t>
            </a:fld>
            <a:endParaRPr lang="en-GB"/>
          </a:p>
        </p:txBody>
      </p:sp>
    </p:spTree>
    <p:extLst>
      <p:ext uri="{BB962C8B-B14F-4D97-AF65-F5344CB8AC3E}">
        <p14:creationId xmlns:p14="http://schemas.microsoft.com/office/powerpoint/2010/main" val="350998306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229782" y="430214"/>
            <a:ext cx="1314793" cy="5826125"/>
          </a:xfrm>
        </p:spPr>
        <p:txBody>
          <a:bodyPr vert="eaVert" anchor="b" anchorCtr="0"/>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a:xfrm>
            <a:off x="489475" y="773205"/>
            <a:ext cx="5568812" cy="5483134"/>
          </a:xfrm>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pPr>
              <a:defRPr/>
            </a:pPr>
            <a:endParaRPr lang="en-GB"/>
          </a:p>
        </p:txBody>
      </p:sp>
      <p:sp>
        <p:nvSpPr>
          <p:cNvPr id="5" name="Footer Placeholder 4"/>
          <p:cNvSpPr>
            <a:spLocks noGrp="1"/>
          </p:cNvSpPr>
          <p:nvPr>
            <p:ph type="ftr" sz="quarter" idx="11"/>
          </p:nvPr>
        </p:nvSpPr>
        <p:spPr/>
        <p:txBody>
          <a:bodyPr/>
          <a:lstStyle/>
          <a:p>
            <a:pPr>
              <a:defRPr/>
            </a:pPr>
            <a:endParaRPr lang="en-GB"/>
          </a:p>
        </p:txBody>
      </p:sp>
      <p:sp>
        <p:nvSpPr>
          <p:cNvPr id="6" name="Slide Number Placeholder 5"/>
          <p:cNvSpPr>
            <a:spLocks noGrp="1"/>
          </p:cNvSpPr>
          <p:nvPr>
            <p:ph type="sldNum" sz="quarter" idx="12"/>
          </p:nvPr>
        </p:nvSpPr>
        <p:spPr/>
        <p:txBody>
          <a:bodyPr/>
          <a:lstStyle/>
          <a:p>
            <a:pPr>
              <a:defRPr/>
            </a:pPr>
            <a:fld id="{014ED1AD-6841-4251-AF89-25B0B72552F4}" type="slidenum">
              <a:rPr lang="en-GB" smtClean="0"/>
              <a:pPr>
                <a:defRPr/>
              </a:pPr>
              <a:t>‹N›</a:t>
            </a:fld>
            <a:endParaRPr lang="en-GB"/>
          </a:p>
        </p:txBody>
      </p:sp>
    </p:spTree>
    <p:extLst>
      <p:ext uri="{BB962C8B-B14F-4D97-AF65-F5344CB8AC3E}">
        <p14:creationId xmlns:p14="http://schemas.microsoft.com/office/powerpoint/2010/main" val="193580441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xOverObj">
  <p:cSld name="Titolo e testo sopra contenuto">
    <p:spTree>
      <p:nvGrpSpPr>
        <p:cNvPr id="1" name=""/>
        <p:cNvGrpSpPr/>
        <p:nvPr/>
      </p:nvGrpSpPr>
      <p:grpSpPr>
        <a:xfrm>
          <a:off x="0" y="0"/>
          <a:ext cx="0" cy="0"/>
          <a:chOff x="0" y="0"/>
          <a:chExt cx="0" cy="0"/>
        </a:xfrm>
      </p:grpSpPr>
      <p:sp>
        <p:nvSpPr>
          <p:cNvPr id="2" name="Titolo 1"/>
          <p:cNvSpPr>
            <a:spLocks noGrp="1"/>
          </p:cNvSpPr>
          <p:nvPr>
            <p:ph type="title"/>
          </p:nvPr>
        </p:nvSpPr>
        <p:spPr>
          <a:xfrm>
            <a:off x="1066800" y="304800"/>
            <a:ext cx="7543800" cy="1431925"/>
          </a:xfrm>
        </p:spPr>
        <p:txBody>
          <a:bodyPr/>
          <a:lstStyle/>
          <a:p>
            <a:r>
              <a:rPr lang="it-IT"/>
              <a:t>Fare clic per modificare lo stile del titolo</a:t>
            </a:r>
          </a:p>
        </p:txBody>
      </p:sp>
      <p:sp>
        <p:nvSpPr>
          <p:cNvPr id="3" name="Segnaposto testo 2"/>
          <p:cNvSpPr>
            <a:spLocks noGrp="1"/>
          </p:cNvSpPr>
          <p:nvPr>
            <p:ph type="body" sz="half" idx="1"/>
          </p:nvPr>
        </p:nvSpPr>
        <p:spPr>
          <a:xfrm>
            <a:off x="1066800" y="1981200"/>
            <a:ext cx="7543800" cy="1981200"/>
          </a:xfrm>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p:cNvSpPr>
            <a:spLocks noGrp="1"/>
          </p:cNvSpPr>
          <p:nvPr>
            <p:ph sz="half" idx="2"/>
          </p:nvPr>
        </p:nvSpPr>
        <p:spPr>
          <a:xfrm>
            <a:off x="1066800" y="4114800"/>
            <a:ext cx="7543800" cy="1981200"/>
          </a:xfrm>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Rectangle 17"/>
          <p:cNvSpPr>
            <a:spLocks noGrp="1" noChangeArrowheads="1"/>
          </p:cNvSpPr>
          <p:nvPr>
            <p:ph type="dt" sz="half" idx="10"/>
          </p:nvPr>
        </p:nvSpPr>
        <p:spPr>
          <a:ln/>
        </p:spPr>
        <p:txBody>
          <a:bodyPr/>
          <a:lstStyle>
            <a:lvl1pPr>
              <a:defRPr/>
            </a:lvl1pPr>
          </a:lstStyle>
          <a:p>
            <a:pPr>
              <a:defRPr/>
            </a:pPr>
            <a:endParaRPr lang="en-GB"/>
          </a:p>
        </p:txBody>
      </p:sp>
      <p:sp>
        <p:nvSpPr>
          <p:cNvPr id="6" name="Rectangle 18"/>
          <p:cNvSpPr>
            <a:spLocks noGrp="1" noChangeArrowheads="1"/>
          </p:cNvSpPr>
          <p:nvPr>
            <p:ph type="ftr" sz="quarter" idx="11"/>
          </p:nvPr>
        </p:nvSpPr>
        <p:spPr>
          <a:ln/>
        </p:spPr>
        <p:txBody>
          <a:bodyPr/>
          <a:lstStyle>
            <a:lvl1pPr>
              <a:defRPr/>
            </a:lvl1pPr>
          </a:lstStyle>
          <a:p>
            <a:pPr>
              <a:defRPr/>
            </a:pPr>
            <a:endParaRPr lang="en-GB"/>
          </a:p>
        </p:txBody>
      </p:sp>
      <p:sp>
        <p:nvSpPr>
          <p:cNvPr id="7" name="Rectangle 19"/>
          <p:cNvSpPr>
            <a:spLocks noGrp="1" noChangeArrowheads="1"/>
          </p:cNvSpPr>
          <p:nvPr>
            <p:ph type="sldNum" sz="quarter" idx="12"/>
          </p:nvPr>
        </p:nvSpPr>
        <p:spPr>
          <a:ln/>
        </p:spPr>
        <p:txBody>
          <a:bodyPr/>
          <a:lstStyle>
            <a:lvl1pPr>
              <a:defRPr/>
            </a:lvl1pPr>
          </a:lstStyle>
          <a:p>
            <a:pPr>
              <a:defRPr/>
            </a:pPr>
            <a:fld id="{4CC5195A-FB6E-4CE7-A589-F77AA0A7F3DD}" type="slidenum">
              <a:rPr lang="en-GB"/>
              <a:pPr>
                <a:defRPr/>
              </a:pPr>
              <a:t>‹N›</a:t>
            </a:fld>
            <a:endParaRPr lang="en-GB"/>
          </a:p>
        </p:txBody>
      </p:sp>
    </p:spTree>
    <p:extLst>
      <p:ext uri="{BB962C8B-B14F-4D97-AF65-F5344CB8AC3E}">
        <p14:creationId xmlns:p14="http://schemas.microsoft.com/office/powerpoint/2010/main" val="25235172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Content Placeholder 2"/>
          <p:cNvSpPr>
            <a:spLocks noGrp="1"/>
          </p:cNvSpPr>
          <p:nvPr>
            <p:ph idx="1"/>
          </p:nvPr>
        </p:nvSpPr>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7" name="Date Placeholder 3"/>
          <p:cNvSpPr>
            <a:spLocks noGrp="1"/>
          </p:cNvSpPr>
          <p:nvPr>
            <p:ph type="dt" sz="half" idx="10"/>
          </p:nvPr>
        </p:nvSpPr>
        <p:spPr/>
        <p:txBody>
          <a:bodyPr/>
          <a:lstStyle/>
          <a:p>
            <a:pPr>
              <a:defRPr/>
            </a:pPr>
            <a:endParaRPr lang="en-GB"/>
          </a:p>
        </p:txBody>
      </p:sp>
      <p:sp>
        <p:nvSpPr>
          <p:cNvPr id="5" name="Footer Placeholder 4"/>
          <p:cNvSpPr>
            <a:spLocks noGrp="1"/>
          </p:cNvSpPr>
          <p:nvPr>
            <p:ph type="ftr" sz="quarter" idx="11"/>
          </p:nvPr>
        </p:nvSpPr>
        <p:spPr/>
        <p:txBody>
          <a:bodyPr/>
          <a:lstStyle/>
          <a:p>
            <a:pPr>
              <a:defRPr/>
            </a:pPr>
            <a:endParaRPr lang="en-GB"/>
          </a:p>
        </p:txBody>
      </p:sp>
      <p:sp>
        <p:nvSpPr>
          <p:cNvPr id="6" name="Slide Number Placeholder 5"/>
          <p:cNvSpPr>
            <a:spLocks noGrp="1"/>
          </p:cNvSpPr>
          <p:nvPr>
            <p:ph type="sldNum" sz="quarter" idx="12"/>
          </p:nvPr>
        </p:nvSpPr>
        <p:spPr/>
        <p:txBody>
          <a:bodyPr/>
          <a:lstStyle/>
          <a:p>
            <a:pPr>
              <a:defRPr/>
            </a:pPr>
            <a:fld id="{014ED1AD-6841-4251-AF89-25B0B72552F4}" type="slidenum">
              <a:rPr lang="en-GB" smtClean="0"/>
              <a:pPr>
                <a:defRPr/>
              </a:pPr>
              <a:t>‹N›</a:t>
            </a:fld>
            <a:endParaRPr lang="en-GB"/>
          </a:p>
        </p:txBody>
      </p:sp>
    </p:spTree>
    <p:extLst>
      <p:ext uri="{BB962C8B-B14F-4D97-AF65-F5344CB8AC3E}">
        <p14:creationId xmlns:p14="http://schemas.microsoft.com/office/powerpoint/2010/main" val="30300263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le 1"/>
          <p:cNvSpPr>
            <a:spLocks noGrp="1"/>
          </p:cNvSpPr>
          <p:nvPr>
            <p:ph type="title"/>
          </p:nvPr>
        </p:nvSpPr>
        <p:spPr>
          <a:xfrm>
            <a:off x="866443" y="2861734"/>
            <a:ext cx="6620967" cy="1915647"/>
          </a:xfrm>
        </p:spPr>
        <p:txBody>
          <a:bodyPr anchor="b"/>
          <a:lstStyle>
            <a:lvl1pPr algn="l">
              <a:defRPr sz="4000" b="0" cap="none"/>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866442" y="4777381"/>
            <a:ext cx="662096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pPr>
              <a:defRPr/>
            </a:pPr>
            <a:endParaRPr lang="en-GB"/>
          </a:p>
        </p:txBody>
      </p:sp>
      <p:sp>
        <p:nvSpPr>
          <p:cNvPr id="5" name="Footer Placeholder 4"/>
          <p:cNvSpPr>
            <a:spLocks noGrp="1"/>
          </p:cNvSpPr>
          <p:nvPr>
            <p:ph type="ftr" sz="quarter" idx="11"/>
          </p:nvPr>
        </p:nvSpPr>
        <p:spPr/>
        <p:txBody>
          <a:bodyPr/>
          <a:lstStyle/>
          <a:p>
            <a:pPr>
              <a:defRPr/>
            </a:pPr>
            <a:endParaRPr lang="en-GB"/>
          </a:p>
        </p:txBody>
      </p:sp>
      <p:sp>
        <p:nvSpPr>
          <p:cNvPr id="6" name="Slide Number Placeholder 5"/>
          <p:cNvSpPr>
            <a:spLocks noGrp="1"/>
          </p:cNvSpPr>
          <p:nvPr>
            <p:ph type="sldNum" sz="quarter" idx="12"/>
          </p:nvPr>
        </p:nvSpPr>
        <p:spPr/>
        <p:txBody>
          <a:bodyPr/>
          <a:lstStyle/>
          <a:p>
            <a:pPr>
              <a:defRPr/>
            </a:pPr>
            <a:fld id="{8AB12D5B-8AC1-4861-AC3F-F4A953D8D1BF}" type="slidenum">
              <a:rPr lang="en-GB" smtClean="0"/>
              <a:pPr>
                <a:defRPr/>
              </a:pPr>
              <a:t>‹N›</a:t>
            </a:fld>
            <a:endParaRPr lang="en-GB"/>
          </a:p>
        </p:txBody>
      </p:sp>
    </p:spTree>
    <p:extLst>
      <p:ext uri="{BB962C8B-B14F-4D97-AF65-F5344CB8AC3E}">
        <p14:creationId xmlns:p14="http://schemas.microsoft.com/office/powerpoint/2010/main" val="145433249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Content Placeholder 2"/>
          <p:cNvSpPr>
            <a:spLocks noGrp="1"/>
          </p:cNvSpPr>
          <p:nvPr>
            <p:ph sz="half" idx="1"/>
          </p:nvPr>
        </p:nvSpPr>
        <p:spPr>
          <a:xfrm>
            <a:off x="827700" y="2060576"/>
            <a:ext cx="3298113"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Content Placeholder 3"/>
          <p:cNvSpPr>
            <a:spLocks noGrp="1"/>
          </p:cNvSpPr>
          <p:nvPr>
            <p:ph sz="half" idx="2"/>
          </p:nvPr>
        </p:nvSpPr>
        <p:spPr>
          <a:xfrm>
            <a:off x="4241975" y="2056093"/>
            <a:ext cx="3298115"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Date Placeholder 4"/>
          <p:cNvSpPr>
            <a:spLocks noGrp="1"/>
          </p:cNvSpPr>
          <p:nvPr>
            <p:ph type="dt" sz="half" idx="10"/>
          </p:nvPr>
        </p:nvSpPr>
        <p:spPr/>
        <p:txBody>
          <a:bodyPr/>
          <a:lstStyle/>
          <a:p>
            <a:pPr>
              <a:defRPr/>
            </a:pPr>
            <a:endParaRPr lang="en-GB"/>
          </a:p>
        </p:txBody>
      </p:sp>
      <p:sp>
        <p:nvSpPr>
          <p:cNvPr id="6" name="Footer Placeholder 5"/>
          <p:cNvSpPr>
            <a:spLocks noGrp="1"/>
          </p:cNvSpPr>
          <p:nvPr>
            <p:ph type="ftr" sz="quarter" idx="11"/>
          </p:nvPr>
        </p:nvSpPr>
        <p:spPr/>
        <p:txBody>
          <a:bodyPr/>
          <a:lstStyle/>
          <a:p>
            <a:pPr>
              <a:defRPr/>
            </a:pPr>
            <a:endParaRPr lang="en-GB"/>
          </a:p>
        </p:txBody>
      </p:sp>
      <p:sp>
        <p:nvSpPr>
          <p:cNvPr id="7" name="Slide Number Placeholder 6"/>
          <p:cNvSpPr>
            <a:spLocks noGrp="1"/>
          </p:cNvSpPr>
          <p:nvPr>
            <p:ph type="sldNum" sz="quarter" idx="12"/>
          </p:nvPr>
        </p:nvSpPr>
        <p:spPr/>
        <p:txBody>
          <a:bodyPr/>
          <a:lstStyle/>
          <a:p>
            <a:pPr>
              <a:defRPr/>
            </a:pPr>
            <a:fld id="{014ED1AD-6841-4251-AF89-25B0B72552F4}" type="slidenum">
              <a:rPr lang="en-GB" smtClean="0"/>
              <a:pPr>
                <a:defRPr/>
              </a:pPr>
              <a:t>‹N›</a:t>
            </a:fld>
            <a:endParaRPr lang="en-GB"/>
          </a:p>
        </p:txBody>
      </p:sp>
    </p:spTree>
    <p:extLst>
      <p:ext uri="{BB962C8B-B14F-4D97-AF65-F5344CB8AC3E}">
        <p14:creationId xmlns:p14="http://schemas.microsoft.com/office/powerpoint/2010/main" val="402608908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827700" y="1905000"/>
            <a:ext cx="3298112"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4" name="Content Placeholder 3"/>
          <p:cNvSpPr>
            <a:spLocks noGrp="1"/>
          </p:cNvSpPr>
          <p:nvPr>
            <p:ph sz="half" idx="2"/>
          </p:nvPr>
        </p:nvSpPr>
        <p:spPr>
          <a:xfrm>
            <a:off x="827700" y="2514600"/>
            <a:ext cx="3298113"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Text Placeholder 4"/>
          <p:cNvSpPr>
            <a:spLocks noGrp="1"/>
          </p:cNvSpPr>
          <p:nvPr>
            <p:ph type="body" sz="quarter" idx="3"/>
          </p:nvPr>
        </p:nvSpPr>
        <p:spPr>
          <a:xfrm>
            <a:off x="4241976" y="1905000"/>
            <a:ext cx="3298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6" name="Content Placeholder 5"/>
          <p:cNvSpPr>
            <a:spLocks noGrp="1"/>
          </p:cNvSpPr>
          <p:nvPr>
            <p:ph sz="quarter" idx="4"/>
          </p:nvPr>
        </p:nvSpPr>
        <p:spPr>
          <a:xfrm>
            <a:off x="4241976" y="2514600"/>
            <a:ext cx="3298113"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7" name="Date Placeholder 6"/>
          <p:cNvSpPr>
            <a:spLocks noGrp="1"/>
          </p:cNvSpPr>
          <p:nvPr>
            <p:ph type="dt" sz="half" idx="10"/>
          </p:nvPr>
        </p:nvSpPr>
        <p:spPr/>
        <p:txBody>
          <a:bodyPr/>
          <a:lstStyle/>
          <a:p>
            <a:pPr>
              <a:defRPr/>
            </a:pPr>
            <a:endParaRPr lang="en-GB"/>
          </a:p>
        </p:txBody>
      </p:sp>
      <p:sp>
        <p:nvSpPr>
          <p:cNvPr id="8" name="Footer Placeholder 7"/>
          <p:cNvSpPr>
            <a:spLocks noGrp="1"/>
          </p:cNvSpPr>
          <p:nvPr>
            <p:ph type="ftr" sz="quarter" idx="11"/>
          </p:nvPr>
        </p:nvSpPr>
        <p:spPr/>
        <p:txBody>
          <a:bodyPr/>
          <a:lstStyle/>
          <a:p>
            <a:pPr>
              <a:defRPr/>
            </a:pPr>
            <a:endParaRPr lang="en-GB"/>
          </a:p>
        </p:txBody>
      </p:sp>
      <p:sp>
        <p:nvSpPr>
          <p:cNvPr id="9" name="Slide Number Placeholder 8"/>
          <p:cNvSpPr>
            <a:spLocks noGrp="1"/>
          </p:cNvSpPr>
          <p:nvPr>
            <p:ph type="sldNum" sz="quarter" idx="12"/>
          </p:nvPr>
        </p:nvSpPr>
        <p:spPr/>
        <p:txBody>
          <a:bodyPr/>
          <a:lstStyle/>
          <a:p>
            <a:pPr>
              <a:defRPr/>
            </a:pPr>
            <a:fld id="{014ED1AD-6841-4251-AF89-25B0B72552F4}" type="slidenum">
              <a:rPr lang="en-GB" smtClean="0"/>
              <a:pPr>
                <a:defRPr/>
              </a:pPr>
              <a:t>‹N›</a:t>
            </a:fld>
            <a:endParaRPr lang="en-GB"/>
          </a:p>
        </p:txBody>
      </p:sp>
    </p:spTree>
    <p:extLst>
      <p:ext uri="{BB962C8B-B14F-4D97-AF65-F5344CB8AC3E}">
        <p14:creationId xmlns:p14="http://schemas.microsoft.com/office/powerpoint/2010/main" val="29879269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7" name="Date Placeholder 2"/>
          <p:cNvSpPr>
            <a:spLocks noGrp="1"/>
          </p:cNvSpPr>
          <p:nvPr>
            <p:ph type="dt" sz="half" idx="10"/>
          </p:nvPr>
        </p:nvSpPr>
        <p:spPr/>
        <p:txBody>
          <a:bodyPr/>
          <a:lstStyle/>
          <a:p>
            <a:pPr>
              <a:defRPr/>
            </a:pPr>
            <a:endParaRPr lang="en-GB"/>
          </a:p>
        </p:txBody>
      </p:sp>
      <p:sp>
        <p:nvSpPr>
          <p:cNvPr id="5" name="Footer Placeholder 3"/>
          <p:cNvSpPr>
            <a:spLocks noGrp="1"/>
          </p:cNvSpPr>
          <p:nvPr>
            <p:ph type="ftr" sz="quarter" idx="11"/>
          </p:nvPr>
        </p:nvSpPr>
        <p:spPr/>
        <p:txBody>
          <a:bodyPr/>
          <a:lstStyle/>
          <a:p>
            <a:pPr>
              <a:defRPr/>
            </a:pPr>
            <a:endParaRPr lang="en-GB"/>
          </a:p>
        </p:txBody>
      </p:sp>
      <p:sp>
        <p:nvSpPr>
          <p:cNvPr id="6" name="Slide Number Placeholder 4"/>
          <p:cNvSpPr>
            <a:spLocks noGrp="1"/>
          </p:cNvSpPr>
          <p:nvPr>
            <p:ph type="sldNum" sz="quarter" idx="12"/>
          </p:nvPr>
        </p:nvSpPr>
        <p:spPr/>
        <p:txBody>
          <a:bodyPr/>
          <a:lstStyle/>
          <a:p>
            <a:pPr>
              <a:defRPr/>
            </a:pPr>
            <a:fld id="{BE61BD62-82DA-4CF9-A208-FF84C6A5013B}" type="slidenum">
              <a:rPr lang="en-GB" smtClean="0"/>
              <a:pPr>
                <a:defRPr/>
              </a:pPr>
              <a:t>‹N›</a:t>
            </a:fld>
            <a:endParaRPr lang="en-GB"/>
          </a:p>
        </p:txBody>
      </p:sp>
    </p:spTree>
    <p:extLst>
      <p:ext uri="{BB962C8B-B14F-4D97-AF65-F5344CB8AC3E}">
        <p14:creationId xmlns:p14="http://schemas.microsoft.com/office/powerpoint/2010/main" val="29560750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pPr>
              <a:defRPr/>
            </a:pPr>
            <a:endParaRPr lang="en-GB"/>
          </a:p>
        </p:txBody>
      </p:sp>
      <p:sp>
        <p:nvSpPr>
          <p:cNvPr id="5" name="Footer Placeholder 2"/>
          <p:cNvSpPr>
            <a:spLocks noGrp="1"/>
          </p:cNvSpPr>
          <p:nvPr>
            <p:ph type="ftr" sz="quarter" idx="11"/>
          </p:nvPr>
        </p:nvSpPr>
        <p:spPr/>
        <p:txBody>
          <a:bodyPr/>
          <a:lstStyle/>
          <a:p>
            <a:pPr>
              <a:defRPr/>
            </a:pPr>
            <a:endParaRPr lang="en-GB"/>
          </a:p>
        </p:txBody>
      </p:sp>
      <p:sp>
        <p:nvSpPr>
          <p:cNvPr id="6" name="Slide Number Placeholder 3"/>
          <p:cNvSpPr>
            <a:spLocks noGrp="1"/>
          </p:cNvSpPr>
          <p:nvPr>
            <p:ph type="sldNum" sz="quarter" idx="12"/>
          </p:nvPr>
        </p:nvSpPr>
        <p:spPr/>
        <p:txBody>
          <a:bodyPr/>
          <a:lstStyle/>
          <a:p>
            <a:pPr>
              <a:defRPr/>
            </a:pPr>
            <a:fld id="{BA944092-E696-435C-AEFD-29A5D3ECA96B}" type="slidenum">
              <a:rPr lang="en-GB" smtClean="0"/>
              <a:pPr>
                <a:defRPr/>
              </a:pPr>
              <a:t>‹N›</a:t>
            </a:fld>
            <a:endParaRPr lang="en-GB"/>
          </a:p>
        </p:txBody>
      </p:sp>
    </p:spTree>
    <p:extLst>
      <p:ext uri="{BB962C8B-B14F-4D97-AF65-F5344CB8AC3E}">
        <p14:creationId xmlns:p14="http://schemas.microsoft.com/office/powerpoint/2010/main" val="364972193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866441" y="1447800"/>
            <a:ext cx="2551462" cy="1447800"/>
          </a:xfrm>
        </p:spPr>
        <p:txBody>
          <a:bodyPr anchor="b"/>
          <a:lstStyle>
            <a:lvl1pPr algn="l">
              <a:defRPr sz="2400" b="0"/>
            </a:lvl1pPr>
          </a:lstStyle>
          <a:p>
            <a:r>
              <a:rPr lang="it-IT"/>
              <a:t>Fare clic per modificare lo stile del titolo dello schema</a:t>
            </a:r>
            <a:endParaRPr lang="en-US" dirty="0"/>
          </a:p>
        </p:txBody>
      </p:sp>
      <p:sp>
        <p:nvSpPr>
          <p:cNvPr id="3" name="Content Placeholder 2"/>
          <p:cNvSpPr>
            <a:spLocks noGrp="1"/>
          </p:cNvSpPr>
          <p:nvPr>
            <p:ph idx="1"/>
          </p:nvPr>
        </p:nvSpPr>
        <p:spPr>
          <a:xfrm>
            <a:off x="3589397" y="1447800"/>
            <a:ext cx="3898013"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Text Placeholder 3"/>
          <p:cNvSpPr>
            <a:spLocks noGrp="1"/>
          </p:cNvSpPr>
          <p:nvPr>
            <p:ph type="body" sz="half" idx="2"/>
          </p:nvPr>
        </p:nvSpPr>
        <p:spPr>
          <a:xfrm>
            <a:off x="866441" y="3129281"/>
            <a:ext cx="2551462"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7" name="Date Placeholder 4"/>
          <p:cNvSpPr>
            <a:spLocks noGrp="1"/>
          </p:cNvSpPr>
          <p:nvPr>
            <p:ph type="dt" sz="half" idx="10"/>
          </p:nvPr>
        </p:nvSpPr>
        <p:spPr/>
        <p:txBody>
          <a:bodyPr/>
          <a:lstStyle/>
          <a:p>
            <a:pPr>
              <a:defRPr/>
            </a:pPr>
            <a:endParaRPr lang="en-GB"/>
          </a:p>
        </p:txBody>
      </p:sp>
      <p:sp>
        <p:nvSpPr>
          <p:cNvPr id="5" name="Footer Placeholder 5"/>
          <p:cNvSpPr>
            <a:spLocks noGrp="1"/>
          </p:cNvSpPr>
          <p:nvPr>
            <p:ph type="ftr" sz="quarter" idx="11"/>
          </p:nvPr>
        </p:nvSpPr>
        <p:spPr/>
        <p:txBody>
          <a:bodyPr/>
          <a:lstStyle/>
          <a:p>
            <a:pPr>
              <a:defRPr/>
            </a:pPr>
            <a:endParaRPr lang="en-GB"/>
          </a:p>
        </p:txBody>
      </p:sp>
      <p:sp>
        <p:nvSpPr>
          <p:cNvPr id="6" name="Slide Number Placeholder 6"/>
          <p:cNvSpPr>
            <a:spLocks noGrp="1"/>
          </p:cNvSpPr>
          <p:nvPr>
            <p:ph type="sldNum" sz="quarter" idx="12"/>
          </p:nvPr>
        </p:nvSpPr>
        <p:spPr/>
        <p:txBody>
          <a:bodyPr/>
          <a:lstStyle/>
          <a:p>
            <a:pPr>
              <a:defRPr/>
            </a:pPr>
            <a:fld id="{014ED1AD-6841-4251-AF89-25B0B72552F4}" type="slidenum">
              <a:rPr lang="en-GB" smtClean="0"/>
              <a:pPr>
                <a:defRPr/>
              </a:pPr>
              <a:t>‹N›</a:t>
            </a:fld>
            <a:endParaRPr lang="en-GB"/>
          </a:p>
        </p:txBody>
      </p:sp>
    </p:spTree>
    <p:extLst>
      <p:ext uri="{BB962C8B-B14F-4D97-AF65-F5344CB8AC3E}">
        <p14:creationId xmlns:p14="http://schemas.microsoft.com/office/powerpoint/2010/main" val="14306144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865656" y="1854192"/>
            <a:ext cx="3820674" cy="1574808"/>
          </a:xfrm>
        </p:spPr>
        <p:txBody>
          <a:bodyPr anchor="b">
            <a:normAutofit/>
          </a:bodyPr>
          <a:lstStyle>
            <a:lvl1pPr algn="l">
              <a:defRPr sz="3600" b="0"/>
            </a:lvl1pPr>
          </a:lstStyle>
          <a:p>
            <a:r>
              <a:rPr lang="it-IT"/>
              <a:t>Fare clic per modificare lo stile del titolo dello schema</a:t>
            </a:r>
            <a:endParaRPr lang="en-US" dirty="0"/>
          </a:p>
        </p:txBody>
      </p:sp>
      <p:sp>
        <p:nvSpPr>
          <p:cNvPr id="3" name="Picture Placeholder 2"/>
          <p:cNvSpPr>
            <a:spLocks noGrp="1" noChangeAspect="1"/>
          </p:cNvSpPr>
          <p:nvPr>
            <p:ph type="pic" idx="1"/>
          </p:nvPr>
        </p:nvSpPr>
        <p:spPr>
          <a:xfrm>
            <a:off x="5213517" y="1143000"/>
            <a:ext cx="2400925"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it-IT"/>
              <a:t>Fare clic sull'icona per inserire un'immagine</a:t>
            </a:r>
            <a:endParaRPr lang="en-US" dirty="0"/>
          </a:p>
        </p:txBody>
      </p:sp>
      <p:sp>
        <p:nvSpPr>
          <p:cNvPr id="4" name="Text Placeholder 3"/>
          <p:cNvSpPr>
            <a:spLocks noGrp="1"/>
          </p:cNvSpPr>
          <p:nvPr>
            <p:ph type="body" sz="half" idx="2"/>
          </p:nvPr>
        </p:nvSpPr>
        <p:spPr>
          <a:xfrm>
            <a:off x="866441" y="3657600"/>
            <a:ext cx="3814728"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5" name="Date Placeholder 4"/>
          <p:cNvSpPr>
            <a:spLocks noGrp="1"/>
          </p:cNvSpPr>
          <p:nvPr>
            <p:ph type="dt" sz="half" idx="10"/>
          </p:nvPr>
        </p:nvSpPr>
        <p:spPr/>
        <p:txBody>
          <a:bodyPr/>
          <a:lstStyle/>
          <a:p>
            <a:pPr>
              <a:defRPr/>
            </a:pPr>
            <a:endParaRPr lang="en-GB"/>
          </a:p>
        </p:txBody>
      </p:sp>
      <p:sp>
        <p:nvSpPr>
          <p:cNvPr id="6" name="Footer Placeholder 5"/>
          <p:cNvSpPr>
            <a:spLocks noGrp="1"/>
          </p:cNvSpPr>
          <p:nvPr>
            <p:ph type="ftr" sz="quarter" idx="11"/>
          </p:nvPr>
        </p:nvSpPr>
        <p:spPr/>
        <p:txBody>
          <a:bodyPr/>
          <a:lstStyle/>
          <a:p>
            <a:pPr>
              <a:defRPr/>
            </a:pPr>
            <a:endParaRPr lang="en-GB"/>
          </a:p>
        </p:txBody>
      </p:sp>
      <p:sp>
        <p:nvSpPr>
          <p:cNvPr id="7" name="Slide Number Placeholder 6"/>
          <p:cNvSpPr>
            <a:spLocks noGrp="1"/>
          </p:cNvSpPr>
          <p:nvPr>
            <p:ph type="sldNum" sz="quarter" idx="12"/>
          </p:nvPr>
        </p:nvSpPr>
        <p:spPr/>
        <p:txBody>
          <a:bodyPr/>
          <a:lstStyle/>
          <a:p>
            <a:pPr>
              <a:defRPr/>
            </a:pPr>
            <a:fld id="{29318958-DAD2-4745-93BB-A65A4060E7EC}" type="slidenum">
              <a:rPr lang="en-GB" smtClean="0"/>
              <a:pPr>
                <a:defRPr/>
              </a:pPr>
              <a:t>‹N›</a:t>
            </a:fld>
            <a:endParaRPr lang="en-GB"/>
          </a:p>
        </p:txBody>
      </p:sp>
    </p:spTree>
    <p:extLst>
      <p:ext uri="{BB962C8B-B14F-4D97-AF65-F5344CB8AC3E}">
        <p14:creationId xmlns:p14="http://schemas.microsoft.com/office/powerpoint/2010/main" val="1705614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19" name="Rectangle 18"/>
          <p:cNvSpPr/>
          <p:nvPr/>
        </p:nvSpPr>
        <p:spPr>
          <a:xfrm>
            <a:off x="7745644" y="0"/>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484710" y="452718"/>
            <a:ext cx="7055380" cy="1400530"/>
          </a:xfrm>
          <a:prstGeom prst="rect">
            <a:avLst/>
          </a:prstGeom>
        </p:spPr>
        <p:txBody>
          <a:bodyPr vert="horz" lIns="91440" tIns="45720" rIns="91440" bIns="45720" rtlCol="0" anchor="t">
            <a:noAutofit/>
          </a:bodyPr>
          <a:lstStyle/>
          <a:p>
            <a:r>
              <a:rPr lang="it-IT"/>
              <a:t>Fare clic per modificare lo stile del titolo dello schema</a:t>
            </a:r>
            <a:endParaRPr lang="en-US" dirty="0"/>
          </a:p>
        </p:txBody>
      </p:sp>
      <p:sp>
        <p:nvSpPr>
          <p:cNvPr id="3" name="Text Placeholder 2"/>
          <p:cNvSpPr>
            <a:spLocks noGrp="1"/>
          </p:cNvSpPr>
          <p:nvPr>
            <p:ph type="body" idx="1"/>
          </p:nvPr>
        </p:nvSpPr>
        <p:spPr>
          <a:xfrm>
            <a:off x="827700" y="2052925"/>
            <a:ext cx="6711654" cy="4195481"/>
          </a:xfrm>
          <a:prstGeom prst="rect">
            <a:avLst/>
          </a:prstGeom>
        </p:spPr>
        <p:txBody>
          <a:bodyPr vert="horz" lIns="91440" tIns="45720" rIns="91440" bIns="45720" rtlCol="0">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2"/>
          </p:nvPr>
        </p:nvSpPr>
        <p:spPr>
          <a:xfrm rot="5400000">
            <a:off x="7494989" y="1828771"/>
            <a:ext cx="990599" cy="22865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pPr>
              <a:defRPr/>
            </a:pPr>
            <a:endParaRPr lang="en-GB"/>
          </a:p>
        </p:txBody>
      </p:sp>
      <p:sp>
        <p:nvSpPr>
          <p:cNvPr id="5" name="Footer Placeholder 4"/>
          <p:cNvSpPr>
            <a:spLocks noGrp="1"/>
          </p:cNvSpPr>
          <p:nvPr>
            <p:ph type="ftr" sz="quarter" idx="3"/>
          </p:nvPr>
        </p:nvSpPr>
        <p:spPr>
          <a:xfrm rot="5400000">
            <a:off x="6233335" y="3263371"/>
            <a:ext cx="3859795" cy="228660"/>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pPr>
              <a:defRPr/>
            </a:pPr>
            <a:endParaRPr lang="en-GB"/>
          </a:p>
        </p:txBody>
      </p:sp>
      <p:sp>
        <p:nvSpPr>
          <p:cNvPr id="6" name="Slide Number Placeholder 5"/>
          <p:cNvSpPr>
            <a:spLocks noGrp="1"/>
          </p:cNvSpPr>
          <p:nvPr>
            <p:ph type="sldNum" sz="quarter" idx="4"/>
          </p:nvPr>
        </p:nvSpPr>
        <p:spPr>
          <a:xfrm>
            <a:off x="7766431" y="295736"/>
            <a:ext cx="628813" cy="767687"/>
          </a:xfrm>
          <a:prstGeom prst="rect">
            <a:avLst/>
          </a:prstGeom>
        </p:spPr>
        <p:txBody>
          <a:bodyPr vert="horz" lIns="91440" tIns="45720" rIns="91440" bIns="45720" rtlCol="0" anchor="b"/>
          <a:lstStyle>
            <a:lvl1pPr algn="ctr">
              <a:defRPr sz="2801" b="0" i="0">
                <a:solidFill>
                  <a:schemeClr val="tx1">
                    <a:tint val="75000"/>
                  </a:schemeClr>
                </a:solidFill>
              </a:defRPr>
            </a:lvl1pPr>
          </a:lstStyle>
          <a:p>
            <a:pPr>
              <a:defRPr/>
            </a:pPr>
            <a:fld id="{014ED1AD-6841-4251-AF89-25B0B72552F4}" type="slidenum">
              <a:rPr lang="en-GB" smtClean="0"/>
              <a:pPr>
                <a:defRPr/>
              </a:pPr>
              <a:t>‹N›</a:t>
            </a:fld>
            <a:endParaRPr lang="en-GB"/>
          </a:p>
        </p:txBody>
      </p:sp>
    </p:spTree>
    <p:extLst>
      <p:ext uri="{BB962C8B-B14F-4D97-AF65-F5344CB8AC3E}">
        <p14:creationId xmlns:p14="http://schemas.microsoft.com/office/powerpoint/2010/main" val="1007542305"/>
      </p:ext>
    </p:extLst>
  </p:cSld>
  <p:clrMap bg1="dk1" tx1="lt1" bg2="dk2" tx2="lt2" accent1="accent1" accent2="accent2" accent3="accent3" accent4="accent4" accent5="accent5" accent6="accent6" hlink="hlink" folHlink="folHlink"/>
  <p:sldLayoutIdLst>
    <p:sldLayoutId id="2147483865" r:id="rId1"/>
    <p:sldLayoutId id="2147483866" r:id="rId2"/>
    <p:sldLayoutId id="2147483867" r:id="rId3"/>
    <p:sldLayoutId id="2147483868" r:id="rId4"/>
    <p:sldLayoutId id="2147483869" r:id="rId5"/>
    <p:sldLayoutId id="2147483870" r:id="rId6"/>
    <p:sldLayoutId id="2147483871" r:id="rId7"/>
    <p:sldLayoutId id="2147483872" r:id="rId8"/>
    <p:sldLayoutId id="2147483873" r:id="rId9"/>
    <p:sldLayoutId id="2147483874" r:id="rId10"/>
    <p:sldLayoutId id="2147483875" r:id="rId11"/>
    <p:sldLayoutId id="2147483876" r:id="rId12"/>
    <p:sldLayoutId id="2147483877" r:id="rId13"/>
    <p:sldLayoutId id="2147483878" r:id="rId14"/>
    <p:sldLayoutId id="2147483879" r:id="rId15"/>
    <p:sldLayoutId id="2147483880" r:id="rId16"/>
    <p:sldLayoutId id="2147483881" r:id="rId17"/>
    <p:sldLayoutId id="2147483882" r:id="rId18"/>
  </p:sldLayoutIdLs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3" presetClass="entr" presetSubtype="16"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23" presetClass="entr" presetSubtype="16"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p:cTn id="13"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4" dur="500" fill="hold"/>
                                        <p:tgtEl>
                                          <p:spTgt spid="3">
                                            <p:txEl>
                                              <p:pRg st="0" end="0"/>
                                            </p:txEl>
                                          </p:spTgt>
                                        </p:tgtEl>
                                        <p:attrNameLst>
                                          <p:attrName>ppt_h</p:attrName>
                                        </p:attrNameLst>
                                      </p:cBhvr>
                                      <p:tavLst>
                                        <p:tav tm="0">
                                          <p:val>
                                            <p:fltVal val="0"/>
                                          </p:val>
                                        </p:tav>
                                        <p:tav tm="100000">
                                          <p:val>
                                            <p:strVal val="#ppt_h"/>
                                          </p:val>
                                        </p:tav>
                                      </p:tavLst>
                                    </p:anim>
                                  </p:childTnLst>
                                </p:cTn>
                              </p:par>
                              <p:par>
                                <p:cTn id="15" presetID="23" presetClass="entr" presetSubtype="16" fill="hold" grpId="0" nodeType="with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 calcmode="lin" valueType="num">
                                      <p:cBhvr>
                                        <p:cTn id="17"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8" dur="500" fill="hold"/>
                                        <p:tgtEl>
                                          <p:spTgt spid="3">
                                            <p:txEl>
                                              <p:pRg st="1" end="1"/>
                                            </p:txEl>
                                          </p:spTgt>
                                        </p:tgtEl>
                                        <p:attrNameLst>
                                          <p:attrName>ppt_h</p:attrName>
                                        </p:attrNameLst>
                                      </p:cBhvr>
                                      <p:tavLst>
                                        <p:tav tm="0">
                                          <p:val>
                                            <p:fltVal val="0"/>
                                          </p:val>
                                        </p:tav>
                                        <p:tav tm="100000">
                                          <p:val>
                                            <p:strVal val="#ppt_h"/>
                                          </p:val>
                                        </p:tav>
                                      </p:tavLst>
                                    </p:anim>
                                  </p:childTnLst>
                                </p:cTn>
                              </p:par>
                              <p:par>
                                <p:cTn id="19" presetID="23" presetClass="entr" presetSubtype="16" fill="hold" grpId="0" nodeType="with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p:cTn id="21"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2" end="2"/>
                                            </p:txEl>
                                          </p:spTgt>
                                        </p:tgtEl>
                                        <p:attrNameLst>
                                          <p:attrName>ppt_h</p:attrName>
                                        </p:attrNameLst>
                                      </p:cBhvr>
                                      <p:tavLst>
                                        <p:tav tm="0">
                                          <p:val>
                                            <p:fltVal val="0"/>
                                          </p:val>
                                        </p:tav>
                                        <p:tav tm="100000">
                                          <p:val>
                                            <p:strVal val="#ppt_h"/>
                                          </p:val>
                                        </p:tav>
                                      </p:tavLst>
                                    </p:anim>
                                  </p:childTnLst>
                                </p:cTn>
                              </p:par>
                              <p:par>
                                <p:cTn id="23" presetID="23" presetClass="entr" presetSubtype="16" fill="hold" grpId="0" nodeType="with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p:cTn id="25"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6" dur="500" fill="hold"/>
                                        <p:tgtEl>
                                          <p:spTgt spid="3">
                                            <p:txEl>
                                              <p:pRg st="3" end="3"/>
                                            </p:txEl>
                                          </p:spTgt>
                                        </p:tgtEl>
                                        <p:attrNameLst>
                                          <p:attrName>ppt_h</p:attrName>
                                        </p:attrNameLst>
                                      </p:cBhvr>
                                      <p:tavLst>
                                        <p:tav tm="0">
                                          <p:val>
                                            <p:fltVal val="0"/>
                                          </p:val>
                                        </p:tav>
                                        <p:tav tm="100000">
                                          <p:val>
                                            <p:strVal val="#ppt_h"/>
                                          </p:val>
                                        </p:tav>
                                      </p:tavLst>
                                    </p:anim>
                                  </p:childTnLst>
                                </p:cTn>
                              </p:par>
                              <p:par>
                                <p:cTn id="27" presetID="23" presetClass="entr" presetSubtype="16" fill="hold" grpId="0" nodeType="withEffect">
                                  <p:stCondLst>
                                    <p:cond delay="0"/>
                                  </p:stCondLst>
                                  <p:childTnLst>
                                    <p:set>
                                      <p:cBhvr>
                                        <p:cTn id="28" dur="1" fill="hold">
                                          <p:stCondLst>
                                            <p:cond delay="0"/>
                                          </p:stCondLst>
                                        </p:cTn>
                                        <p:tgtEl>
                                          <p:spTgt spid="3">
                                            <p:txEl>
                                              <p:pRg st="4" end="4"/>
                                            </p:txEl>
                                          </p:spTgt>
                                        </p:tgtEl>
                                        <p:attrNameLst>
                                          <p:attrName>style.visibility</p:attrName>
                                        </p:attrNameLst>
                                      </p:cBhvr>
                                      <p:to>
                                        <p:strVal val="visible"/>
                                      </p:to>
                                    </p:set>
                                    <p:anim calcmode="lin" valueType="num">
                                      <p:cBhvr>
                                        <p:cTn id="29"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30" dur="500" fill="hold"/>
                                        <p:tgtEl>
                                          <p:spTgt spid="3">
                                            <p:txEl>
                                              <p:pRg st="4" end="4"/>
                                            </p:txEl>
                                          </p:spTgt>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txStyles>
    <p:titleStyle>
      <a:lvl1pPr algn="l" defTabSz="457207"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6" indent="-342906" algn="l" defTabSz="457207"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62" indent="-285755" algn="l" defTabSz="457207"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20"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27"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34"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14642"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49"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57"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64"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7" rtl="0" eaLnBrk="1" latinLnBrk="0" hangingPunct="1">
        <a:defRPr sz="1800" kern="1200">
          <a:solidFill>
            <a:schemeClr val="tx1"/>
          </a:solidFill>
          <a:latin typeface="+mn-lt"/>
          <a:ea typeface="+mn-ea"/>
          <a:cs typeface="+mn-cs"/>
        </a:defRPr>
      </a:lvl1pPr>
      <a:lvl2pPr marL="457207" algn="l" defTabSz="457207" rtl="0" eaLnBrk="1" latinLnBrk="0" hangingPunct="1">
        <a:defRPr sz="1800" kern="1200">
          <a:solidFill>
            <a:schemeClr val="tx1"/>
          </a:solidFill>
          <a:latin typeface="+mn-lt"/>
          <a:ea typeface="+mn-ea"/>
          <a:cs typeface="+mn-cs"/>
        </a:defRPr>
      </a:lvl2pPr>
      <a:lvl3pPr marL="914415" algn="l" defTabSz="457207" rtl="0" eaLnBrk="1" latinLnBrk="0" hangingPunct="1">
        <a:defRPr sz="1800" kern="1200">
          <a:solidFill>
            <a:schemeClr val="tx1"/>
          </a:solidFill>
          <a:latin typeface="+mn-lt"/>
          <a:ea typeface="+mn-ea"/>
          <a:cs typeface="+mn-cs"/>
        </a:defRPr>
      </a:lvl3pPr>
      <a:lvl4pPr marL="1371622" algn="l" defTabSz="457207" rtl="0" eaLnBrk="1" latinLnBrk="0" hangingPunct="1">
        <a:defRPr sz="1800" kern="1200">
          <a:solidFill>
            <a:schemeClr val="tx1"/>
          </a:solidFill>
          <a:latin typeface="+mn-lt"/>
          <a:ea typeface="+mn-ea"/>
          <a:cs typeface="+mn-cs"/>
        </a:defRPr>
      </a:lvl4pPr>
      <a:lvl5pPr marL="1828831" algn="l" defTabSz="457207" rtl="0" eaLnBrk="1" latinLnBrk="0" hangingPunct="1">
        <a:defRPr sz="1800" kern="1200">
          <a:solidFill>
            <a:schemeClr val="tx1"/>
          </a:solidFill>
          <a:latin typeface="+mn-lt"/>
          <a:ea typeface="+mn-ea"/>
          <a:cs typeface="+mn-cs"/>
        </a:defRPr>
      </a:lvl5pPr>
      <a:lvl6pPr marL="2286038" algn="l" defTabSz="457207" rtl="0" eaLnBrk="1" latinLnBrk="0" hangingPunct="1">
        <a:defRPr sz="1800" kern="1200">
          <a:solidFill>
            <a:schemeClr val="tx1"/>
          </a:solidFill>
          <a:latin typeface="+mn-lt"/>
          <a:ea typeface="+mn-ea"/>
          <a:cs typeface="+mn-cs"/>
        </a:defRPr>
      </a:lvl6pPr>
      <a:lvl7pPr marL="2743246" algn="l" defTabSz="457207" rtl="0" eaLnBrk="1" latinLnBrk="0" hangingPunct="1">
        <a:defRPr sz="1800" kern="1200">
          <a:solidFill>
            <a:schemeClr val="tx1"/>
          </a:solidFill>
          <a:latin typeface="+mn-lt"/>
          <a:ea typeface="+mn-ea"/>
          <a:cs typeface="+mn-cs"/>
        </a:defRPr>
      </a:lvl7pPr>
      <a:lvl8pPr marL="3200453" algn="l" defTabSz="457207" rtl="0" eaLnBrk="1" latinLnBrk="0" hangingPunct="1">
        <a:defRPr sz="1800" kern="1200">
          <a:solidFill>
            <a:schemeClr val="tx1"/>
          </a:solidFill>
          <a:latin typeface="+mn-lt"/>
          <a:ea typeface="+mn-ea"/>
          <a:cs typeface="+mn-cs"/>
        </a:defRPr>
      </a:lvl8pPr>
      <a:lvl9pPr marL="3657661" algn="l" defTabSz="457207"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a:blip r:embed="rId2">
            <a:duotone>
              <a:schemeClr val="bg1">
                <a:shade val="48000"/>
                <a:satMod val="110000"/>
                <a:lumMod val="40000"/>
              </a:schemeClr>
              <a:schemeClr val="bg1">
                <a:tint val="90000"/>
                <a:lumMod val="106000"/>
              </a:schemeClr>
            </a:duotone>
          </a:blip>
          <a:stretch/>
        </a:blip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430667" y="1124744"/>
            <a:ext cx="3997317" cy="4824536"/>
          </a:xfrm>
        </p:spPr>
        <p:txBody>
          <a:bodyPr>
            <a:normAutofit/>
          </a:bodyPr>
          <a:lstStyle/>
          <a:p>
            <a:pPr eaLnBrk="1" hangingPunct="1">
              <a:defRPr/>
            </a:pPr>
            <a:r>
              <a:rPr lang="en-GB" sz="5000" dirty="0">
                <a:solidFill>
                  <a:srgbClr val="9966FF"/>
                </a:solidFill>
              </a:rPr>
              <a:t>HOW TO WRITE</a:t>
            </a:r>
            <a:br>
              <a:rPr lang="en-GB" sz="5000" dirty="0">
                <a:solidFill>
                  <a:srgbClr val="9966FF"/>
                </a:solidFill>
              </a:rPr>
            </a:br>
            <a:r>
              <a:rPr lang="en-GB" sz="5000" dirty="0">
                <a:solidFill>
                  <a:srgbClr val="9966FF"/>
                </a:solidFill>
              </a:rPr>
              <a:t>A CRITICAL ESSAY</a:t>
            </a:r>
            <a:br>
              <a:rPr lang="en-GB" sz="5000" dirty="0">
                <a:solidFill>
                  <a:srgbClr val="9966FF"/>
                </a:solidFill>
              </a:rPr>
            </a:br>
            <a:endParaRPr lang="en-GB" sz="5000" dirty="0">
              <a:solidFill>
                <a:srgbClr val="9966FF"/>
              </a:solidFill>
            </a:endParaRPr>
          </a:p>
        </p:txBody>
      </p:sp>
      <p:pic>
        <p:nvPicPr>
          <p:cNvPr id="3076" name="Picture 4" descr="C:\Documents and Settings\Computer\Documenti\Valerio\UniMC - 2013-14\UniMC - 2013-14 - Letteratura e cultura inglese 3\Images\How to Write a Critical Essay.jpg"/>
          <p:cNvPicPr>
            <a:picLocks noChangeAspect="1" noChangeArrowheads="1"/>
          </p:cNvPicPr>
          <p:nvPr/>
        </p:nvPicPr>
        <p:blipFill rotWithShape="1">
          <a:blip r:embed="rId3"/>
          <a:srcRect l="24671" r="43348"/>
          <a:stretch/>
        </p:blipFill>
        <p:spPr bwMode="auto">
          <a:xfrm>
            <a:off x="4860032" y="203911"/>
            <a:ext cx="2753958" cy="6450177"/>
          </a:xfrm>
          <a:prstGeom prst="rect">
            <a:avLst/>
          </a:prstGeom>
          <a:noFill/>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79512" y="304801"/>
            <a:ext cx="7488832" cy="891951"/>
          </a:xfrm>
        </p:spPr>
        <p:txBody>
          <a:bodyPr/>
          <a:lstStyle/>
          <a:p>
            <a:r>
              <a:rPr lang="en-US" sz="4800" dirty="0">
                <a:solidFill>
                  <a:srgbClr val="9966FF"/>
                </a:solidFill>
              </a:rPr>
              <a:t>MODES OF ANALYSIS – 2</a:t>
            </a:r>
          </a:p>
        </p:txBody>
      </p:sp>
      <p:sp>
        <p:nvSpPr>
          <p:cNvPr id="3" name="Segnaposto contenuto 2"/>
          <p:cNvSpPr>
            <a:spLocks noGrp="1"/>
          </p:cNvSpPr>
          <p:nvPr>
            <p:ph idx="1"/>
          </p:nvPr>
        </p:nvSpPr>
        <p:spPr>
          <a:xfrm>
            <a:off x="179512" y="1196752"/>
            <a:ext cx="8640960" cy="5472608"/>
          </a:xfrm>
        </p:spPr>
        <p:txBody>
          <a:bodyPr>
            <a:noAutofit/>
          </a:bodyPr>
          <a:lstStyle/>
          <a:p>
            <a:pPr eaLnBrk="1" hangingPunct="1">
              <a:defRPr/>
            </a:pPr>
            <a:r>
              <a:rPr lang="en-US" sz="2600" dirty="0">
                <a:solidFill>
                  <a:srgbClr val="FF0000"/>
                </a:solidFill>
              </a:rPr>
              <a:t>theorizing</a:t>
            </a:r>
            <a:r>
              <a:rPr lang="en-US" sz="2600" dirty="0"/>
              <a:t> about and </a:t>
            </a:r>
            <a:r>
              <a:rPr lang="en-US" sz="2600" dirty="0">
                <a:solidFill>
                  <a:srgbClr val="FF0000"/>
                </a:solidFill>
              </a:rPr>
              <a:t>explaining</a:t>
            </a:r>
            <a:r>
              <a:rPr lang="en-US" sz="2600" dirty="0"/>
              <a:t> how or why things are as they are (e.g., how and why does Dick use the </a:t>
            </a:r>
            <a:r>
              <a:rPr lang="en-US" sz="2600" i="1" dirty="0"/>
              <a:t>I Ching </a:t>
            </a:r>
            <a:r>
              <a:rPr lang="en-US" sz="2600" dirty="0"/>
              <a:t>in</a:t>
            </a:r>
            <a:r>
              <a:rPr lang="en-US" sz="2600" i="1" dirty="0"/>
              <a:t> </a:t>
            </a:r>
            <a:r>
              <a:rPr lang="en-US" sz="2600" dirty="0"/>
              <a:t>the novel?);</a:t>
            </a:r>
          </a:p>
          <a:p>
            <a:pPr eaLnBrk="1" hangingPunct="1">
              <a:defRPr/>
            </a:pPr>
            <a:r>
              <a:rPr lang="en-US" sz="2600" dirty="0">
                <a:solidFill>
                  <a:srgbClr val="FF0000"/>
                </a:solidFill>
              </a:rPr>
              <a:t>conjecturing or speculating </a:t>
            </a:r>
            <a:r>
              <a:rPr lang="en-US" sz="2600" dirty="0"/>
              <a:t>about possible explanations and alternatives – how things might be or might have been (what could have happened if in </a:t>
            </a:r>
            <a:r>
              <a:rPr lang="en-US" sz="2600" i="1" dirty="0"/>
              <a:t>The Underground Railroad </a:t>
            </a:r>
            <a:r>
              <a:rPr lang="en-US" sz="2600" dirty="0"/>
              <a:t>Cora had not managed to run away from the plantation?);</a:t>
            </a:r>
          </a:p>
          <a:p>
            <a:pPr eaLnBrk="1" hangingPunct="1">
              <a:defRPr/>
            </a:pPr>
            <a:r>
              <a:rPr lang="en-US" sz="2600" dirty="0"/>
              <a:t>evaluating the </a:t>
            </a:r>
            <a:r>
              <a:rPr lang="en-US" sz="2600" dirty="0">
                <a:solidFill>
                  <a:srgbClr val="FF0000"/>
                </a:solidFill>
              </a:rPr>
              <a:t>adequacy</a:t>
            </a:r>
            <a:r>
              <a:rPr lang="en-US" sz="2600" dirty="0"/>
              <a:t> of your observations, descriptions, definitions, explanations and theories in the light of criteria appropriate to each, and as regards their consistency, coherence and cohesion.</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251520" y="452718"/>
            <a:ext cx="7288570" cy="1536122"/>
          </a:xfrm>
        </p:spPr>
        <p:txBody>
          <a:bodyPr/>
          <a:lstStyle/>
          <a:p>
            <a:pPr eaLnBrk="1" hangingPunct="1">
              <a:defRPr/>
            </a:pPr>
            <a:r>
              <a:rPr lang="it-IT" sz="4800" dirty="0">
                <a:solidFill>
                  <a:srgbClr val="9966FF"/>
                </a:solidFill>
              </a:rPr>
              <a:t>PARAGRAPH STRUCTURE</a:t>
            </a:r>
          </a:p>
        </p:txBody>
      </p:sp>
      <p:sp>
        <p:nvSpPr>
          <p:cNvPr id="3" name="Segnaposto contenuto 2"/>
          <p:cNvSpPr>
            <a:spLocks noGrp="1"/>
          </p:cNvSpPr>
          <p:nvPr>
            <p:ph idx="1"/>
          </p:nvPr>
        </p:nvSpPr>
        <p:spPr>
          <a:xfrm>
            <a:off x="251520" y="2132856"/>
            <a:ext cx="8712968" cy="4464496"/>
          </a:xfrm>
        </p:spPr>
        <p:txBody>
          <a:bodyPr>
            <a:normAutofit lnSpcReduction="10000"/>
          </a:bodyPr>
          <a:lstStyle/>
          <a:p>
            <a:pPr algn="ctr" eaLnBrk="1" hangingPunct="1">
              <a:buNone/>
              <a:defRPr/>
            </a:pPr>
            <a:r>
              <a:rPr lang="en-GB" sz="4000" dirty="0"/>
              <a:t>SEAL</a:t>
            </a:r>
          </a:p>
          <a:p>
            <a:pPr eaLnBrk="1" hangingPunct="1">
              <a:defRPr/>
            </a:pPr>
            <a:r>
              <a:rPr lang="en-GB" sz="3600" dirty="0">
                <a:solidFill>
                  <a:srgbClr val="FF0000"/>
                </a:solidFill>
              </a:rPr>
              <a:t>Statement</a:t>
            </a:r>
            <a:r>
              <a:rPr lang="en-GB" sz="3600" dirty="0"/>
              <a:t> – topic sentence</a:t>
            </a:r>
          </a:p>
          <a:p>
            <a:pPr eaLnBrk="1" hangingPunct="1">
              <a:defRPr/>
            </a:pPr>
            <a:r>
              <a:rPr lang="en-GB" sz="3600" dirty="0">
                <a:solidFill>
                  <a:srgbClr val="FF0000"/>
                </a:solidFill>
              </a:rPr>
              <a:t>Evidence</a:t>
            </a:r>
            <a:r>
              <a:rPr lang="en-GB" sz="3600" dirty="0"/>
              <a:t> – quotation (focus)</a:t>
            </a:r>
          </a:p>
          <a:p>
            <a:pPr eaLnBrk="1" hangingPunct="1">
              <a:defRPr/>
            </a:pPr>
            <a:r>
              <a:rPr lang="en-GB" sz="3600" dirty="0">
                <a:solidFill>
                  <a:srgbClr val="FF0000"/>
                </a:solidFill>
              </a:rPr>
              <a:t>Analysis</a:t>
            </a:r>
            <a:r>
              <a:rPr lang="en-GB" sz="3600" dirty="0"/>
              <a:t> – explanation of the quotation and detailed comment</a:t>
            </a:r>
          </a:p>
          <a:p>
            <a:pPr eaLnBrk="1" hangingPunct="1">
              <a:defRPr/>
            </a:pPr>
            <a:r>
              <a:rPr lang="en-GB" sz="3600" dirty="0">
                <a:solidFill>
                  <a:srgbClr val="FF0000"/>
                </a:solidFill>
              </a:rPr>
              <a:t>Link</a:t>
            </a:r>
            <a:r>
              <a:rPr lang="en-GB" sz="3600" dirty="0"/>
              <a:t> – try to link back to the main idea</a:t>
            </a:r>
          </a:p>
          <a:p>
            <a:pPr eaLnBrk="1" hangingPunct="1">
              <a:defRPr/>
            </a:pPr>
            <a:endParaRPr lang="it-IT" sz="36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2"/>
          <p:cNvSpPr>
            <a:spLocks noGrp="1" noChangeArrowheads="1"/>
          </p:cNvSpPr>
          <p:nvPr>
            <p:ph type="title"/>
          </p:nvPr>
        </p:nvSpPr>
        <p:spPr>
          <a:xfrm>
            <a:off x="539552" y="304800"/>
            <a:ext cx="7056784" cy="1107976"/>
          </a:xfrm>
        </p:spPr>
        <p:txBody>
          <a:bodyPr>
            <a:noAutofit/>
          </a:bodyPr>
          <a:lstStyle/>
          <a:p>
            <a:pPr eaLnBrk="1" hangingPunct="1">
              <a:defRPr/>
            </a:pPr>
            <a:r>
              <a:rPr lang="en-GB" sz="4800" dirty="0">
                <a:solidFill>
                  <a:srgbClr val="9966FF"/>
                </a:solidFill>
              </a:rPr>
              <a:t>TOPIC SENTENCES</a:t>
            </a:r>
            <a:br>
              <a:rPr lang="en-GB" sz="4800" b="0" u="sng" dirty="0">
                <a:solidFill>
                  <a:srgbClr val="9966FF"/>
                </a:solidFill>
              </a:rPr>
            </a:br>
            <a:endParaRPr lang="en-GB" sz="4800" b="0" u="sng" dirty="0">
              <a:solidFill>
                <a:srgbClr val="9966FF"/>
              </a:solidFill>
            </a:endParaRPr>
          </a:p>
        </p:txBody>
      </p:sp>
      <p:sp>
        <p:nvSpPr>
          <p:cNvPr id="54275" name="Rectangle 3"/>
          <p:cNvSpPr>
            <a:spLocks noGrp="1" noChangeArrowheads="1"/>
          </p:cNvSpPr>
          <p:nvPr>
            <p:ph idx="1"/>
          </p:nvPr>
        </p:nvSpPr>
        <p:spPr>
          <a:xfrm>
            <a:off x="0" y="1412776"/>
            <a:ext cx="9144000" cy="5256584"/>
          </a:xfrm>
        </p:spPr>
        <p:txBody>
          <a:bodyPr>
            <a:noAutofit/>
          </a:bodyPr>
          <a:lstStyle/>
          <a:p>
            <a:pPr eaLnBrk="1" hangingPunct="1">
              <a:defRPr/>
            </a:pPr>
            <a:r>
              <a:rPr lang="en-GB" sz="2400" dirty="0"/>
              <a:t>Topic sentences are called in this way for two reasons:</a:t>
            </a:r>
          </a:p>
          <a:p>
            <a:pPr eaLnBrk="1" hangingPunct="1">
              <a:buNone/>
              <a:defRPr/>
            </a:pPr>
            <a:r>
              <a:rPr lang="en-GB" sz="2400" dirty="0"/>
              <a:t>• First, they tie in</a:t>
            </a:r>
            <a:r>
              <a:rPr lang="en-GB" sz="2400" dirty="0">
                <a:solidFill>
                  <a:srgbClr val="FF0000"/>
                </a:solidFill>
              </a:rPr>
              <a:t> </a:t>
            </a:r>
            <a:r>
              <a:rPr lang="en-GB" sz="2400" dirty="0"/>
              <a:t>with the </a:t>
            </a:r>
            <a:r>
              <a:rPr lang="en-GB" sz="2400" dirty="0">
                <a:solidFill>
                  <a:srgbClr val="FF0000"/>
                </a:solidFill>
              </a:rPr>
              <a:t>general topic </a:t>
            </a:r>
            <a:r>
              <a:rPr lang="en-GB" sz="2400" dirty="0"/>
              <a:t>of your essay.</a:t>
            </a:r>
          </a:p>
          <a:p>
            <a:pPr eaLnBrk="1" hangingPunct="1">
              <a:buNone/>
              <a:defRPr/>
            </a:pPr>
            <a:r>
              <a:rPr lang="en-GB" sz="2400" dirty="0"/>
              <a:t>• Second, they let the reader understand the </a:t>
            </a:r>
            <a:r>
              <a:rPr lang="en-GB" sz="2400" dirty="0">
                <a:solidFill>
                  <a:srgbClr val="FF0000"/>
                </a:solidFill>
              </a:rPr>
              <a:t>topic of the paragraph</a:t>
            </a:r>
            <a:r>
              <a:rPr lang="en-GB" sz="2400" dirty="0"/>
              <a:t>.</a:t>
            </a:r>
          </a:p>
          <a:p>
            <a:pPr eaLnBrk="1" hangingPunct="1">
              <a:defRPr/>
            </a:pPr>
            <a:endParaRPr lang="en-GB" sz="2400" dirty="0"/>
          </a:p>
          <a:p>
            <a:pPr eaLnBrk="1" hangingPunct="1">
              <a:defRPr/>
            </a:pPr>
            <a:r>
              <a:rPr lang="en-GB" sz="2400" dirty="0"/>
              <a:t>Using a topic sentence at the beginning of the paragraph sets you off in the right direction.</a:t>
            </a:r>
          </a:p>
          <a:p>
            <a:pPr marL="0" indent="0" eaLnBrk="1" hangingPunct="1">
              <a:buNone/>
              <a:defRPr/>
            </a:pPr>
            <a:r>
              <a:rPr lang="en-GB" sz="2400" dirty="0"/>
              <a:t>Example: “In this section of my essay I will discuss how the epilogue of </a:t>
            </a:r>
            <a:r>
              <a:rPr lang="en-GB" sz="2400" i="1" dirty="0"/>
              <a:t>The Handmaid’s Tale </a:t>
            </a:r>
            <a:r>
              <a:rPr lang="en-GB" sz="2400" dirty="0"/>
              <a:t>suggests to the reader that the voice of women is still considered, in a far future, as not reliable” (in an essay about the role of Offred as the narrator of the novel).</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2"/>
          <p:cNvSpPr>
            <a:spLocks noGrp="1" noChangeArrowheads="1"/>
          </p:cNvSpPr>
          <p:nvPr>
            <p:ph type="title"/>
          </p:nvPr>
        </p:nvSpPr>
        <p:spPr>
          <a:xfrm>
            <a:off x="251520" y="304800"/>
            <a:ext cx="7416824" cy="963960"/>
          </a:xfrm>
        </p:spPr>
        <p:txBody>
          <a:bodyPr>
            <a:noAutofit/>
          </a:bodyPr>
          <a:lstStyle/>
          <a:p>
            <a:pPr eaLnBrk="1" hangingPunct="1">
              <a:defRPr/>
            </a:pPr>
            <a:r>
              <a:rPr lang="en-GB" sz="4800" dirty="0">
                <a:solidFill>
                  <a:srgbClr val="9966FF"/>
                </a:solidFill>
              </a:rPr>
              <a:t>THE ITQEE  STRUCURE</a:t>
            </a:r>
            <a:br>
              <a:rPr lang="en-GB" sz="4800" dirty="0">
                <a:solidFill>
                  <a:srgbClr val="9966FF"/>
                </a:solidFill>
              </a:rPr>
            </a:br>
            <a:endParaRPr lang="en-GB" sz="4800" dirty="0">
              <a:solidFill>
                <a:srgbClr val="9966FF"/>
              </a:solidFill>
            </a:endParaRPr>
          </a:p>
        </p:txBody>
      </p:sp>
      <p:sp>
        <p:nvSpPr>
          <p:cNvPr id="56323" name="Rectangle 3"/>
          <p:cNvSpPr>
            <a:spLocks noGrp="1" noChangeArrowheads="1"/>
          </p:cNvSpPr>
          <p:nvPr>
            <p:ph idx="1"/>
          </p:nvPr>
        </p:nvSpPr>
        <p:spPr>
          <a:xfrm>
            <a:off x="0" y="1340768"/>
            <a:ext cx="9144000" cy="5833145"/>
          </a:xfrm>
        </p:spPr>
        <p:txBody>
          <a:bodyPr>
            <a:normAutofit/>
          </a:bodyPr>
          <a:lstStyle/>
          <a:p>
            <a:pPr eaLnBrk="1" hangingPunct="1">
              <a:lnSpc>
                <a:spcPct val="90000"/>
              </a:lnSpc>
              <a:buFont typeface="Wingdings" pitchFamily="2" charset="2"/>
              <a:buNone/>
              <a:defRPr/>
            </a:pPr>
            <a:r>
              <a:rPr lang="en-GB" sz="2400" dirty="0"/>
              <a:t>The ITQEE structure helps you to remember what should be in each paragraph.</a:t>
            </a:r>
          </a:p>
          <a:p>
            <a:pPr eaLnBrk="1" hangingPunct="1">
              <a:lnSpc>
                <a:spcPct val="90000"/>
              </a:lnSpc>
              <a:defRPr/>
            </a:pPr>
            <a:r>
              <a:rPr lang="en-GB" sz="2400" dirty="0"/>
              <a:t>IT – tells you to </a:t>
            </a:r>
            <a:r>
              <a:rPr lang="en-GB" sz="2400" dirty="0">
                <a:solidFill>
                  <a:srgbClr val="FF0000"/>
                </a:solidFill>
              </a:rPr>
              <a:t>Introduce a Technique</a:t>
            </a:r>
            <a:r>
              <a:rPr lang="en-GB" sz="2400" dirty="0"/>
              <a:t>. In other words, mention something you can see the writer deliberately doing (like the literalization of the metaphor of the underground railroad in Whitehead’s novel).</a:t>
            </a:r>
          </a:p>
          <a:p>
            <a:pPr eaLnBrk="1" hangingPunct="1">
              <a:lnSpc>
                <a:spcPct val="90000"/>
              </a:lnSpc>
              <a:defRPr/>
            </a:pPr>
            <a:r>
              <a:rPr lang="en-GB" sz="2400" dirty="0"/>
              <a:t>Q – tells you to give evidence by </a:t>
            </a:r>
            <a:r>
              <a:rPr lang="en-GB" sz="2400" dirty="0">
                <a:solidFill>
                  <a:srgbClr val="FF0000"/>
                </a:solidFill>
              </a:rPr>
              <a:t>Quoting </a:t>
            </a:r>
            <a:r>
              <a:rPr lang="en-GB" sz="2400" dirty="0"/>
              <a:t>from the text you are </a:t>
            </a:r>
            <a:r>
              <a:rPr lang="en-GB" sz="2400" dirty="0" err="1"/>
              <a:t>analyzing</a:t>
            </a:r>
            <a:r>
              <a:rPr lang="en-GB" sz="2400" dirty="0"/>
              <a:t>.</a:t>
            </a:r>
          </a:p>
          <a:p>
            <a:pPr eaLnBrk="1" hangingPunct="1">
              <a:lnSpc>
                <a:spcPct val="90000"/>
              </a:lnSpc>
              <a:defRPr/>
            </a:pPr>
            <a:r>
              <a:rPr lang="en-GB" sz="2400" dirty="0"/>
              <a:t>EE – tells you to </a:t>
            </a:r>
            <a:r>
              <a:rPr lang="en-GB" sz="2400" dirty="0">
                <a:solidFill>
                  <a:srgbClr val="FF0000"/>
                </a:solidFill>
              </a:rPr>
              <a:t>Explain the Effect</a:t>
            </a:r>
            <a:r>
              <a:rPr lang="en-GB" sz="2400" dirty="0"/>
              <a:t>, to show what the writer is doing with his/her readers (for example, what kind of effect is the physical representation of running away from slavery aboard a subterranean </a:t>
            </a:r>
            <a:r>
              <a:rPr lang="en-GB" sz="2400"/>
              <a:t>train supposed </a:t>
            </a:r>
            <a:r>
              <a:rPr lang="en-GB" sz="2400" dirty="0"/>
              <a:t>to produce on the reader).</a:t>
            </a:r>
          </a:p>
          <a:p>
            <a:pPr eaLnBrk="1" hangingPunct="1">
              <a:lnSpc>
                <a:spcPct val="90000"/>
              </a:lnSpc>
              <a:defRPr/>
            </a:pPr>
            <a:r>
              <a:rPr lang="en-GB" sz="2400" dirty="0"/>
              <a:t>Usually the IT part is also the topic sentence of the paragraph.</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Rectangle 2"/>
          <p:cNvSpPr>
            <a:spLocks noGrp="1" noChangeArrowheads="1"/>
          </p:cNvSpPr>
          <p:nvPr>
            <p:ph type="title"/>
          </p:nvPr>
        </p:nvSpPr>
        <p:spPr>
          <a:xfrm>
            <a:off x="251520" y="304800"/>
            <a:ext cx="7272808" cy="1107976"/>
          </a:xfrm>
        </p:spPr>
        <p:txBody>
          <a:bodyPr/>
          <a:lstStyle/>
          <a:p>
            <a:pPr eaLnBrk="1" hangingPunct="1">
              <a:defRPr/>
            </a:pPr>
            <a:r>
              <a:rPr lang="en-GB" sz="4800" dirty="0">
                <a:solidFill>
                  <a:srgbClr val="9966FF"/>
                </a:solidFill>
              </a:rPr>
              <a:t>QUOTATIONS</a:t>
            </a:r>
          </a:p>
        </p:txBody>
      </p:sp>
      <p:sp>
        <p:nvSpPr>
          <p:cNvPr id="90115" name="Rectangle 3"/>
          <p:cNvSpPr>
            <a:spLocks noGrp="1" noChangeArrowheads="1"/>
          </p:cNvSpPr>
          <p:nvPr>
            <p:ph idx="1"/>
          </p:nvPr>
        </p:nvSpPr>
        <p:spPr>
          <a:xfrm>
            <a:off x="0" y="1484784"/>
            <a:ext cx="9144000" cy="5373216"/>
          </a:xfrm>
        </p:spPr>
        <p:txBody>
          <a:bodyPr>
            <a:normAutofit/>
          </a:bodyPr>
          <a:lstStyle/>
          <a:p>
            <a:pPr eaLnBrk="1" hangingPunct="1">
              <a:defRPr/>
            </a:pPr>
            <a:r>
              <a:rPr lang="en-GB" sz="3200" dirty="0"/>
              <a:t>Quotations must be inside </a:t>
            </a:r>
            <a:r>
              <a:rPr lang="en-GB" sz="3200" dirty="0">
                <a:solidFill>
                  <a:srgbClr val="FF0000"/>
                </a:solidFill>
              </a:rPr>
              <a:t>quotation marks</a:t>
            </a:r>
            <a:r>
              <a:rPr lang="en-GB" sz="3200" dirty="0"/>
              <a:t>  (“ ”).</a:t>
            </a:r>
          </a:p>
          <a:p>
            <a:pPr eaLnBrk="1" hangingPunct="1">
              <a:defRPr/>
            </a:pPr>
            <a:r>
              <a:rPr lang="en-GB" sz="3200" dirty="0"/>
              <a:t>If they are longer than four lines, they must be </a:t>
            </a:r>
            <a:r>
              <a:rPr lang="en-GB" sz="3200" dirty="0">
                <a:solidFill>
                  <a:srgbClr val="FF0000"/>
                </a:solidFill>
              </a:rPr>
              <a:t>indented</a:t>
            </a:r>
            <a:r>
              <a:rPr lang="en-GB" sz="3200" dirty="0"/>
              <a:t>, set in from the left edge of the page (without quotation marks) – they are called </a:t>
            </a:r>
            <a:r>
              <a:rPr lang="en-GB" sz="3200" dirty="0">
                <a:solidFill>
                  <a:srgbClr val="FF0000"/>
                </a:solidFill>
              </a:rPr>
              <a:t>block quotes</a:t>
            </a:r>
            <a:r>
              <a:rPr lang="en-GB" sz="3200" dirty="0"/>
              <a:t>.</a:t>
            </a:r>
          </a:p>
          <a:p>
            <a:pPr eaLnBrk="1" hangingPunct="1">
              <a:defRPr/>
            </a:pPr>
            <a:r>
              <a:rPr lang="en-GB" sz="3200" dirty="0"/>
              <a:t>After the quotation, you must indicate the </a:t>
            </a:r>
            <a:r>
              <a:rPr lang="en-GB" sz="3200" dirty="0">
                <a:solidFill>
                  <a:srgbClr val="FF0000"/>
                </a:solidFill>
              </a:rPr>
              <a:t>source</a:t>
            </a:r>
            <a:r>
              <a:rPr lang="en-GB" sz="3200" dirty="0"/>
              <a:t> (in brackets: author/s, year of publication, number/s of the page/s quoted).</a:t>
            </a:r>
          </a:p>
          <a:p>
            <a:pPr eaLnBrk="1" hangingPunct="1">
              <a:defRPr/>
            </a:pPr>
            <a:endParaRPr lang="en-GB" b="1"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251520" y="304800"/>
            <a:ext cx="7344816" cy="1035967"/>
          </a:xfrm>
        </p:spPr>
        <p:txBody>
          <a:bodyPr/>
          <a:lstStyle/>
          <a:p>
            <a:pPr eaLnBrk="1" hangingPunct="1">
              <a:defRPr/>
            </a:pPr>
            <a:r>
              <a:rPr lang="it-IT" dirty="0">
                <a:solidFill>
                  <a:srgbClr val="9966FF"/>
                </a:solidFill>
              </a:rPr>
              <a:t>THE “SO WHAT?” TEST</a:t>
            </a:r>
          </a:p>
        </p:txBody>
      </p:sp>
      <p:sp>
        <p:nvSpPr>
          <p:cNvPr id="3" name="Segnaposto contenuto 2"/>
          <p:cNvSpPr>
            <a:spLocks noGrp="1"/>
          </p:cNvSpPr>
          <p:nvPr>
            <p:ph idx="1"/>
          </p:nvPr>
        </p:nvSpPr>
        <p:spPr>
          <a:xfrm>
            <a:off x="251927" y="1124744"/>
            <a:ext cx="8640553" cy="5616624"/>
          </a:xfrm>
        </p:spPr>
        <p:txBody>
          <a:bodyPr>
            <a:noAutofit/>
          </a:bodyPr>
          <a:lstStyle/>
          <a:p>
            <a:pPr eaLnBrk="1" hangingPunct="1">
              <a:defRPr/>
            </a:pPr>
            <a:r>
              <a:rPr lang="en-GB" sz="3200" dirty="0"/>
              <a:t>Do not include quotations or comments for their own sake. For each quotation used or point made ask yourself “</a:t>
            </a:r>
            <a:r>
              <a:rPr lang="en-GB" sz="3200" dirty="0">
                <a:solidFill>
                  <a:srgbClr val="FF0000"/>
                </a:solidFill>
              </a:rPr>
              <a:t>so what?</a:t>
            </a:r>
            <a:r>
              <a:rPr lang="en-GB" sz="3200" dirty="0"/>
              <a:t>”</a:t>
            </a:r>
          </a:p>
          <a:p>
            <a:pPr eaLnBrk="1" hangingPunct="1">
              <a:defRPr/>
            </a:pPr>
            <a:r>
              <a:rPr lang="en-GB" sz="3200" dirty="0"/>
              <a:t>If the quotation or the statement does not tell you anything about the issues you are dealing with or does not add anything to what you have already said then it should be removed (this also means: </a:t>
            </a:r>
            <a:r>
              <a:rPr lang="en-GB" sz="3200" dirty="0">
                <a:solidFill>
                  <a:srgbClr val="FF0000"/>
                </a:solidFill>
              </a:rPr>
              <a:t>DO – NOT – REPEAT – YOURSELVES</a:t>
            </a:r>
            <a:r>
              <a:rPr lang="en-GB" sz="3200" dirty="0"/>
              <a:t>).</a:t>
            </a:r>
          </a:p>
          <a:p>
            <a:pPr eaLnBrk="1" hangingPunct="1">
              <a:defRPr/>
            </a:pPr>
            <a:endParaRPr lang="it-IT" sz="32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07504" y="304801"/>
            <a:ext cx="7416824" cy="963960"/>
          </a:xfrm>
        </p:spPr>
        <p:txBody>
          <a:bodyPr/>
          <a:lstStyle/>
          <a:p>
            <a:pPr eaLnBrk="1" hangingPunct="1">
              <a:defRPr/>
            </a:pPr>
            <a:r>
              <a:rPr lang="it-IT" sz="4400" dirty="0">
                <a:solidFill>
                  <a:srgbClr val="9966FF"/>
                </a:solidFill>
              </a:rPr>
              <a:t>GRAMMAR STRUCTURE</a:t>
            </a:r>
          </a:p>
        </p:txBody>
      </p:sp>
      <p:sp>
        <p:nvSpPr>
          <p:cNvPr id="4" name="Segnaposto contenuto 3"/>
          <p:cNvSpPr>
            <a:spLocks noGrp="1"/>
          </p:cNvSpPr>
          <p:nvPr>
            <p:ph sz="half" idx="2"/>
          </p:nvPr>
        </p:nvSpPr>
        <p:spPr>
          <a:xfrm>
            <a:off x="395536" y="1412875"/>
            <a:ext cx="8352928" cy="5184775"/>
          </a:xfrm>
        </p:spPr>
        <p:txBody>
          <a:bodyPr>
            <a:normAutofit/>
          </a:bodyPr>
          <a:lstStyle/>
          <a:p>
            <a:pPr eaLnBrk="1" hangingPunct="1">
              <a:buFont typeface="Wingdings" pitchFamily="2" charset="2"/>
              <a:buNone/>
              <a:defRPr/>
            </a:pPr>
            <a:r>
              <a:rPr lang="it-IT" sz="2800" dirty="0"/>
              <a:t>THINGS TO REMEMBER:</a:t>
            </a:r>
          </a:p>
          <a:p>
            <a:pPr eaLnBrk="1" hangingPunct="1">
              <a:defRPr/>
            </a:pPr>
            <a:r>
              <a:rPr lang="en-US" sz="2800" dirty="0"/>
              <a:t>The average English sentence structure is </a:t>
            </a:r>
            <a:r>
              <a:rPr lang="en-US" sz="2800" dirty="0">
                <a:solidFill>
                  <a:srgbClr val="FF0000"/>
                </a:solidFill>
              </a:rPr>
              <a:t>subject-verb-object</a:t>
            </a:r>
          </a:p>
          <a:p>
            <a:pPr eaLnBrk="1" hangingPunct="1">
              <a:defRPr/>
            </a:pPr>
            <a:r>
              <a:rPr lang="en-US" sz="2800" dirty="0"/>
              <a:t>The </a:t>
            </a:r>
            <a:r>
              <a:rPr lang="en-US" sz="2800" dirty="0">
                <a:solidFill>
                  <a:srgbClr val="FF0000"/>
                </a:solidFill>
              </a:rPr>
              <a:t>subject</a:t>
            </a:r>
            <a:r>
              <a:rPr lang="en-US" sz="2800" dirty="0"/>
              <a:t> is (almost) always connected to the </a:t>
            </a:r>
            <a:r>
              <a:rPr lang="en-US" sz="2800" dirty="0">
                <a:solidFill>
                  <a:srgbClr val="FF0000"/>
                </a:solidFill>
              </a:rPr>
              <a:t>verb</a:t>
            </a:r>
            <a:r>
              <a:rPr lang="en-US" sz="2800" dirty="0"/>
              <a:t>: </a:t>
            </a:r>
            <a:r>
              <a:rPr lang="en-US" sz="2800" dirty="0">
                <a:solidFill>
                  <a:srgbClr val="FF0000"/>
                </a:solidFill>
              </a:rPr>
              <a:t>do not insert other words </a:t>
            </a:r>
            <a:r>
              <a:rPr lang="en-US" sz="2800" dirty="0"/>
              <a:t>between them</a:t>
            </a:r>
          </a:p>
          <a:p>
            <a:pPr eaLnBrk="1" hangingPunct="1">
              <a:defRPr/>
            </a:pPr>
            <a:r>
              <a:rPr lang="en-US" sz="2800" dirty="0"/>
              <a:t>The English language does not love </a:t>
            </a:r>
            <a:r>
              <a:rPr lang="en-US" sz="2800" dirty="0">
                <a:solidFill>
                  <a:srgbClr val="FF0000"/>
                </a:solidFill>
              </a:rPr>
              <a:t>adverbs</a:t>
            </a:r>
            <a:r>
              <a:rPr lang="en-US" sz="2800" dirty="0"/>
              <a:t>: use them wisely (this is an adverb…)</a:t>
            </a:r>
          </a:p>
          <a:p>
            <a:pPr eaLnBrk="1" hangingPunct="1">
              <a:defRPr/>
            </a:pPr>
            <a:r>
              <a:rPr lang="en-US" sz="2800" dirty="0"/>
              <a:t>When describing what happens in a literary work or a movie, use the </a:t>
            </a:r>
            <a:r>
              <a:rPr lang="en-US" sz="2800" dirty="0">
                <a:solidFill>
                  <a:srgbClr val="FF0000"/>
                </a:solidFill>
              </a:rPr>
              <a:t>present tense</a:t>
            </a:r>
          </a:p>
          <a:p>
            <a:pPr eaLnBrk="1" hangingPunct="1">
              <a:defRPr/>
            </a:pPr>
            <a:endParaRPr lang="it-IT" dirty="0"/>
          </a:p>
          <a:p>
            <a:pPr eaLnBrk="1" hangingPunct="1">
              <a:defRPr/>
            </a:pPr>
            <a:endParaRPr lang="it-IT"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9512" y="285729"/>
            <a:ext cx="7416824" cy="785818"/>
          </a:xfrm>
        </p:spPr>
        <p:txBody>
          <a:bodyPr>
            <a:normAutofit/>
          </a:bodyPr>
          <a:lstStyle/>
          <a:p>
            <a:pPr eaLnBrk="1" fontAlgn="auto" hangingPunct="1">
              <a:spcAft>
                <a:spcPts val="0"/>
              </a:spcAft>
              <a:defRPr/>
            </a:pPr>
            <a:r>
              <a:rPr lang="en-US" dirty="0">
                <a:solidFill>
                  <a:srgbClr val="9966FF"/>
                </a:solidFill>
              </a:rPr>
              <a:t>LANGUAGE MISTAKES</a:t>
            </a:r>
          </a:p>
        </p:txBody>
      </p:sp>
      <p:sp>
        <p:nvSpPr>
          <p:cNvPr id="3" name="Content Placeholder 2"/>
          <p:cNvSpPr>
            <a:spLocks noGrp="1"/>
          </p:cNvSpPr>
          <p:nvPr>
            <p:ph idx="1"/>
          </p:nvPr>
        </p:nvSpPr>
        <p:spPr>
          <a:xfrm>
            <a:off x="304800" y="1142984"/>
            <a:ext cx="8629650" cy="5715016"/>
          </a:xfrm>
        </p:spPr>
        <p:txBody>
          <a:bodyPr>
            <a:normAutofit fontScale="47500" lnSpcReduction="20000"/>
          </a:bodyPr>
          <a:lstStyle/>
          <a:p>
            <a:pPr marL="365760" indent="-283464" eaLnBrk="1" fontAlgn="auto" hangingPunct="1">
              <a:spcAft>
                <a:spcPts val="0"/>
              </a:spcAft>
              <a:buFont typeface="Wingdings 2"/>
              <a:buChar char=""/>
              <a:defRPr/>
            </a:pPr>
            <a:r>
              <a:rPr lang="en-US" sz="4200" dirty="0"/>
              <a:t>The five most common language mistakes you are likely to do:</a:t>
            </a:r>
          </a:p>
          <a:p>
            <a:pPr marL="640080" lvl="1" indent="-237744" eaLnBrk="1" fontAlgn="auto" hangingPunct="1">
              <a:spcAft>
                <a:spcPts val="0"/>
              </a:spcAft>
              <a:buFont typeface="Wingdings"/>
              <a:buChar char=""/>
              <a:defRPr/>
            </a:pPr>
            <a:r>
              <a:rPr lang="en-US" sz="4200" dirty="0">
                <a:solidFill>
                  <a:srgbClr val="FF0000"/>
                </a:solidFill>
              </a:rPr>
              <a:t>Sentence boundary errors:</a:t>
            </a:r>
            <a:r>
              <a:rPr lang="en-US" sz="4200" dirty="0">
                <a:solidFill>
                  <a:schemeClr val="accent6"/>
                </a:solidFill>
              </a:rPr>
              <a:t> </a:t>
            </a:r>
            <a:r>
              <a:rPr lang="en-US" sz="4200" dirty="0"/>
              <a:t>comma splices (commas where they should not be…), run-ons (sentences that are not separated by correct punctuation marks), and fragments</a:t>
            </a:r>
          </a:p>
          <a:p>
            <a:pPr marL="640080" lvl="1" indent="-237744" eaLnBrk="1" fontAlgn="auto" hangingPunct="1">
              <a:spcAft>
                <a:spcPts val="0"/>
              </a:spcAft>
              <a:buFont typeface="Wingdings"/>
              <a:buChar char=""/>
              <a:defRPr/>
            </a:pPr>
            <a:r>
              <a:rPr lang="en-US" sz="4200" dirty="0">
                <a:solidFill>
                  <a:srgbClr val="FF0000"/>
                </a:solidFill>
              </a:rPr>
              <a:t>Point of view errors:</a:t>
            </a:r>
            <a:r>
              <a:rPr lang="en-US" sz="4200" dirty="0">
                <a:solidFill>
                  <a:schemeClr val="accent6"/>
                </a:solidFill>
              </a:rPr>
              <a:t> </a:t>
            </a:r>
            <a:r>
              <a:rPr lang="en-US" sz="4200" dirty="0"/>
              <a:t>use of the 1</a:t>
            </a:r>
            <a:r>
              <a:rPr lang="en-US" sz="4200" baseline="30000" dirty="0"/>
              <a:t>st</a:t>
            </a:r>
            <a:r>
              <a:rPr lang="en-US" sz="4200" dirty="0"/>
              <a:t> or 2</a:t>
            </a:r>
            <a:r>
              <a:rPr lang="en-US" sz="4200" baseline="30000" dirty="0"/>
              <a:t>nd</a:t>
            </a:r>
            <a:r>
              <a:rPr lang="en-US" sz="4200" dirty="0"/>
              <a:t> person: in literary essays, you should (almost) always use the 3</a:t>
            </a:r>
            <a:r>
              <a:rPr lang="en-US" sz="4200" baseline="30000" dirty="0"/>
              <a:t>rd</a:t>
            </a:r>
            <a:r>
              <a:rPr lang="en-US" sz="4200" dirty="0"/>
              <a:t> person (you may have some freedom in the introduction and the conclusion, where you can be more “personal,” but please do not say something like “you can see that in this passage Atwood is trying to…”)</a:t>
            </a:r>
          </a:p>
          <a:p>
            <a:pPr marL="640080" lvl="1" indent="-237744" eaLnBrk="1" fontAlgn="auto" hangingPunct="1">
              <a:spcAft>
                <a:spcPts val="0"/>
              </a:spcAft>
              <a:buFont typeface="Wingdings"/>
              <a:buChar char=""/>
              <a:defRPr/>
            </a:pPr>
            <a:r>
              <a:rPr lang="en-US" sz="4200" dirty="0">
                <a:solidFill>
                  <a:srgbClr val="FF0000"/>
                </a:solidFill>
              </a:rPr>
              <a:t>Wordiness:</a:t>
            </a:r>
            <a:r>
              <a:rPr lang="en-US" sz="4200" dirty="0">
                <a:solidFill>
                  <a:schemeClr val="accent6"/>
                </a:solidFill>
              </a:rPr>
              <a:t> </a:t>
            </a:r>
            <a:r>
              <a:rPr lang="en-US" sz="4200" dirty="0"/>
              <a:t>tendency to ramble on, using unnecessary words, redundancies, periphrases (please avoid introductory clauses like “it is important to remark that…,” “as we have already said…”)</a:t>
            </a:r>
          </a:p>
          <a:p>
            <a:pPr marL="640080" lvl="1" indent="-237744" eaLnBrk="1" fontAlgn="auto" hangingPunct="1">
              <a:spcAft>
                <a:spcPts val="0"/>
              </a:spcAft>
              <a:buFont typeface="Wingdings"/>
              <a:buChar char=""/>
              <a:defRPr/>
            </a:pPr>
            <a:r>
              <a:rPr lang="en-US" sz="4200" dirty="0">
                <a:solidFill>
                  <a:srgbClr val="FF0000"/>
                </a:solidFill>
              </a:rPr>
              <a:t>Poor verb choice:</a:t>
            </a:r>
            <a:r>
              <a:rPr lang="en-US" sz="4200" dirty="0">
                <a:solidFill>
                  <a:schemeClr val="accent6"/>
                </a:solidFill>
              </a:rPr>
              <a:t> </a:t>
            </a:r>
            <a:r>
              <a:rPr lang="en-US" sz="4200" dirty="0"/>
              <a:t>overuse of the verbs to be, to do, to get, to have</a:t>
            </a:r>
          </a:p>
          <a:p>
            <a:pPr marL="640080" lvl="1" indent="-237744" eaLnBrk="1" fontAlgn="auto" hangingPunct="1">
              <a:spcAft>
                <a:spcPts val="0"/>
              </a:spcAft>
              <a:buFont typeface="Wingdings"/>
              <a:buChar char=""/>
              <a:defRPr/>
            </a:pPr>
            <a:r>
              <a:rPr lang="en-US" sz="4200" dirty="0">
                <a:solidFill>
                  <a:srgbClr val="FF0000"/>
                </a:solidFill>
              </a:rPr>
              <a:t>Poor proofreading:</a:t>
            </a:r>
            <a:r>
              <a:rPr lang="en-US" sz="4200" dirty="0">
                <a:solidFill>
                  <a:schemeClr val="accent6"/>
                </a:solidFill>
              </a:rPr>
              <a:t> </a:t>
            </a:r>
            <a:r>
              <a:rPr lang="en-US" sz="4200" dirty="0"/>
              <a:t>lack of spell checking or of editing for mistakes (please, re-read what you have written – more than once…)</a:t>
            </a:r>
          </a:p>
          <a:p>
            <a:pPr marL="640080" lvl="1" indent="-237744" eaLnBrk="1" fontAlgn="auto" hangingPunct="1">
              <a:spcAft>
                <a:spcPts val="0"/>
              </a:spcAft>
              <a:buFont typeface="Verdana"/>
              <a:buChar char="◦"/>
              <a:defRPr/>
            </a:pPr>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79512" y="304800"/>
            <a:ext cx="7416824" cy="820738"/>
          </a:xfrm>
        </p:spPr>
        <p:txBody>
          <a:bodyPr/>
          <a:lstStyle/>
          <a:p>
            <a:pPr eaLnBrk="1" hangingPunct="1">
              <a:defRPr/>
            </a:pPr>
            <a:r>
              <a:rPr lang="it-IT" sz="4800" dirty="0">
                <a:solidFill>
                  <a:srgbClr val="9966FF"/>
                </a:solidFill>
              </a:rPr>
              <a:t>DANGLING MODIFIERS</a:t>
            </a:r>
          </a:p>
        </p:txBody>
      </p:sp>
      <p:sp>
        <p:nvSpPr>
          <p:cNvPr id="3" name="Segnaposto contenuto 2"/>
          <p:cNvSpPr>
            <a:spLocks noGrp="1"/>
          </p:cNvSpPr>
          <p:nvPr>
            <p:ph idx="1"/>
          </p:nvPr>
        </p:nvSpPr>
        <p:spPr>
          <a:xfrm>
            <a:off x="179512" y="1341438"/>
            <a:ext cx="8712968" cy="5159396"/>
          </a:xfrm>
        </p:spPr>
        <p:txBody>
          <a:bodyPr>
            <a:normAutofit lnSpcReduction="10000"/>
          </a:bodyPr>
          <a:lstStyle/>
          <a:p>
            <a:pPr eaLnBrk="1" hangingPunct="1">
              <a:buFont typeface="Wingdings" pitchFamily="2" charset="2"/>
              <a:buNone/>
              <a:defRPr/>
            </a:pPr>
            <a:r>
              <a:rPr lang="en-US" sz="2200" dirty="0"/>
              <a:t>One of the most common and less visible grammar mistakes is the use of “dangling modifiers.” Look at the two following sentences:</a:t>
            </a:r>
          </a:p>
          <a:p>
            <a:pPr eaLnBrk="1" hangingPunct="1">
              <a:buFont typeface="Wingdings" pitchFamily="2" charset="2"/>
              <a:buNone/>
              <a:defRPr/>
            </a:pPr>
            <a:r>
              <a:rPr lang="en-US" sz="2200" dirty="0"/>
              <a:t>“Before arriving to the climax of the plot, the background of that event must be understood.”</a:t>
            </a:r>
          </a:p>
          <a:p>
            <a:pPr eaLnBrk="1" hangingPunct="1">
              <a:buFont typeface="Wingdings" pitchFamily="2" charset="2"/>
              <a:buNone/>
              <a:defRPr/>
            </a:pPr>
            <a:r>
              <a:rPr lang="en-US" sz="2200" dirty="0"/>
              <a:t>“Examining the dialogue between the two men, Robert </a:t>
            </a:r>
            <a:r>
              <a:rPr lang="en-US" sz="2200" dirty="0" err="1"/>
              <a:t>Childan</a:t>
            </a:r>
            <a:r>
              <a:rPr lang="en-US" sz="2200" dirty="0"/>
              <a:t> seems not fully aware of the situation.”</a:t>
            </a:r>
          </a:p>
          <a:p>
            <a:pPr eaLnBrk="1" hangingPunct="1">
              <a:buFont typeface="Wingdings" pitchFamily="2" charset="2"/>
              <a:buNone/>
              <a:defRPr/>
            </a:pPr>
            <a:r>
              <a:rPr lang="en-US" sz="2200" dirty="0"/>
              <a:t>In both cases, the first part of the sentence “modifies” the main proposition, contained in the second part. These modifying phrases “dangle” because the nature of the subject has changed in the transition from the modifying phrase to the main proposition.</a:t>
            </a:r>
          </a:p>
          <a:p>
            <a:pPr eaLnBrk="1" hangingPunct="1">
              <a:buFont typeface="Wingdings" pitchFamily="2" charset="2"/>
              <a:buNone/>
              <a:defRPr/>
            </a:pPr>
            <a:r>
              <a:rPr lang="en-US" sz="2200" dirty="0"/>
              <a:t>Please, avoid these mistakes by always asking yourselves “</a:t>
            </a:r>
            <a:r>
              <a:rPr lang="en-US" sz="2200" dirty="0">
                <a:solidFill>
                  <a:srgbClr val="FF0000"/>
                </a:solidFill>
              </a:rPr>
              <a:t>is the subject the same throughout the sentence</a:t>
            </a:r>
            <a:r>
              <a:rPr lang="en-US" sz="2200" dirty="0"/>
              <a:t>?”</a:t>
            </a:r>
            <a:endParaRPr lang="it-IT" sz="22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79512" y="304800"/>
            <a:ext cx="7416824" cy="1036638"/>
          </a:xfrm>
        </p:spPr>
        <p:txBody>
          <a:bodyPr/>
          <a:lstStyle/>
          <a:p>
            <a:pPr eaLnBrk="1" hangingPunct="1">
              <a:defRPr/>
            </a:pPr>
            <a:r>
              <a:rPr lang="it-IT" sz="4800" dirty="0">
                <a:solidFill>
                  <a:srgbClr val="9966FF"/>
                </a:solidFill>
              </a:rPr>
              <a:t>PUNCTUATION</a:t>
            </a:r>
          </a:p>
        </p:txBody>
      </p:sp>
      <p:sp>
        <p:nvSpPr>
          <p:cNvPr id="3" name="Segnaposto contenuto 2"/>
          <p:cNvSpPr>
            <a:spLocks noGrp="1"/>
          </p:cNvSpPr>
          <p:nvPr>
            <p:ph idx="1"/>
          </p:nvPr>
        </p:nvSpPr>
        <p:spPr>
          <a:xfrm>
            <a:off x="323528" y="1556792"/>
            <a:ext cx="8431088" cy="4943496"/>
          </a:xfrm>
        </p:spPr>
        <p:txBody>
          <a:bodyPr>
            <a:normAutofit/>
          </a:bodyPr>
          <a:lstStyle/>
          <a:p>
            <a:pPr marL="0" indent="0" eaLnBrk="1" hangingPunct="1">
              <a:buFont typeface="Wingdings" pitchFamily="2" charset="2"/>
              <a:buNone/>
              <a:defRPr/>
            </a:pPr>
            <a:r>
              <a:rPr lang="en-US" sz="2400" dirty="0"/>
              <a:t>Make a correct use of punctuation.</a:t>
            </a:r>
          </a:p>
          <a:p>
            <a:pPr eaLnBrk="1" hangingPunct="1">
              <a:defRPr/>
            </a:pPr>
            <a:r>
              <a:rPr lang="en-US" sz="2400" dirty="0"/>
              <a:t>The </a:t>
            </a:r>
            <a:r>
              <a:rPr lang="en-US" sz="2400" dirty="0">
                <a:solidFill>
                  <a:srgbClr val="FF0000"/>
                </a:solidFill>
              </a:rPr>
              <a:t>period</a:t>
            </a:r>
            <a:r>
              <a:rPr lang="en-US" sz="2400" dirty="0"/>
              <a:t>, or </a:t>
            </a:r>
            <a:r>
              <a:rPr lang="en-US" sz="2400" dirty="0">
                <a:solidFill>
                  <a:srgbClr val="FF0000"/>
                </a:solidFill>
              </a:rPr>
              <a:t>full stop </a:t>
            </a:r>
            <a:r>
              <a:rPr lang="en-US" sz="2400" dirty="0"/>
              <a:t>(“.”), separates two different sentences. Please do not separate them with a simple comma (“,”).</a:t>
            </a:r>
          </a:p>
          <a:p>
            <a:pPr eaLnBrk="1" hangingPunct="1">
              <a:defRPr/>
            </a:pPr>
            <a:r>
              <a:rPr lang="en-US" sz="2400" dirty="0"/>
              <a:t>The </a:t>
            </a:r>
            <a:r>
              <a:rPr lang="en-US" sz="2400" dirty="0">
                <a:solidFill>
                  <a:srgbClr val="FF0000"/>
                </a:solidFill>
              </a:rPr>
              <a:t>colon</a:t>
            </a:r>
            <a:r>
              <a:rPr lang="en-US" sz="2400" dirty="0"/>
              <a:t> (“:”) exemplifies: please use it when the following sentence explains the preceding one (as </a:t>
            </a:r>
            <a:r>
              <a:rPr lang="en-US" sz="2400" i="1" dirty="0"/>
              <a:t>this</a:t>
            </a:r>
            <a:r>
              <a:rPr lang="en-US" sz="2400" dirty="0"/>
              <a:t> sentence does).</a:t>
            </a:r>
            <a:endParaRPr lang="en-US" dirty="0"/>
          </a:p>
          <a:p>
            <a:pPr eaLnBrk="1" hangingPunct="1">
              <a:defRPr/>
            </a:pPr>
            <a:r>
              <a:rPr lang="en-US" sz="2400" dirty="0"/>
              <a:t>The </a:t>
            </a:r>
            <a:r>
              <a:rPr lang="en-US" sz="2400" dirty="0">
                <a:solidFill>
                  <a:srgbClr val="FF0000"/>
                </a:solidFill>
              </a:rPr>
              <a:t>semicolon</a:t>
            </a:r>
            <a:r>
              <a:rPr lang="en-US" sz="2400" dirty="0"/>
              <a:t> (“;”) separates/links a series of sentences belonging to the same logical level; it must not be used to separate sentences which are not linked to one another; it ought to be used parsimoniously (like in this series of sentences).</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a:xfrm>
            <a:off x="0" y="260648"/>
            <a:ext cx="7668344" cy="855862"/>
          </a:xfrm>
        </p:spPr>
        <p:txBody>
          <a:bodyPr/>
          <a:lstStyle/>
          <a:p>
            <a:pPr algn="ctr" eaLnBrk="1" hangingPunct="1">
              <a:defRPr/>
            </a:pPr>
            <a:r>
              <a:rPr lang="en-GB" sz="4000" dirty="0">
                <a:solidFill>
                  <a:srgbClr val="9966FF"/>
                </a:solidFill>
              </a:rPr>
              <a:t>ABILITIES TO BE EVALUATED</a:t>
            </a:r>
          </a:p>
        </p:txBody>
      </p:sp>
      <p:sp>
        <p:nvSpPr>
          <p:cNvPr id="15363" name="Rectangle 3"/>
          <p:cNvSpPr>
            <a:spLocks noGrp="1" noChangeArrowheads="1"/>
          </p:cNvSpPr>
          <p:nvPr>
            <p:ph idx="1"/>
          </p:nvPr>
        </p:nvSpPr>
        <p:spPr>
          <a:xfrm>
            <a:off x="323528" y="1268761"/>
            <a:ext cx="7920880" cy="5184576"/>
          </a:xfrm>
        </p:spPr>
        <p:txBody>
          <a:bodyPr>
            <a:normAutofit fontScale="92500"/>
          </a:bodyPr>
          <a:lstStyle/>
          <a:p>
            <a:pPr marL="0" indent="0" eaLnBrk="1" hangingPunct="1">
              <a:lnSpc>
                <a:spcPct val="100000"/>
              </a:lnSpc>
              <a:spcBef>
                <a:spcPts val="0"/>
              </a:spcBef>
              <a:buFont typeface="Wingdings" pitchFamily="2" charset="2"/>
              <a:buNone/>
              <a:defRPr/>
            </a:pPr>
            <a:r>
              <a:rPr lang="en-GB" sz="3200" dirty="0"/>
              <a:t>The evaluation of the critical essay for this course is based on three main criteria, referring to:</a:t>
            </a:r>
          </a:p>
          <a:p>
            <a:pPr eaLnBrk="1" hangingPunct="1">
              <a:lnSpc>
                <a:spcPct val="100000"/>
              </a:lnSpc>
              <a:spcBef>
                <a:spcPts val="0"/>
              </a:spcBef>
              <a:defRPr/>
            </a:pPr>
            <a:r>
              <a:rPr lang="en-US" sz="3200" dirty="0">
                <a:solidFill>
                  <a:srgbClr val="FF0000"/>
                </a:solidFill>
              </a:rPr>
              <a:t>content:</a:t>
            </a:r>
            <a:r>
              <a:rPr lang="en-US" sz="3200" dirty="0"/>
              <a:t> knowledge of the representations of historical memory and its reinventions in contemporary Anglo-American literature and culture;</a:t>
            </a:r>
          </a:p>
          <a:p>
            <a:pPr eaLnBrk="1" hangingPunct="1">
              <a:lnSpc>
                <a:spcPct val="100000"/>
              </a:lnSpc>
              <a:spcBef>
                <a:spcPts val="0"/>
              </a:spcBef>
              <a:defRPr/>
            </a:pPr>
            <a:r>
              <a:rPr lang="en-US" sz="3200" dirty="0">
                <a:solidFill>
                  <a:srgbClr val="FF0000"/>
                </a:solidFill>
              </a:rPr>
              <a:t>approach</a:t>
            </a:r>
            <a:r>
              <a:rPr lang="en-US" sz="3200" dirty="0"/>
              <a:t>: ability to critically analyze literary texts;</a:t>
            </a:r>
          </a:p>
          <a:p>
            <a:pPr eaLnBrk="1" hangingPunct="1">
              <a:lnSpc>
                <a:spcPct val="100000"/>
              </a:lnSpc>
              <a:spcBef>
                <a:spcPts val="0"/>
              </a:spcBef>
              <a:defRPr/>
            </a:pPr>
            <a:r>
              <a:rPr lang="en-US" sz="3200" dirty="0">
                <a:solidFill>
                  <a:srgbClr val="FF0000"/>
                </a:solidFill>
              </a:rPr>
              <a:t>form</a:t>
            </a:r>
            <a:r>
              <a:rPr lang="en-US" sz="3200" dirty="0"/>
              <a:t>: organization of critical discourse</a:t>
            </a:r>
            <a:r>
              <a:rPr lang="it-IT" sz="3200" dirty="0"/>
              <a:t>.</a:t>
            </a:r>
            <a:endParaRPr lang="en-GB" sz="3200" dirty="0"/>
          </a:p>
          <a:p>
            <a:pPr eaLnBrk="1" hangingPunct="1">
              <a:lnSpc>
                <a:spcPct val="80000"/>
              </a:lnSpc>
              <a:defRPr/>
            </a:pPr>
            <a:endParaRPr lang="en-GB" sz="20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79512" y="188640"/>
            <a:ext cx="7488832" cy="1008111"/>
          </a:xfrm>
        </p:spPr>
        <p:txBody>
          <a:bodyPr/>
          <a:lstStyle/>
          <a:p>
            <a:pPr eaLnBrk="1" hangingPunct="1">
              <a:defRPr/>
            </a:pPr>
            <a:r>
              <a:rPr lang="it-IT" sz="4400" dirty="0">
                <a:solidFill>
                  <a:srgbClr val="9966FF"/>
                </a:solidFill>
              </a:rPr>
              <a:t>OTHER PUNCTUATION MARKS</a:t>
            </a:r>
          </a:p>
        </p:txBody>
      </p:sp>
      <p:sp>
        <p:nvSpPr>
          <p:cNvPr id="3" name="Segnaposto contenuto 2"/>
          <p:cNvSpPr>
            <a:spLocks noGrp="1"/>
          </p:cNvSpPr>
          <p:nvPr>
            <p:ph idx="1"/>
          </p:nvPr>
        </p:nvSpPr>
        <p:spPr>
          <a:xfrm>
            <a:off x="251520" y="1556792"/>
            <a:ext cx="8568952" cy="5015479"/>
          </a:xfrm>
        </p:spPr>
        <p:txBody>
          <a:bodyPr>
            <a:normAutofit fontScale="92500"/>
          </a:bodyPr>
          <a:lstStyle/>
          <a:p>
            <a:pPr eaLnBrk="1" hangingPunct="1">
              <a:defRPr/>
            </a:pPr>
            <a:r>
              <a:rPr lang="en-US" sz="2200" dirty="0">
                <a:solidFill>
                  <a:srgbClr val="FF0000"/>
                </a:solidFill>
              </a:rPr>
              <a:t>Brackets</a:t>
            </a:r>
            <a:r>
              <a:rPr lang="en-US" sz="2200" dirty="0"/>
              <a:t> (this sentence is contained in brackets) are used to insert secondary comments</a:t>
            </a:r>
          </a:p>
          <a:p>
            <a:pPr eaLnBrk="1" hangingPunct="1">
              <a:defRPr/>
            </a:pPr>
            <a:r>
              <a:rPr lang="en-US" sz="2200" dirty="0">
                <a:solidFill>
                  <a:srgbClr val="FF0000"/>
                </a:solidFill>
              </a:rPr>
              <a:t>Dashes</a:t>
            </a:r>
            <a:r>
              <a:rPr lang="en-US" sz="2200" dirty="0"/>
              <a:t> ( – ) are used to insert a detour from the point you are making: they separate – not link – and there is a space before and after them</a:t>
            </a:r>
          </a:p>
          <a:p>
            <a:pPr eaLnBrk="1" hangingPunct="1">
              <a:defRPr/>
            </a:pPr>
            <a:r>
              <a:rPr lang="en-US" sz="2200" dirty="0">
                <a:solidFill>
                  <a:srgbClr val="FF0000"/>
                </a:solidFill>
              </a:rPr>
              <a:t>Hyphens</a:t>
            </a:r>
            <a:r>
              <a:rPr lang="en-US" sz="2200" dirty="0"/>
              <a:t> ( - ) are used to put two words together: they link, not separate, and there is no space before or after them, as in “African-American” (used as an adjective – if used as a noun, you must not insert hyphens, like in “African Americans are…” )</a:t>
            </a:r>
          </a:p>
          <a:p>
            <a:pPr eaLnBrk="1" hangingPunct="1">
              <a:defRPr/>
            </a:pPr>
            <a:r>
              <a:rPr lang="en-US" sz="2200" dirty="0">
                <a:solidFill>
                  <a:srgbClr val="FF0000"/>
                </a:solidFill>
              </a:rPr>
              <a:t>Dots</a:t>
            </a:r>
            <a:r>
              <a:rPr lang="en-US" sz="2200" dirty="0"/>
              <a:t>  are used when the sentence is left suspended – as in the former example</a:t>
            </a:r>
          </a:p>
          <a:p>
            <a:pPr eaLnBrk="1" hangingPunct="1">
              <a:defRPr/>
            </a:pPr>
            <a:r>
              <a:rPr lang="en-US" sz="2200" dirty="0">
                <a:solidFill>
                  <a:srgbClr val="FF0000"/>
                </a:solidFill>
              </a:rPr>
              <a:t>Ellipses</a:t>
            </a:r>
            <a:r>
              <a:rPr lang="en-US" sz="2200" dirty="0"/>
              <a:t> – […] – show that a portion of the quotation is missing</a:t>
            </a:r>
          </a:p>
          <a:p>
            <a:pPr eaLnBrk="1" hangingPunct="1">
              <a:defRPr/>
            </a:pPr>
            <a:r>
              <a:rPr lang="en-US" sz="2200" dirty="0">
                <a:solidFill>
                  <a:srgbClr val="FF0000"/>
                </a:solidFill>
              </a:rPr>
              <a:t>Do! Not! Use! Exclamation! Marks! </a:t>
            </a:r>
            <a:r>
              <a:rPr lang="en-US" sz="2200" dirty="0"/>
              <a:t>(except in very! very!! very!!! specific cases)</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79512" y="116632"/>
            <a:ext cx="7560840" cy="1008906"/>
          </a:xfrm>
        </p:spPr>
        <p:txBody>
          <a:bodyPr/>
          <a:lstStyle/>
          <a:p>
            <a:pPr eaLnBrk="1" hangingPunct="1">
              <a:defRPr/>
            </a:pPr>
            <a:r>
              <a:rPr lang="it-IT" sz="4000" dirty="0">
                <a:solidFill>
                  <a:srgbClr val="9966FF"/>
                </a:solidFill>
              </a:rPr>
              <a:t>ITALICS AND QUOTATION MARKS</a:t>
            </a:r>
          </a:p>
        </p:txBody>
      </p:sp>
      <p:sp>
        <p:nvSpPr>
          <p:cNvPr id="3" name="Segnaposto contenuto 2"/>
          <p:cNvSpPr>
            <a:spLocks noGrp="1"/>
          </p:cNvSpPr>
          <p:nvPr>
            <p:ph idx="1"/>
          </p:nvPr>
        </p:nvSpPr>
        <p:spPr>
          <a:xfrm>
            <a:off x="467544" y="1556792"/>
            <a:ext cx="8208912" cy="5184874"/>
          </a:xfrm>
        </p:spPr>
        <p:txBody>
          <a:bodyPr>
            <a:normAutofit lnSpcReduction="10000"/>
          </a:bodyPr>
          <a:lstStyle/>
          <a:p>
            <a:pPr eaLnBrk="1" hangingPunct="1">
              <a:defRPr/>
            </a:pPr>
            <a:r>
              <a:rPr lang="en-US" sz="2800" dirty="0"/>
              <a:t>Use </a:t>
            </a:r>
            <a:r>
              <a:rPr lang="en-US" sz="2800" i="1" dirty="0">
                <a:solidFill>
                  <a:srgbClr val="FF0000"/>
                </a:solidFill>
              </a:rPr>
              <a:t>italics</a:t>
            </a:r>
            <a:r>
              <a:rPr lang="en-US" sz="2800" i="1" dirty="0"/>
              <a:t>  </a:t>
            </a:r>
            <a:r>
              <a:rPr lang="en-US" sz="2800" dirty="0"/>
              <a:t>for </a:t>
            </a:r>
            <a:r>
              <a:rPr lang="en-US" sz="2800" i="1" dirty="0">
                <a:solidFill>
                  <a:srgbClr val="FF0000"/>
                </a:solidFill>
              </a:rPr>
              <a:t>emphasis</a:t>
            </a:r>
            <a:r>
              <a:rPr lang="en-US" sz="2800" dirty="0"/>
              <a:t>  or for </a:t>
            </a:r>
            <a:r>
              <a:rPr lang="en-US" sz="2800" dirty="0">
                <a:solidFill>
                  <a:srgbClr val="FF0000"/>
                </a:solidFill>
              </a:rPr>
              <a:t>titles of </a:t>
            </a:r>
            <a:r>
              <a:rPr lang="en-US" sz="2800" i="1" dirty="0">
                <a:solidFill>
                  <a:srgbClr val="FF0000"/>
                </a:solidFill>
              </a:rPr>
              <a:t>whole works</a:t>
            </a:r>
            <a:r>
              <a:rPr lang="en-US" sz="2800" dirty="0"/>
              <a:t> (books, movies, musical records, paintings, newspapers, journals)</a:t>
            </a:r>
          </a:p>
          <a:p>
            <a:pPr eaLnBrk="1" hangingPunct="1">
              <a:defRPr/>
            </a:pPr>
            <a:r>
              <a:rPr lang="en-US" sz="2800" dirty="0"/>
              <a:t>Use </a:t>
            </a:r>
            <a:r>
              <a:rPr lang="en-US" sz="2800" dirty="0">
                <a:solidFill>
                  <a:srgbClr val="FF0000"/>
                </a:solidFill>
              </a:rPr>
              <a:t>quotation marks </a:t>
            </a:r>
            <a:r>
              <a:rPr lang="en-US" sz="2800" dirty="0"/>
              <a:t>(“ ”) for words used in a </a:t>
            </a:r>
            <a:r>
              <a:rPr lang="en-US" sz="2800" dirty="0">
                <a:solidFill>
                  <a:srgbClr val="FF0000"/>
                </a:solidFill>
              </a:rPr>
              <a:t>“specific”</a:t>
            </a:r>
            <a:r>
              <a:rPr lang="en-US" sz="2800" dirty="0"/>
              <a:t> way, or for </a:t>
            </a:r>
            <a:r>
              <a:rPr lang="en-US" sz="2800" dirty="0">
                <a:solidFill>
                  <a:srgbClr val="FF0000"/>
                </a:solidFill>
              </a:rPr>
              <a:t>titles of parts</a:t>
            </a:r>
            <a:r>
              <a:rPr lang="en-US" sz="2800" dirty="0"/>
              <a:t> of books (chapters, essays, single poems or short stories), single songs or parts of musical works, newspaper and journal articles</a:t>
            </a:r>
          </a:p>
          <a:p>
            <a:pPr eaLnBrk="1" hangingPunct="1">
              <a:defRPr/>
            </a:pPr>
            <a:r>
              <a:rPr lang="en-US" sz="2800" dirty="0"/>
              <a:t>Remember: in English, commas, periods/full stops, exclamation and question marks must be </a:t>
            </a:r>
            <a:r>
              <a:rPr lang="en-US" sz="2800" i="1" dirty="0"/>
              <a:t>inside</a:t>
            </a:r>
            <a:r>
              <a:rPr lang="en-US" sz="2800" dirty="0"/>
              <a:t> the quotation marks; colons and semicolons must be </a:t>
            </a:r>
            <a:r>
              <a:rPr lang="en-US" sz="2800" i="1" dirty="0"/>
              <a:t>outside</a:t>
            </a:r>
            <a:endParaRPr lang="en-US" sz="2800"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2"/>
          <p:cNvSpPr>
            <a:spLocks noGrp="1" noChangeArrowheads="1"/>
          </p:cNvSpPr>
          <p:nvPr>
            <p:ph type="title"/>
          </p:nvPr>
        </p:nvSpPr>
        <p:spPr>
          <a:xfrm>
            <a:off x="179512" y="1"/>
            <a:ext cx="7416824" cy="1052736"/>
          </a:xfrm>
        </p:spPr>
        <p:txBody>
          <a:bodyPr/>
          <a:lstStyle/>
          <a:p>
            <a:pPr eaLnBrk="1" hangingPunct="1">
              <a:defRPr/>
            </a:pPr>
            <a:r>
              <a:rPr lang="en-GB" sz="4800" dirty="0">
                <a:solidFill>
                  <a:srgbClr val="9966FF"/>
                </a:solidFill>
              </a:rPr>
              <a:t>THE CONCLUSION</a:t>
            </a:r>
            <a:br>
              <a:rPr lang="en-GB" dirty="0"/>
            </a:br>
            <a:endParaRPr lang="en-GB" dirty="0"/>
          </a:p>
        </p:txBody>
      </p:sp>
      <p:sp>
        <p:nvSpPr>
          <p:cNvPr id="70659" name="Rectangle 3"/>
          <p:cNvSpPr>
            <a:spLocks noGrp="1" noChangeArrowheads="1"/>
          </p:cNvSpPr>
          <p:nvPr>
            <p:ph idx="1"/>
          </p:nvPr>
        </p:nvSpPr>
        <p:spPr>
          <a:xfrm>
            <a:off x="0" y="1196752"/>
            <a:ext cx="9144000" cy="5661248"/>
          </a:xfrm>
        </p:spPr>
        <p:txBody>
          <a:bodyPr/>
          <a:lstStyle/>
          <a:p>
            <a:pPr eaLnBrk="1" hangingPunct="1">
              <a:lnSpc>
                <a:spcPct val="90000"/>
              </a:lnSpc>
              <a:buFont typeface="Wingdings" pitchFamily="2" charset="2"/>
              <a:buNone/>
              <a:defRPr/>
            </a:pPr>
            <a:r>
              <a:rPr lang="en-GB" sz="3600" dirty="0"/>
              <a:t>After the introduction and the development, you need to finish off your essay with a conclusion</a:t>
            </a:r>
            <a:r>
              <a:rPr lang="en-GB" dirty="0"/>
              <a:t>. </a:t>
            </a:r>
          </a:p>
          <a:p>
            <a:pPr eaLnBrk="1" hangingPunct="1">
              <a:lnSpc>
                <a:spcPct val="90000"/>
              </a:lnSpc>
              <a:defRPr/>
            </a:pPr>
            <a:endParaRPr lang="en-GB" dirty="0"/>
          </a:p>
          <a:p>
            <a:pPr eaLnBrk="1" hangingPunct="1">
              <a:lnSpc>
                <a:spcPct val="90000"/>
              </a:lnSpc>
              <a:buFont typeface="Wingdings" pitchFamily="2" charset="2"/>
              <a:buNone/>
              <a:defRPr/>
            </a:pPr>
            <a:r>
              <a:rPr lang="en-GB" sz="3600" dirty="0"/>
              <a:t>The conclusion needs to do two things:</a:t>
            </a:r>
          </a:p>
          <a:p>
            <a:pPr eaLnBrk="1" hangingPunct="1">
              <a:lnSpc>
                <a:spcPct val="90000"/>
              </a:lnSpc>
              <a:defRPr/>
            </a:pPr>
            <a:r>
              <a:rPr lang="en-GB" sz="3600" dirty="0"/>
              <a:t>1 </a:t>
            </a:r>
            <a:r>
              <a:rPr lang="en-GB" sz="3600" dirty="0">
                <a:solidFill>
                  <a:srgbClr val="FF0000"/>
                </a:solidFill>
              </a:rPr>
              <a:t>sum up and round off </a:t>
            </a:r>
            <a:r>
              <a:rPr lang="en-GB" sz="3600" dirty="0"/>
              <a:t>what you have written</a:t>
            </a:r>
          </a:p>
          <a:p>
            <a:pPr eaLnBrk="1" hangingPunct="1">
              <a:lnSpc>
                <a:spcPct val="90000"/>
              </a:lnSpc>
              <a:defRPr/>
            </a:pPr>
            <a:r>
              <a:rPr lang="en-GB" sz="3600" dirty="0"/>
              <a:t>2 give your </a:t>
            </a:r>
            <a:r>
              <a:rPr lang="en-GB" sz="3600" dirty="0">
                <a:solidFill>
                  <a:srgbClr val="FF0000"/>
                </a:solidFill>
              </a:rPr>
              <a:t>personal response</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323528" y="116632"/>
            <a:ext cx="7416824" cy="864096"/>
          </a:xfrm>
        </p:spPr>
        <p:txBody>
          <a:bodyPr/>
          <a:lstStyle/>
          <a:p>
            <a:pPr eaLnBrk="1" hangingPunct="1">
              <a:defRPr/>
            </a:pPr>
            <a:r>
              <a:rPr lang="it-IT" sz="4800" dirty="0">
                <a:solidFill>
                  <a:srgbClr val="9966FF"/>
                </a:solidFill>
              </a:rPr>
              <a:t>WORKS CITED</a:t>
            </a:r>
          </a:p>
        </p:txBody>
      </p:sp>
      <p:sp>
        <p:nvSpPr>
          <p:cNvPr id="3" name="Segnaposto contenuto 2"/>
          <p:cNvSpPr>
            <a:spLocks noGrp="1"/>
          </p:cNvSpPr>
          <p:nvPr>
            <p:ph idx="1"/>
          </p:nvPr>
        </p:nvSpPr>
        <p:spPr>
          <a:xfrm>
            <a:off x="251520" y="1124744"/>
            <a:ext cx="8408293" cy="5544344"/>
          </a:xfrm>
        </p:spPr>
        <p:txBody>
          <a:bodyPr>
            <a:normAutofit lnSpcReduction="10000"/>
          </a:bodyPr>
          <a:lstStyle/>
          <a:p>
            <a:pPr eaLnBrk="1" hangingPunct="1">
              <a:defRPr/>
            </a:pPr>
            <a:r>
              <a:rPr lang="en-US" sz="2000" dirty="0"/>
              <a:t>At the end of the essay you must add the list of the works you have cited (</a:t>
            </a:r>
            <a:r>
              <a:rPr lang="en-US" sz="2000" i="1" dirty="0"/>
              <a:t>only</a:t>
            </a:r>
            <a:r>
              <a:rPr lang="en-US" sz="2000" dirty="0"/>
              <a:t> them)</a:t>
            </a:r>
          </a:p>
          <a:p>
            <a:pPr eaLnBrk="1" hangingPunct="1">
              <a:defRPr/>
            </a:pPr>
            <a:r>
              <a:rPr lang="en-US" sz="2000" dirty="0"/>
              <a:t>You must list them in the alphabetical order of the authors’ last names</a:t>
            </a:r>
          </a:p>
          <a:p>
            <a:pPr eaLnBrk="1" hangingPunct="1">
              <a:defRPr/>
            </a:pPr>
            <a:r>
              <a:rPr lang="en-US" sz="2000" dirty="0"/>
              <a:t>Information must be given in this order:</a:t>
            </a:r>
          </a:p>
          <a:p>
            <a:pPr eaLnBrk="1" hangingPunct="1">
              <a:buFont typeface="Wingdings" pitchFamily="2" charset="2"/>
              <a:buNone/>
              <a:defRPr/>
            </a:pPr>
            <a:r>
              <a:rPr lang="en-US" sz="2000" dirty="0"/>
              <a:t>A </a:t>
            </a:r>
            <a:r>
              <a:rPr lang="en-US" sz="2000" dirty="0">
                <a:solidFill>
                  <a:srgbClr val="FF0000"/>
                </a:solidFill>
              </a:rPr>
              <a:t>book</a:t>
            </a:r>
            <a:r>
              <a:rPr lang="en-US" sz="2000" dirty="0"/>
              <a:t> – Last name, first (</a:t>
            </a:r>
            <a:r>
              <a:rPr lang="it-IT" sz="2000" dirty="0"/>
              <a:t>and middle) </a:t>
            </a:r>
            <a:r>
              <a:rPr lang="it-IT" sz="2000" dirty="0" err="1"/>
              <a:t>name</a:t>
            </a:r>
            <a:r>
              <a:rPr lang="it-IT" sz="2000" dirty="0"/>
              <a:t>: </a:t>
            </a:r>
            <a:r>
              <a:rPr lang="it-IT" sz="2000" i="1" dirty="0"/>
              <a:t>Title: </a:t>
            </a:r>
            <a:r>
              <a:rPr lang="it-IT" sz="2000" i="1" dirty="0" err="1"/>
              <a:t>Subtitle</a:t>
            </a:r>
            <a:r>
              <a:rPr lang="it-IT" sz="2000" dirty="0"/>
              <a:t>, </a:t>
            </a:r>
            <a:r>
              <a:rPr lang="it-IT" sz="2000" dirty="0" err="1"/>
              <a:t>place</a:t>
            </a:r>
            <a:r>
              <a:rPr lang="it-IT" sz="2000" dirty="0"/>
              <a:t>, </a:t>
            </a:r>
            <a:r>
              <a:rPr lang="it-IT" sz="2000" dirty="0" err="1"/>
              <a:t>publisher</a:t>
            </a:r>
            <a:r>
              <a:rPr lang="it-IT" sz="2000" dirty="0"/>
              <a:t>, </a:t>
            </a:r>
            <a:r>
              <a:rPr lang="it-IT" sz="2000" dirty="0" err="1"/>
              <a:t>year</a:t>
            </a:r>
            <a:r>
              <a:rPr lang="it-IT" sz="2000" dirty="0"/>
              <a:t> (</a:t>
            </a:r>
            <a:r>
              <a:rPr lang="it-IT" sz="2000" dirty="0" err="1"/>
              <a:t>if</a:t>
            </a:r>
            <a:r>
              <a:rPr lang="it-IT" sz="2000" dirty="0"/>
              <a:t> </a:t>
            </a:r>
            <a:r>
              <a:rPr lang="it-IT" sz="2000" dirty="0" err="1"/>
              <a:t>there</a:t>
            </a:r>
            <a:r>
              <a:rPr lang="it-IT" sz="2000" dirty="0"/>
              <a:t> </a:t>
            </a:r>
            <a:r>
              <a:rPr lang="it-IT" sz="2000" dirty="0" err="1"/>
              <a:t>is</a:t>
            </a:r>
            <a:r>
              <a:rPr lang="it-IT" sz="2000" dirty="0"/>
              <a:t> more </a:t>
            </a:r>
            <a:r>
              <a:rPr lang="it-IT" sz="2000" dirty="0" err="1"/>
              <a:t>than</a:t>
            </a:r>
            <a:r>
              <a:rPr lang="it-IT" sz="2000" dirty="0"/>
              <a:t> </a:t>
            </a:r>
            <a:r>
              <a:rPr lang="it-IT" sz="2000" dirty="0" err="1"/>
              <a:t>one</a:t>
            </a:r>
            <a:r>
              <a:rPr lang="it-IT" sz="2000" dirty="0"/>
              <a:t> </a:t>
            </a:r>
            <a:r>
              <a:rPr lang="it-IT" sz="2000" dirty="0" err="1"/>
              <a:t>author</a:t>
            </a:r>
            <a:r>
              <a:rPr lang="it-IT" sz="2000" dirty="0"/>
              <a:t>, separate </a:t>
            </a:r>
            <a:r>
              <a:rPr lang="it-IT" sz="2000" dirty="0" err="1"/>
              <a:t>them</a:t>
            </a:r>
            <a:r>
              <a:rPr lang="it-IT" sz="2000" dirty="0"/>
              <a:t> with a </a:t>
            </a:r>
            <a:r>
              <a:rPr lang="it-IT" sz="2000" dirty="0" err="1"/>
              <a:t>dash</a:t>
            </a:r>
            <a:r>
              <a:rPr lang="it-IT" sz="2000" dirty="0"/>
              <a:t>)</a:t>
            </a:r>
          </a:p>
          <a:p>
            <a:pPr eaLnBrk="1" hangingPunct="1">
              <a:buFont typeface="Wingdings" pitchFamily="2" charset="2"/>
              <a:buNone/>
              <a:defRPr/>
            </a:pPr>
            <a:r>
              <a:rPr lang="it-IT" sz="2000" dirty="0"/>
              <a:t>A </a:t>
            </a:r>
            <a:r>
              <a:rPr lang="it-IT" sz="2000" dirty="0" err="1">
                <a:solidFill>
                  <a:srgbClr val="FF0000"/>
                </a:solidFill>
              </a:rPr>
              <a:t>chapter</a:t>
            </a:r>
            <a:r>
              <a:rPr lang="it-IT" sz="2000" dirty="0">
                <a:solidFill>
                  <a:srgbClr val="FF0000"/>
                </a:solidFill>
              </a:rPr>
              <a:t>/</a:t>
            </a:r>
            <a:r>
              <a:rPr lang="it-IT" sz="2000" dirty="0" err="1">
                <a:solidFill>
                  <a:srgbClr val="FF0000"/>
                </a:solidFill>
              </a:rPr>
              <a:t>essay</a:t>
            </a:r>
            <a:r>
              <a:rPr lang="it-IT" sz="2000" dirty="0">
                <a:solidFill>
                  <a:srgbClr val="FF0000"/>
                </a:solidFill>
              </a:rPr>
              <a:t> in a book </a:t>
            </a:r>
            <a:r>
              <a:rPr lang="it-IT" sz="2000" dirty="0"/>
              <a:t>– Last name, first (and middle) name: “Title of the </a:t>
            </a:r>
            <a:r>
              <a:rPr lang="it-IT" dirty="0" err="1"/>
              <a:t>A</a:t>
            </a:r>
            <a:r>
              <a:rPr lang="it-IT" sz="2000" dirty="0" err="1"/>
              <a:t>rticle</a:t>
            </a:r>
            <a:r>
              <a:rPr lang="it-IT" sz="2000" dirty="0"/>
              <a:t>,” in first, middle and last name(s) of the editor(s) (ed./</a:t>
            </a:r>
            <a:r>
              <a:rPr lang="it-IT" sz="2000" dirty="0" err="1"/>
              <a:t>eds</a:t>
            </a:r>
            <a:r>
              <a:rPr lang="it-IT" sz="2000" dirty="0"/>
              <a:t>.), </a:t>
            </a:r>
            <a:r>
              <a:rPr lang="it-IT" sz="2000" i="1" dirty="0"/>
              <a:t>Title: </a:t>
            </a:r>
            <a:r>
              <a:rPr lang="it-IT" sz="2000" i="1" dirty="0" err="1"/>
              <a:t>Subtitle</a:t>
            </a:r>
            <a:r>
              <a:rPr lang="it-IT" sz="2000" dirty="0"/>
              <a:t>, place, publisher, </a:t>
            </a:r>
            <a:r>
              <a:rPr lang="it-IT" sz="2000" dirty="0" err="1"/>
              <a:t>year</a:t>
            </a:r>
            <a:r>
              <a:rPr lang="it-IT" sz="2000" dirty="0"/>
              <a:t>, pp.</a:t>
            </a:r>
          </a:p>
          <a:p>
            <a:pPr eaLnBrk="1" hangingPunct="1">
              <a:buFont typeface="Wingdings" pitchFamily="2" charset="2"/>
              <a:buNone/>
              <a:defRPr/>
            </a:pPr>
            <a:r>
              <a:rPr lang="it-IT" sz="2000" dirty="0"/>
              <a:t>An </a:t>
            </a:r>
            <a:r>
              <a:rPr lang="it-IT" sz="2000" dirty="0" err="1">
                <a:solidFill>
                  <a:srgbClr val="FF0000"/>
                </a:solidFill>
              </a:rPr>
              <a:t>article</a:t>
            </a:r>
            <a:r>
              <a:rPr lang="it-IT" sz="2000" dirty="0"/>
              <a:t> in a journal: Last name, first (and middle) name:  “Title of the </a:t>
            </a:r>
            <a:r>
              <a:rPr lang="it-IT" sz="2000" dirty="0" err="1"/>
              <a:t>Article</a:t>
            </a:r>
            <a:r>
              <a:rPr lang="it-IT" sz="2000" dirty="0"/>
              <a:t>,” </a:t>
            </a:r>
            <a:r>
              <a:rPr lang="it-IT" sz="2000" i="1" dirty="0"/>
              <a:t>Title of the Journal</a:t>
            </a:r>
            <a:r>
              <a:rPr lang="it-IT" sz="2000" dirty="0"/>
              <a:t>, vol. (no.), </a:t>
            </a:r>
            <a:r>
              <a:rPr lang="it-IT" sz="2000" dirty="0" err="1"/>
              <a:t>month</a:t>
            </a:r>
            <a:r>
              <a:rPr lang="it-IT" sz="2000" dirty="0"/>
              <a:t>/season </a:t>
            </a:r>
            <a:r>
              <a:rPr lang="it-IT" sz="2000" dirty="0" err="1"/>
              <a:t>year</a:t>
            </a:r>
            <a:r>
              <a:rPr lang="it-IT" sz="2000" dirty="0"/>
              <a:t>, pp.</a:t>
            </a:r>
          </a:p>
          <a:p>
            <a:pPr eaLnBrk="1" hangingPunct="1">
              <a:buFont typeface="Wingdings" pitchFamily="2" charset="2"/>
              <a:buNone/>
              <a:defRPr/>
            </a:pPr>
            <a:r>
              <a:rPr lang="it-IT" sz="2000" dirty="0"/>
              <a:t>A </a:t>
            </a:r>
            <a:r>
              <a:rPr lang="it-IT" sz="2000" dirty="0" err="1">
                <a:solidFill>
                  <a:srgbClr val="FF0000"/>
                </a:solidFill>
              </a:rPr>
              <a:t>webpage</a:t>
            </a:r>
            <a:r>
              <a:rPr lang="it-IT" sz="2000" dirty="0"/>
              <a:t>: Last name, first (and middle) name (</a:t>
            </a:r>
            <a:r>
              <a:rPr lang="it-IT" sz="2000" dirty="0" err="1"/>
              <a:t>when</a:t>
            </a:r>
            <a:r>
              <a:rPr lang="it-IT" sz="2000" dirty="0"/>
              <a:t> </a:t>
            </a:r>
            <a:r>
              <a:rPr lang="it-IT" sz="2000" dirty="0" err="1"/>
              <a:t>available</a:t>
            </a:r>
            <a:r>
              <a:rPr lang="it-IT" sz="2000" dirty="0"/>
              <a:t>): “Title of the Page,” </a:t>
            </a:r>
            <a:r>
              <a:rPr lang="it-IT" sz="2000" i="1" dirty="0"/>
              <a:t>Title of the Website</a:t>
            </a:r>
            <a:r>
              <a:rPr lang="it-IT" sz="2000" dirty="0"/>
              <a:t>, </a:t>
            </a:r>
            <a:r>
              <a:rPr lang="it-IT" sz="2000" dirty="0" err="1"/>
              <a:t>year</a:t>
            </a:r>
            <a:r>
              <a:rPr lang="it-IT" sz="2000" dirty="0"/>
              <a:t> (</a:t>
            </a:r>
            <a:r>
              <a:rPr lang="it-IT" sz="2000" dirty="0" err="1"/>
              <a:t>when</a:t>
            </a:r>
            <a:r>
              <a:rPr lang="it-IT" sz="2000" dirty="0"/>
              <a:t> </a:t>
            </a:r>
            <a:r>
              <a:rPr lang="it-IT" sz="2000" dirty="0" err="1"/>
              <a:t>available</a:t>
            </a:r>
            <a:r>
              <a:rPr lang="it-IT" sz="2000" dirty="0"/>
              <a:t>), URL</a:t>
            </a:r>
            <a:r>
              <a:rPr lang="en-US" sz="2000" dirty="0"/>
              <a:t>.</a:t>
            </a:r>
            <a:endParaRPr lang="it-IT" sz="2000"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a:xfrm>
            <a:off x="395536" y="188912"/>
            <a:ext cx="7128792" cy="1367880"/>
          </a:xfrm>
          <a:noFill/>
        </p:spPr>
        <p:txBody>
          <a:bodyPr/>
          <a:lstStyle/>
          <a:p>
            <a:r>
              <a:rPr lang="it-IT" sz="4400" dirty="0">
                <a:solidFill>
                  <a:srgbClr val="9966FF"/>
                </a:solidFill>
                <a:effectLst/>
              </a:rPr>
              <a:t>EXAMPLES OF</a:t>
            </a:r>
            <a:br>
              <a:rPr lang="it-IT" sz="4400" dirty="0">
                <a:solidFill>
                  <a:srgbClr val="9966FF"/>
                </a:solidFill>
                <a:effectLst/>
              </a:rPr>
            </a:br>
            <a:r>
              <a:rPr lang="it-IT" sz="4400" dirty="0">
                <a:solidFill>
                  <a:srgbClr val="9966FF"/>
                </a:solidFill>
                <a:effectLst/>
              </a:rPr>
              <a:t>WORKS CITED</a:t>
            </a:r>
          </a:p>
        </p:txBody>
      </p:sp>
      <p:sp>
        <p:nvSpPr>
          <p:cNvPr id="51203" name="Rectangle 3"/>
          <p:cNvSpPr>
            <a:spLocks noGrp="1" noChangeArrowheads="1"/>
          </p:cNvSpPr>
          <p:nvPr>
            <p:ph idx="1"/>
          </p:nvPr>
        </p:nvSpPr>
        <p:spPr>
          <a:xfrm>
            <a:off x="179512" y="1916832"/>
            <a:ext cx="8750206" cy="4680818"/>
          </a:xfrm>
        </p:spPr>
        <p:txBody>
          <a:bodyPr>
            <a:normAutofit fontScale="92500" lnSpcReduction="20000"/>
          </a:bodyPr>
          <a:lstStyle/>
          <a:p>
            <a:pPr>
              <a:lnSpc>
                <a:spcPct val="90000"/>
              </a:lnSpc>
              <a:defRPr/>
            </a:pPr>
            <a:r>
              <a:rPr lang="en-US" sz="2300" dirty="0">
                <a:solidFill>
                  <a:srgbClr val="FF0000"/>
                </a:solidFill>
                <a:effectLst/>
              </a:rPr>
              <a:t>BOOK</a:t>
            </a:r>
            <a:r>
              <a:rPr lang="en-US" sz="2300" dirty="0">
                <a:effectLst/>
              </a:rPr>
              <a:t> </a:t>
            </a:r>
            <a:r>
              <a:rPr lang="en-US" sz="2400" dirty="0"/>
              <a:t>Atwood, Margaret: </a:t>
            </a:r>
            <a:r>
              <a:rPr lang="en-US" sz="2400" i="1" dirty="0"/>
              <a:t>The Handmaid’s Tale</a:t>
            </a:r>
            <a:r>
              <a:rPr lang="en-US" sz="2400" dirty="0"/>
              <a:t> (1985), Boston, Houghton Mifflin, 1986 </a:t>
            </a:r>
            <a:r>
              <a:rPr lang="en-US" sz="2300" dirty="0">
                <a:effectLst/>
              </a:rPr>
              <a:t>[since the date of publication of this edition is not the original one, you must add the latter in brackets, after the title]</a:t>
            </a:r>
          </a:p>
          <a:p>
            <a:r>
              <a:rPr lang="en-US" sz="2300" dirty="0">
                <a:solidFill>
                  <a:srgbClr val="FF0000"/>
                </a:solidFill>
                <a:effectLst/>
              </a:rPr>
              <a:t>CHAPTER/ESSAY IN A BOOK </a:t>
            </a:r>
            <a:r>
              <a:rPr lang="en-US" sz="2300" dirty="0"/>
              <a:t>Deer, Glenn: “</a:t>
            </a:r>
            <a:r>
              <a:rPr lang="en-US" sz="2300" i="1" dirty="0"/>
              <a:t>The Handmaid’s Tale</a:t>
            </a:r>
            <a:r>
              <a:rPr lang="en-US" sz="2300" dirty="0"/>
              <a:t>: Dystopia and the Paradoxes of Power,” in Harold Bloom (ed.), </a:t>
            </a:r>
            <a:r>
              <a:rPr lang="en-US" sz="2300" i="1" dirty="0"/>
              <a:t>Margaret Atwood’s </a:t>
            </a:r>
            <a:r>
              <a:rPr lang="en-US" sz="2300" dirty="0"/>
              <a:t>The Handmaid’s Tale, New York, Chelsea House, 2001, pp. 93-112</a:t>
            </a:r>
          </a:p>
          <a:p>
            <a:r>
              <a:rPr lang="it-IT" sz="2300" dirty="0">
                <a:solidFill>
                  <a:srgbClr val="FF0000"/>
                </a:solidFill>
                <a:effectLst/>
              </a:rPr>
              <a:t>ARTICLE IN A JOURNAL </a:t>
            </a:r>
            <a:r>
              <a:rPr lang="en-US" sz="2400" dirty="0"/>
              <a:t>Mountfort, Paul: “The </a:t>
            </a:r>
            <a:r>
              <a:rPr lang="en-US" sz="2400" i="1" dirty="0"/>
              <a:t>I Ching </a:t>
            </a:r>
            <a:r>
              <a:rPr lang="en-US" sz="2400" dirty="0"/>
              <a:t>and Philip K. Dick’s </a:t>
            </a:r>
            <a:r>
              <a:rPr lang="en-US" sz="2400" i="1" dirty="0"/>
              <a:t>The Man in the High Castle</a:t>
            </a:r>
            <a:r>
              <a:rPr lang="en-US" sz="2400" dirty="0"/>
              <a:t>,” </a:t>
            </a:r>
            <a:r>
              <a:rPr lang="en-US" sz="2400" i="1" dirty="0"/>
              <a:t>Science Fiction Studies</a:t>
            </a:r>
            <a:r>
              <a:rPr lang="en-US" sz="2400" dirty="0"/>
              <a:t>, 43 (2), July 2016, pp. 287-309</a:t>
            </a:r>
            <a:endParaRPr lang="en-US" sz="2300" dirty="0"/>
          </a:p>
          <a:p>
            <a:pPr>
              <a:lnSpc>
                <a:spcPct val="90000"/>
              </a:lnSpc>
              <a:defRPr/>
            </a:pPr>
            <a:r>
              <a:rPr lang="en-US" sz="2400" dirty="0">
                <a:solidFill>
                  <a:srgbClr val="FF0000"/>
                </a:solidFill>
              </a:rPr>
              <a:t>WEBPAGE</a:t>
            </a:r>
            <a:r>
              <a:rPr lang="en-US" sz="2400" dirty="0"/>
              <a:t> Miller, Laura: “Practicing Art With Liberty and Joy: How Does an Ironist Write About Slavery? Colson Whitehead’s </a:t>
            </a:r>
            <a:r>
              <a:rPr lang="en-US" sz="2400" i="1" dirty="0"/>
              <a:t>The Underground Railroad,” Slate</a:t>
            </a:r>
            <a:r>
              <a:rPr lang="en-US" sz="2400" dirty="0"/>
              <a:t>, Aug. 10, 2016, https://slate.com/culture/2016/08/colson-whiteheads-the-underground-railroad-reviewed.html</a:t>
            </a:r>
            <a:endParaRPr lang="en-US" sz="2400" i="1"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79512" y="188640"/>
            <a:ext cx="7360578" cy="1224136"/>
          </a:xfrm>
        </p:spPr>
        <p:txBody>
          <a:bodyPr/>
          <a:lstStyle/>
          <a:p>
            <a:r>
              <a:rPr lang="it-IT" sz="6000" dirty="0">
                <a:solidFill>
                  <a:srgbClr val="9966FF"/>
                </a:solidFill>
              </a:rPr>
              <a:t>LAST BUT NOT LEAST</a:t>
            </a:r>
          </a:p>
        </p:txBody>
      </p:sp>
      <p:sp>
        <p:nvSpPr>
          <p:cNvPr id="3" name="Segnaposto contenuto 2"/>
          <p:cNvSpPr>
            <a:spLocks noGrp="1"/>
          </p:cNvSpPr>
          <p:nvPr>
            <p:ph idx="1"/>
          </p:nvPr>
        </p:nvSpPr>
        <p:spPr>
          <a:xfrm>
            <a:off x="251520" y="1700809"/>
            <a:ext cx="8352928" cy="4547598"/>
          </a:xfrm>
        </p:spPr>
        <p:txBody>
          <a:bodyPr>
            <a:normAutofit/>
          </a:bodyPr>
          <a:lstStyle/>
          <a:p>
            <a:pPr marL="0" indent="0">
              <a:buNone/>
            </a:pPr>
            <a:r>
              <a:rPr lang="en-US" sz="4800" dirty="0"/>
              <a:t>Your essay must be about 7,500 types (</a:t>
            </a:r>
            <a:r>
              <a:rPr lang="en-US" sz="4800"/>
              <a:t>spaces included), </a:t>
            </a:r>
            <a:r>
              <a:rPr lang="en-US" sz="4800" dirty="0"/>
              <a:t>double-spaced, size 12, justified, indented (1 cm) at the beginning of each paragraph.</a:t>
            </a:r>
          </a:p>
        </p:txBody>
      </p:sp>
    </p:spTree>
    <p:extLst>
      <p:ext uri="{BB962C8B-B14F-4D97-AF65-F5344CB8AC3E}">
        <p14:creationId xmlns:p14="http://schemas.microsoft.com/office/powerpoint/2010/main" val="89325081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z="6000" dirty="0">
                <a:solidFill>
                  <a:srgbClr val="9966FF"/>
                </a:solidFill>
              </a:rPr>
              <a:t>CONTENT</a:t>
            </a:r>
          </a:p>
        </p:txBody>
      </p:sp>
      <p:sp>
        <p:nvSpPr>
          <p:cNvPr id="3" name="Segnaposto contenuto 2"/>
          <p:cNvSpPr>
            <a:spLocks noGrp="1"/>
          </p:cNvSpPr>
          <p:nvPr>
            <p:ph idx="1"/>
          </p:nvPr>
        </p:nvSpPr>
        <p:spPr>
          <a:xfrm>
            <a:off x="539552" y="1988840"/>
            <a:ext cx="7920880" cy="4536504"/>
          </a:xfrm>
        </p:spPr>
        <p:txBody>
          <a:bodyPr>
            <a:noAutofit/>
          </a:bodyPr>
          <a:lstStyle/>
          <a:p>
            <a:pPr marL="0" indent="0">
              <a:buNone/>
            </a:pPr>
            <a:r>
              <a:rPr lang="en-US" sz="3200" dirty="0"/>
              <a:t>Of course, the first thing you must demonstrate is your knowledge of the content of the course – that is, the three novels you are supposed to perfectly know, the ways in which they reinvent American history, and their use of the literary genres of </a:t>
            </a:r>
            <a:r>
              <a:rPr lang="en-US" sz="3200" dirty="0">
                <a:solidFill>
                  <a:srgbClr val="FF0000"/>
                </a:solidFill>
              </a:rPr>
              <a:t>dystopia</a:t>
            </a:r>
            <a:r>
              <a:rPr lang="en-US" sz="3200" dirty="0"/>
              <a:t> and </a:t>
            </a:r>
            <a:r>
              <a:rPr lang="en-US" sz="3200" dirty="0" err="1">
                <a:solidFill>
                  <a:srgbClr val="FF0000"/>
                </a:solidFill>
              </a:rPr>
              <a:t>uchronia</a:t>
            </a:r>
            <a:r>
              <a:rPr lang="en-US" sz="3200" dirty="0"/>
              <a:t>.</a:t>
            </a:r>
          </a:p>
        </p:txBody>
      </p:sp>
    </p:spTree>
    <p:extLst>
      <p:ext uri="{BB962C8B-B14F-4D97-AF65-F5344CB8AC3E}">
        <p14:creationId xmlns:p14="http://schemas.microsoft.com/office/powerpoint/2010/main" val="212388782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z="6000" dirty="0">
                <a:solidFill>
                  <a:srgbClr val="9966FF"/>
                </a:solidFill>
              </a:rPr>
              <a:t>APPROACH</a:t>
            </a:r>
          </a:p>
        </p:txBody>
      </p:sp>
      <p:sp>
        <p:nvSpPr>
          <p:cNvPr id="3" name="Segnaposto contenuto 2"/>
          <p:cNvSpPr>
            <a:spLocks noGrp="1"/>
          </p:cNvSpPr>
          <p:nvPr>
            <p:ph idx="1"/>
          </p:nvPr>
        </p:nvSpPr>
        <p:spPr>
          <a:xfrm>
            <a:off x="683568" y="1844825"/>
            <a:ext cx="7560840" cy="4403582"/>
          </a:xfrm>
        </p:spPr>
        <p:txBody>
          <a:bodyPr>
            <a:noAutofit/>
          </a:bodyPr>
          <a:lstStyle/>
          <a:p>
            <a:pPr marL="0" indent="0">
              <a:buNone/>
            </a:pPr>
            <a:r>
              <a:rPr lang="en-US" sz="2800" dirty="0"/>
              <a:t>In your essay</a:t>
            </a:r>
            <a:r>
              <a:rPr lang="it-IT" sz="2800" dirty="0"/>
              <a:t> </a:t>
            </a:r>
            <a:r>
              <a:rPr lang="en-US" sz="2800" dirty="0"/>
              <a:t>you must also demonstrate your knowledge of </a:t>
            </a:r>
            <a:r>
              <a:rPr lang="en-US" sz="2800" dirty="0">
                <a:solidFill>
                  <a:srgbClr val="FF0000"/>
                </a:solidFill>
              </a:rPr>
              <a:t>theoretical and critical  sources</a:t>
            </a:r>
            <a:r>
              <a:rPr lang="en-US" sz="2800" dirty="0"/>
              <a:t>, and your ability to use them in your analysis of the primary texts. You must take a definite </a:t>
            </a:r>
            <a:r>
              <a:rPr lang="en-US" sz="2800" dirty="0">
                <a:solidFill>
                  <a:srgbClr val="FF0000"/>
                </a:solidFill>
              </a:rPr>
              <a:t>critical stance</a:t>
            </a:r>
            <a:r>
              <a:rPr lang="en-US" sz="2800" dirty="0"/>
              <a:t>, clarifying at the beginning of the essay the perspective you have chosen, and you must be extremely precise in the technical language you adopt.</a:t>
            </a:r>
          </a:p>
        </p:txBody>
      </p:sp>
    </p:spTree>
    <p:extLst>
      <p:ext uri="{BB962C8B-B14F-4D97-AF65-F5344CB8AC3E}">
        <p14:creationId xmlns:p14="http://schemas.microsoft.com/office/powerpoint/2010/main" val="421938415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z="6000" dirty="0">
                <a:solidFill>
                  <a:srgbClr val="9966FF"/>
                </a:solidFill>
              </a:rPr>
              <a:t>FORM</a:t>
            </a:r>
          </a:p>
        </p:txBody>
      </p:sp>
      <p:sp>
        <p:nvSpPr>
          <p:cNvPr id="3" name="Segnaposto contenuto 2"/>
          <p:cNvSpPr>
            <a:spLocks noGrp="1"/>
          </p:cNvSpPr>
          <p:nvPr>
            <p:ph idx="1"/>
          </p:nvPr>
        </p:nvSpPr>
        <p:spPr>
          <a:xfrm>
            <a:off x="539552" y="1628800"/>
            <a:ext cx="7848872" cy="4968551"/>
          </a:xfrm>
        </p:spPr>
        <p:txBody>
          <a:bodyPr>
            <a:normAutofit fontScale="92500" lnSpcReduction="20000"/>
          </a:bodyPr>
          <a:lstStyle/>
          <a:p>
            <a:pPr marL="0" indent="0">
              <a:buNone/>
            </a:pPr>
            <a:r>
              <a:rPr lang="en-US" dirty="0"/>
              <a:t>Your essay must show not only that you know how to correctly use the English grammar and lexicon according to the proficiency level you are supposed to reach at the third year of your university career (that is, level C1) – it must also be carefully constructed according the “3-C rule”:</a:t>
            </a:r>
            <a:endParaRPr lang="en-US" dirty="0">
              <a:solidFill>
                <a:srgbClr val="FF0000"/>
              </a:solidFill>
            </a:endParaRPr>
          </a:p>
          <a:p>
            <a:pPr>
              <a:buFont typeface="Wingdings" pitchFamily="2" charset="2"/>
              <a:buChar char="Ø"/>
            </a:pPr>
            <a:r>
              <a:rPr lang="en-US" dirty="0">
                <a:solidFill>
                  <a:srgbClr val="FF0000"/>
                </a:solidFill>
              </a:rPr>
              <a:t>consistency</a:t>
            </a:r>
            <a:r>
              <a:rPr lang="en-US" dirty="0"/>
              <a:t>: the logical accuracy of what you are saying at the “local” level of the sentence – for example, mixing two concepts that are mutually exclusive (“In the </a:t>
            </a:r>
            <a:r>
              <a:rPr lang="en-US" dirty="0" err="1"/>
              <a:t>uchronia</a:t>
            </a:r>
            <a:r>
              <a:rPr lang="en-US" dirty="0"/>
              <a:t> of </a:t>
            </a:r>
            <a:r>
              <a:rPr lang="en-US" i="1" dirty="0"/>
              <a:t>The Underground Railroad</a:t>
            </a:r>
            <a:r>
              <a:rPr lang="en-US" dirty="0"/>
              <a:t> slavery is portrayed as far more cruel than in actual history, and slaves are treated in a better way than they really were”);</a:t>
            </a:r>
          </a:p>
          <a:p>
            <a:pPr>
              <a:buFont typeface="Wingdings" pitchFamily="2" charset="2"/>
              <a:buChar char="Ø"/>
            </a:pPr>
            <a:r>
              <a:rPr lang="en-US" dirty="0">
                <a:solidFill>
                  <a:srgbClr val="FF0000"/>
                </a:solidFill>
              </a:rPr>
              <a:t>coherence</a:t>
            </a:r>
            <a:r>
              <a:rPr lang="en-US" dirty="0"/>
              <a:t>: logical accuracy at the level of the whole essay (one part of your essay cannot disprove what you say in another);</a:t>
            </a:r>
          </a:p>
          <a:p>
            <a:pPr>
              <a:buFont typeface="Wingdings" pitchFamily="2" charset="2"/>
              <a:buChar char="Ø"/>
            </a:pPr>
            <a:r>
              <a:rPr lang="en-US" dirty="0">
                <a:solidFill>
                  <a:srgbClr val="FF0000"/>
                </a:solidFill>
              </a:rPr>
              <a:t>cohesion</a:t>
            </a:r>
            <a:r>
              <a:rPr lang="en-US" dirty="0"/>
              <a:t>: the various parts of your essay must interact one with the other – you cannot jump from one theme to another without demonstrating that the two themes are logically linked.</a:t>
            </a:r>
          </a:p>
        </p:txBody>
      </p:sp>
    </p:spTree>
    <p:extLst>
      <p:ext uri="{BB962C8B-B14F-4D97-AF65-F5344CB8AC3E}">
        <p14:creationId xmlns:p14="http://schemas.microsoft.com/office/powerpoint/2010/main" val="340686683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066800" y="214291"/>
            <a:ext cx="7543800" cy="857256"/>
          </a:xfrm>
        </p:spPr>
        <p:txBody>
          <a:bodyPr/>
          <a:lstStyle/>
          <a:p>
            <a:pPr eaLnBrk="1" hangingPunct="1">
              <a:defRPr/>
            </a:pPr>
            <a:r>
              <a:rPr lang="it-IT" dirty="0">
                <a:solidFill>
                  <a:srgbClr val="9966FF"/>
                </a:solidFill>
              </a:rPr>
              <a:t>ESSAY STRUCTURE</a:t>
            </a:r>
          </a:p>
        </p:txBody>
      </p:sp>
      <p:sp>
        <p:nvSpPr>
          <p:cNvPr id="3" name="Segnaposto contenuto 2"/>
          <p:cNvSpPr>
            <a:spLocks noGrp="1"/>
          </p:cNvSpPr>
          <p:nvPr>
            <p:ph idx="1"/>
          </p:nvPr>
        </p:nvSpPr>
        <p:spPr>
          <a:xfrm>
            <a:off x="467544" y="1125538"/>
            <a:ext cx="8496944" cy="5732462"/>
          </a:xfrm>
        </p:spPr>
        <p:txBody>
          <a:bodyPr>
            <a:normAutofit lnSpcReduction="10000"/>
          </a:bodyPr>
          <a:lstStyle/>
          <a:p>
            <a:pPr eaLnBrk="1" hangingPunct="1">
              <a:defRPr/>
            </a:pPr>
            <a:r>
              <a:rPr lang="en-US" sz="3000" dirty="0"/>
              <a:t>1) </a:t>
            </a:r>
            <a:r>
              <a:rPr lang="en-US" sz="3000" dirty="0">
                <a:solidFill>
                  <a:srgbClr val="FF0000"/>
                </a:solidFill>
              </a:rPr>
              <a:t>Introduction</a:t>
            </a:r>
            <a:r>
              <a:rPr lang="en-US" sz="3000" dirty="0"/>
              <a:t>: </a:t>
            </a:r>
            <a:r>
              <a:rPr lang="en-US" sz="3000" dirty="0">
                <a:solidFill>
                  <a:srgbClr val="FF0000"/>
                </a:solidFill>
              </a:rPr>
              <a:t>topic</a:t>
            </a:r>
            <a:r>
              <a:rPr lang="en-US" sz="3000" dirty="0"/>
              <a:t> (the main issue you are addressing), </a:t>
            </a:r>
            <a:r>
              <a:rPr lang="en-US" sz="3000" dirty="0">
                <a:solidFill>
                  <a:srgbClr val="FF0000"/>
                </a:solidFill>
              </a:rPr>
              <a:t>focus</a:t>
            </a:r>
            <a:r>
              <a:rPr lang="en-US" sz="3000" dirty="0"/>
              <a:t> (the specific features of the text/s you intend to analyze), </a:t>
            </a:r>
            <a:r>
              <a:rPr lang="en-US" sz="3000" dirty="0">
                <a:solidFill>
                  <a:srgbClr val="FF0000"/>
                </a:solidFill>
              </a:rPr>
              <a:t>methodology</a:t>
            </a:r>
            <a:r>
              <a:rPr lang="en-US" sz="3000" dirty="0"/>
              <a:t> (the techniques you are using in your analysis), </a:t>
            </a:r>
            <a:r>
              <a:rPr lang="en-US" sz="3000" dirty="0">
                <a:solidFill>
                  <a:srgbClr val="FF0000"/>
                </a:solidFill>
              </a:rPr>
              <a:t>aim</a:t>
            </a:r>
            <a:r>
              <a:rPr lang="en-US" sz="3000" dirty="0"/>
              <a:t> (what you want to demonstrate).</a:t>
            </a:r>
          </a:p>
          <a:p>
            <a:pPr eaLnBrk="1" hangingPunct="1">
              <a:defRPr/>
            </a:pPr>
            <a:r>
              <a:rPr lang="en-US" sz="3000" dirty="0"/>
              <a:t>2) </a:t>
            </a:r>
            <a:r>
              <a:rPr lang="en-US" sz="3000" dirty="0">
                <a:solidFill>
                  <a:srgbClr val="FF0000"/>
                </a:solidFill>
              </a:rPr>
              <a:t>Main body/development </a:t>
            </a:r>
            <a:r>
              <a:rPr lang="en-US" sz="3000" dirty="0"/>
              <a:t>(</a:t>
            </a:r>
            <a:r>
              <a:rPr lang="en-US" sz="3000" dirty="0">
                <a:solidFill>
                  <a:srgbClr val="FF0000"/>
                </a:solidFill>
              </a:rPr>
              <a:t>ideas</a:t>
            </a:r>
            <a:r>
              <a:rPr lang="en-US" sz="3000" dirty="0"/>
              <a:t>, </a:t>
            </a:r>
            <a:r>
              <a:rPr lang="en-US" sz="3000" dirty="0">
                <a:solidFill>
                  <a:srgbClr val="FF0000"/>
                </a:solidFill>
              </a:rPr>
              <a:t>quotations</a:t>
            </a:r>
            <a:r>
              <a:rPr lang="en-US" sz="3000" dirty="0"/>
              <a:t> from the primary text and their analysis, theoretical/ methodological/critical </a:t>
            </a:r>
            <a:r>
              <a:rPr lang="en-US" sz="3000" dirty="0">
                <a:solidFill>
                  <a:srgbClr val="FF0000"/>
                </a:solidFill>
              </a:rPr>
              <a:t>references</a:t>
            </a:r>
            <a:r>
              <a:rPr lang="en-US" sz="3000" dirty="0"/>
              <a:t>).</a:t>
            </a:r>
          </a:p>
          <a:p>
            <a:pPr>
              <a:defRPr/>
            </a:pPr>
            <a:r>
              <a:rPr lang="en-US" sz="3000" dirty="0"/>
              <a:t>3) </a:t>
            </a:r>
            <a:r>
              <a:rPr lang="en-US" sz="3000" dirty="0">
                <a:solidFill>
                  <a:srgbClr val="FF0000"/>
                </a:solidFill>
              </a:rPr>
              <a:t>Conclusion</a:t>
            </a:r>
            <a:r>
              <a:rPr lang="en-US" sz="3000" dirty="0"/>
              <a:t> (</a:t>
            </a:r>
            <a:r>
              <a:rPr lang="en-US" sz="3000" dirty="0">
                <a:solidFill>
                  <a:srgbClr val="FF0000"/>
                </a:solidFill>
              </a:rPr>
              <a:t>wrapping up</a:t>
            </a:r>
            <a:r>
              <a:rPr lang="en-US" sz="3000" dirty="0"/>
              <a:t> what you have written).</a:t>
            </a:r>
            <a:endParaRPr lang="en-US" sz="3000" dirty="0">
              <a:solidFill>
                <a:srgbClr val="FF0000"/>
              </a:solidFill>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066800" y="0"/>
            <a:ext cx="7543800" cy="765175"/>
          </a:xfrm>
        </p:spPr>
        <p:txBody>
          <a:bodyPr/>
          <a:lstStyle/>
          <a:p>
            <a:pPr eaLnBrk="1" hangingPunct="1">
              <a:defRPr/>
            </a:pPr>
            <a:r>
              <a:rPr lang="it-IT" dirty="0">
                <a:solidFill>
                  <a:srgbClr val="9966FF"/>
                </a:solidFill>
              </a:rPr>
              <a:t>GENERAL ISSUES</a:t>
            </a:r>
          </a:p>
        </p:txBody>
      </p:sp>
      <p:sp>
        <p:nvSpPr>
          <p:cNvPr id="3" name="Segnaposto contenuto 2"/>
          <p:cNvSpPr>
            <a:spLocks noGrp="1"/>
          </p:cNvSpPr>
          <p:nvPr>
            <p:ph idx="1"/>
          </p:nvPr>
        </p:nvSpPr>
        <p:spPr>
          <a:xfrm>
            <a:off x="251520" y="1124744"/>
            <a:ext cx="8359080" cy="5544616"/>
          </a:xfrm>
        </p:spPr>
        <p:txBody>
          <a:bodyPr>
            <a:normAutofit fontScale="92500" lnSpcReduction="10000"/>
          </a:bodyPr>
          <a:lstStyle/>
          <a:p>
            <a:pPr eaLnBrk="1" hangingPunct="1">
              <a:lnSpc>
                <a:spcPct val="90000"/>
              </a:lnSpc>
              <a:buFont typeface="Wingdings" pitchFamily="2" charset="2"/>
              <a:buNone/>
              <a:defRPr/>
            </a:pPr>
            <a:r>
              <a:rPr lang="en-US" sz="1900" i="1" dirty="0"/>
              <a:t>The basics </a:t>
            </a:r>
            <a:r>
              <a:rPr lang="en-US" sz="1900" dirty="0"/>
              <a:t> (features of the formal level of the text you are analyzing)</a:t>
            </a:r>
          </a:p>
          <a:p>
            <a:pPr lvl="1" eaLnBrk="1" hangingPunct="1">
              <a:lnSpc>
                <a:spcPct val="90000"/>
              </a:lnSpc>
              <a:defRPr/>
            </a:pPr>
            <a:r>
              <a:rPr lang="en-US" sz="1900" dirty="0">
                <a:solidFill>
                  <a:srgbClr val="FF0000"/>
                </a:solidFill>
              </a:rPr>
              <a:t>Plot</a:t>
            </a:r>
          </a:p>
          <a:p>
            <a:pPr lvl="1" eaLnBrk="1" hangingPunct="1">
              <a:lnSpc>
                <a:spcPct val="90000"/>
              </a:lnSpc>
              <a:defRPr/>
            </a:pPr>
            <a:r>
              <a:rPr lang="en-US" sz="1900" dirty="0">
                <a:solidFill>
                  <a:srgbClr val="FF0000"/>
                </a:solidFill>
              </a:rPr>
              <a:t>Setting</a:t>
            </a:r>
          </a:p>
          <a:p>
            <a:pPr lvl="1" eaLnBrk="1" hangingPunct="1">
              <a:lnSpc>
                <a:spcPct val="90000"/>
              </a:lnSpc>
              <a:defRPr/>
            </a:pPr>
            <a:r>
              <a:rPr lang="en-US" sz="1900" dirty="0">
                <a:solidFill>
                  <a:srgbClr val="FF0000"/>
                </a:solidFill>
              </a:rPr>
              <a:t>Narration/point of view</a:t>
            </a:r>
          </a:p>
          <a:p>
            <a:pPr lvl="1" eaLnBrk="1" hangingPunct="1">
              <a:lnSpc>
                <a:spcPct val="90000"/>
              </a:lnSpc>
              <a:defRPr/>
            </a:pPr>
            <a:r>
              <a:rPr lang="en-US" sz="1900" dirty="0">
                <a:solidFill>
                  <a:srgbClr val="FF0000"/>
                </a:solidFill>
              </a:rPr>
              <a:t>Characterization</a:t>
            </a:r>
          </a:p>
          <a:p>
            <a:pPr lvl="1" eaLnBrk="1" hangingPunct="1">
              <a:lnSpc>
                <a:spcPct val="90000"/>
              </a:lnSpc>
              <a:defRPr/>
            </a:pPr>
            <a:r>
              <a:rPr lang="en-US" sz="1900" dirty="0">
                <a:solidFill>
                  <a:srgbClr val="FF0000"/>
                </a:solidFill>
              </a:rPr>
              <a:t>Symbols </a:t>
            </a:r>
          </a:p>
          <a:p>
            <a:pPr lvl="1" eaLnBrk="1" hangingPunct="1">
              <a:lnSpc>
                <a:spcPct val="90000"/>
              </a:lnSpc>
              <a:defRPr/>
            </a:pPr>
            <a:r>
              <a:rPr lang="en-US" sz="1900" dirty="0">
                <a:solidFill>
                  <a:srgbClr val="FF0000"/>
                </a:solidFill>
              </a:rPr>
              <a:t>Metaphors</a:t>
            </a:r>
          </a:p>
          <a:p>
            <a:pPr lvl="1" eaLnBrk="1" hangingPunct="1">
              <a:lnSpc>
                <a:spcPct val="90000"/>
              </a:lnSpc>
              <a:defRPr/>
            </a:pPr>
            <a:r>
              <a:rPr lang="en-US" sz="1900" dirty="0">
                <a:solidFill>
                  <a:srgbClr val="FF0000"/>
                </a:solidFill>
              </a:rPr>
              <a:t>Genres</a:t>
            </a:r>
          </a:p>
          <a:p>
            <a:pPr lvl="1" eaLnBrk="1" hangingPunct="1">
              <a:lnSpc>
                <a:spcPct val="90000"/>
              </a:lnSpc>
              <a:defRPr/>
            </a:pPr>
            <a:r>
              <a:rPr lang="en-US" sz="1900" dirty="0">
                <a:solidFill>
                  <a:srgbClr val="FF0000"/>
                </a:solidFill>
              </a:rPr>
              <a:t>Irony/ambiguity</a:t>
            </a:r>
          </a:p>
          <a:p>
            <a:pPr eaLnBrk="1" hangingPunct="1">
              <a:buFont typeface="Wingdings" pitchFamily="2" charset="2"/>
              <a:buNone/>
              <a:defRPr/>
            </a:pPr>
            <a:r>
              <a:rPr lang="en-US" sz="1900" i="1" dirty="0">
                <a:latin typeface="Helvetica" pitchFamily="-84" charset="0"/>
              </a:rPr>
              <a:t>Other key concepts </a:t>
            </a:r>
            <a:r>
              <a:rPr lang="en-US" sz="1900" dirty="0">
                <a:latin typeface="Helvetica" pitchFamily="-84" charset="0"/>
              </a:rPr>
              <a:t>(referring to what is outside the text but influences it)</a:t>
            </a:r>
          </a:p>
          <a:p>
            <a:pPr lvl="1" eaLnBrk="1" hangingPunct="1">
              <a:defRPr/>
            </a:pPr>
            <a:r>
              <a:rPr lang="en-US" sz="1900" dirty="0">
                <a:solidFill>
                  <a:srgbClr val="FF0000"/>
                </a:solidFill>
                <a:latin typeface="Helvetica" pitchFamily="-84" charset="0"/>
              </a:rPr>
              <a:t>Historical context</a:t>
            </a:r>
          </a:p>
          <a:p>
            <a:pPr lvl="1" eaLnBrk="1" hangingPunct="1">
              <a:defRPr/>
            </a:pPr>
            <a:r>
              <a:rPr lang="en-US" sz="1900" dirty="0">
                <a:solidFill>
                  <a:srgbClr val="FF0000"/>
                </a:solidFill>
                <a:latin typeface="Helvetica" pitchFamily="-84" charset="0"/>
              </a:rPr>
              <a:t>Social, political, economic contexts</a:t>
            </a:r>
          </a:p>
          <a:p>
            <a:pPr lvl="1" eaLnBrk="1" hangingPunct="1">
              <a:defRPr/>
            </a:pPr>
            <a:r>
              <a:rPr lang="en-US" sz="1900" dirty="0">
                <a:solidFill>
                  <a:srgbClr val="FF0000"/>
                </a:solidFill>
                <a:latin typeface="Helvetica" pitchFamily="-84" charset="0"/>
              </a:rPr>
              <a:t>Ideology</a:t>
            </a:r>
          </a:p>
          <a:p>
            <a:pPr lvl="1" eaLnBrk="1" hangingPunct="1">
              <a:defRPr/>
            </a:pPr>
            <a:r>
              <a:rPr lang="en-US" sz="1900" dirty="0">
                <a:solidFill>
                  <a:srgbClr val="FF0000"/>
                </a:solidFill>
                <a:latin typeface="Helvetica" pitchFamily="-84" charset="0"/>
              </a:rPr>
              <a:t>Various critical orientations</a:t>
            </a:r>
            <a:endParaRPr lang="en-US" sz="1900" i="1" dirty="0">
              <a:solidFill>
                <a:srgbClr val="FF0000"/>
              </a:solidFill>
              <a:latin typeface="Helvetica" pitchFamily="-84" charset="0"/>
            </a:endParaRPr>
          </a:p>
          <a:p>
            <a:pPr lvl="1" eaLnBrk="1" hangingPunct="1">
              <a:defRPr/>
            </a:pPr>
            <a:r>
              <a:rPr lang="en-US" sz="1900" dirty="0">
                <a:solidFill>
                  <a:srgbClr val="FF0000"/>
                </a:solidFill>
                <a:latin typeface="Helvetica" pitchFamily="-84" charset="0"/>
              </a:rPr>
              <a:t>Literary/cultural theories</a:t>
            </a:r>
          </a:p>
          <a:p>
            <a:pPr lvl="1" eaLnBrk="1" hangingPunct="1">
              <a:lnSpc>
                <a:spcPct val="90000"/>
              </a:lnSpc>
              <a:buFontTx/>
              <a:buNone/>
              <a:defRPr/>
            </a:pPr>
            <a:endParaRPr lang="en-US" sz="24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323528" y="188640"/>
            <a:ext cx="7128792" cy="792088"/>
          </a:xfrm>
        </p:spPr>
        <p:txBody>
          <a:bodyPr>
            <a:normAutofit/>
          </a:bodyPr>
          <a:lstStyle/>
          <a:p>
            <a:pPr eaLnBrk="1" hangingPunct="1">
              <a:defRPr/>
            </a:pPr>
            <a:r>
              <a:rPr lang="it-IT" dirty="0">
                <a:solidFill>
                  <a:srgbClr val="9966FF"/>
                </a:solidFill>
              </a:rPr>
              <a:t>WH-QUESTIONS</a:t>
            </a:r>
          </a:p>
        </p:txBody>
      </p:sp>
      <p:sp>
        <p:nvSpPr>
          <p:cNvPr id="3" name="Segnaposto contenuto 2"/>
          <p:cNvSpPr>
            <a:spLocks noGrp="1"/>
          </p:cNvSpPr>
          <p:nvPr>
            <p:ph idx="1"/>
          </p:nvPr>
        </p:nvSpPr>
        <p:spPr>
          <a:xfrm>
            <a:off x="251520" y="1052736"/>
            <a:ext cx="8712968" cy="5805264"/>
          </a:xfrm>
        </p:spPr>
        <p:txBody>
          <a:bodyPr>
            <a:normAutofit fontScale="92500" lnSpcReduction="10000"/>
          </a:bodyPr>
          <a:lstStyle/>
          <a:p>
            <a:pPr eaLnBrk="1" hangingPunct="1">
              <a:buFont typeface="Wingdings" pitchFamily="2" charset="2"/>
              <a:buNone/>
              <a:defRPr/>
            </a:pPr>
            <a:r>
              <a:rPr lang="en-US" sz="2000" dirty="0"/>
              <a:t>One way to better focus your argument is to ask the most elementary questions about what is really important in the text – the so-called </a:t>
            </a:r>
            <a:r>
              <a:rPr lang="en-US" sz="2000" dirty="0" err="1"/>
              <a:t>wh</a:t>
            </a:r>
            <a:r>
              <a:rPr lang="en-US" sz="2000" dirty="0"/>
              <a:t>-questions:</a:t>
            </a:r>
          </a:p>
          <a:p>
            <a:pPr eaLnBrk="1" hangingPunct="1">
              <a:defRPr/>
            </a:pPr>
            <a:r>
              <a:rPr lang="en-US" sz="2000" dirty="0"/>
              <a:t>“</a:t>
            </a:r>
            <a:r>
              <a:rPr lang="en-US" sz="2000" dirty="0">
                <a:solidFill>
                  <a:srgbClr val="FF0000"/>
                </a:solidFill>
              </a:rPr>
              <a:t>what</a:t>
            </a:r>
            <a:r>
              <a:rPr lang="en-US" sz="2000" dirty="0"/>
              <a:t>,” requiring a </a:t>
            </a:r>
            <a:r>
              <a:rPr lang="en-US" sz="2000" dirty="0">
                <a:solidFill>
                  <a:srgbClr val="FF0000"/>
                </a:solidFill>
              </a:rPr>
              <a:t>description</a:t>
            </a:r>
            <a:r>
              <a:rPr lang="en-US" sz="2000" dirty="0"/>
              <a:t> (e.g., “what is the main theme of the text”?)</a:t>
            </a:r>
          </a:p>
          <a:p>
            <a:pPr eaLnBrk="1" hangingPunct="1">
              <a:defRPr/>
            </a:pPr>
            <a:r>
              <a:rPr lang="en-US" sz="2000" dirty="0"/>
              <a:t>“</a:t>
            </a:r>
            <a:r>
              <a:rPr lang="en-US" sz="2000" dirty="0">
                <a:solidFill>
                  <a:srgbClr val="FF0000"/>
                </a:solidFill>
              </a:rPr>
              <a:t>who</a:t>
            </a:r>
            <a:r>
              <a:rPr lang="en-US" sz="2000" dirty="0"/>
              <a:t>,” requiring the identification of a </a:t>
            </a:r>
            <a:r>
              <a:rPr lang="en-US" sz="2000" dirty="0">
                <a:solidFill>
                  <a:srgbClr val="FF0000"/>
                </a:solidFill>
              </a:rPr>
              <a:t>subject</a:t>
            </a:r>
            <a:r>
              <a:rPr lang="en-US" sz="2000" dirty="0"/>
              <a:t> (e.g. “who is the main character”?)</a:t>
            </a:r>
          </a:p>
          <a:p>
            <a:pPr eaLnBrk="1" hangingPunct="1">
              <a:defRPr/>
            </a:pPr>
            <a:r>
              <a:rPr lang="en-US" sz="2000" dirty="0"/>
              <a:t>“</a:t>
            </a:r>
            <a:r>
              <a:rPr lang="en-US" sz="2000" dirty="0">
                <a:solidFill>
                  <a:srgbClr val="FF0000"/>
                </a:solidFill>
              </a:rPr>
              <a:t>whom</a:t>
            </a:r>
            <a:r>
              <a:rPr lang="en-US" sz="2000" dirty="0"/>
              <a:t>,” requiring the identification of </a:t>
            </a:r>
            <a:r>
              <a:rPr lang="en-US" sz="2000" dirty="0">
                <a:solidFill>
                  <a:srgbClr val="FF0000"/>
                </a:solidFill>
              </a:rPr>
              <a:t>someone acted upon </a:t>
            </a:r>
            <a:r>
              <a:rPr lang="en-US" sz="2000" dirty="0"/>
              <a:t>(e.g. “whom is the novel addressing as its audience”?)</a:t>
            </a:r>
          </a:p>
          <a:p>
            <a:pPr eaLnBrk="1" hangingPunct="1">
              <a:defRPr/>
            </a:pPr>
            <a:r>
              <a:rPr lang="en-US" sz="2000" dirty="0"/>
              <a:t>“</a:t>
            </a:r>
            <a:r>
              <a:rPr lang="en-US" sz="2000" dirty="0">
                <a:solidFill>
                  <a:srgbClr val="FF0000"/>
                </a:solidFill>
              </a:rPr>
              <a:t>where</a:t>
            </a:r>
            <a:r>
              <a:rPr lang="en-US" sz="2000" dirty="0"/>
              <a:t>,” requiring a </a:t>
            </a:r>
            <a:r>
              <a:rPr lang="en-US" sz="2000" dirty="0">
                <a:solidFill>
                  <a:srgbClr val="FF0000"/>
                </a:solidFill>
              </a:rPr>
              <a:t>location</a:t>
            </a:r>
            <a:r>
              <a:rPr lang="en-US" sz="2000" dirty="0"/>
              <a:t> (e.g. “where does the action take place”?)</a:t>
            </a:r>
          </a:p>
          <a:p>
            <a:pPr eaLnBrk="1" hangingPunct="1">
              <a:defRPr/>
            </a:pPr>
            <a:r>
              <a:rPr lang="en-US" sz="2000" dirty="0"/>
              <a:t>“</a:t>
            </a:r>
            <a:r>
              <a:rPr lang="en-US" sz="2000" dirty="0">
                <a:solidFill>
                  <a:srgbClr val="FF0000"/>
                </a:solidFill>
              </a:rPr>
              <a:t>when</a:t>
            </a:r>
            <a:r>
              <a:rPr lang="en-US" sz="2000" dirty="0"/>
              <a:t>,” requiring a </a:t>
            </a:r>
            <a:r>
              <a:rPr lang="en-US" sz="2000" dirty="0" err="1">
                <a:solidFill>
                  <a:srgbClr val="FF0000"/>
                </a:solidFill>
              </a:rPr>
              <a:t>temporalization</a:t>
            </a:r>
            <a:r>
              <a:rPr lang="en-US" sz="2000" dirty="0"/>
              <a:t> (e.g. “when does it take place”?)</a:t>
            </a:r>
          </a:p>
          <a:p>
            <a:pPr eaLnBrk="1" hangingPunct="1">
              <a:defRPr/>
            </a:pPr>
            <a:r>
              <a:rPr lang="en-US" sz="2000" dirty="0"/>
              <a:t>“</a:t>
            </a:r>
            <a:r>
              <a:rPr lang="en-US" sz="2000" dirty="0">
                <a:solidFill>
                  <a:srgbClr val="FF0000"/>
                </a:solidFill>
              </a:rPr>
              <a:t>why</a:t>
            </a:r>
            <a:r>
              <a:rPr lang="en-US" sz="2000" dirty="0"/>
              <a:t>,” requiring an </a:t>
            </a:r>
            <a:r>
              <a:rPr lang="en-US" sz="2000" dirty="0">
                <a:solidFill>
                  <a:srgbClr val="FF0000"/>
                </a:solidFill>
              </a:rPr>
              <a:t>explanation</a:t>
            </a:r>
            <a:r>
              <a:rPr lang="en-US" sz="2000" dirty="0"/>
              <a:t> (as regards cause, purpose, function, structure of the text – e.g. “why does the author use this particular genre?”)</a:t>
            </a:r>
          </a:p>
          <a:p>
            <a:pPr eaLnBrk="1" hangingPunct="1">
              <a:defRPr/>
            </a:pPr>
            <a:r>
              <a:rPr lang="en-US" sz="2000" dirty="0"/>
              <a:t>“</a:t>
            </a:r>
            <a:r>
              <a:rPr lang="en-US" sz="2000" dirty="0">
                <a:solidFill>
                  <a:srgbClr val="FF0000"/>
                </a:solidFill>
              </a:rPr>
              <a:t>how</a:t>
            </a:r>
            <a:r>
              <a:rPr lang="en-US" sz="2000" dirty="0"/>
              <a:t>,” requiring the identification of a </a:t>
            </a:r>
            <a:r>
              <a:rPr lang="en-US" sz="2000" dirty="0">
                <a:solidFill>
                  <a:srgbClr val="FF0000"/>
                </a:solidFill>
              </a:rPr>
              <a:t>process</a:t>
            </a:r>
            <a:r>
              <a:rPr lang="en-US" sz="2000" dirty="0"/>
              <a:t> or a </a:t>
            </a:r>
            <a:r>
              <a:rPr lang="en-US" sz="2000" dirty="0">
                <a:solidFill>
                  <a:srgbClr val="FF0000"/>
                </a:solidFill>
              </a:rPr>
              <a:t>modality</a:t>
            </a:r>
            <a:r>
              <a:rPr lang="en-US" sz="2000" dirty="0"/>
              <a:t> (“how does the text manage to convey its main ideas”?)</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539552" y="304800"/>
            <a:ext cx="7128792" cy="963960"/>
          </a:xfrm>
        </p:spPr>
        <p:txBody>
          <a:bodyPr/>
          <a:lstStyle/>
          <a:p>
            <a:pPr eaLnBrk="1" hangingPunct="1">
              <a:defRPr/>
            </a:pPr>
            <a:r>
              <a:rPr lang="it-IT" sz="4800" dirty="0">
                <a:solidFill>
                  <a:srgbClr val="9966FF"/>
                </a:solidFill>
              </a:rPr>
              <a:t>MODES OF ANALYSIS</a:t>
            </a:r>
          </a:p>
        </p:txBody>
      </p:sp>
      <p:sp>
        <p:nvSpPr>
          <p:cNvPr id="3" name="Segnaposto contenuto 2"/>
          <p:cNvSpPr>
            <a:spLocks noGrp="1"/>
          </p:cNvSpPr>
          <p:nvPr>
            <p:ph idx="1"/>
          </p:nvPr>
        </p:nvSpPr>
        <p:spPr>
          <a:xfrm>
            <a:off x="323528" y="1268760"/>
            <a:ext cx="8424936" cy="5232074"/>
          </a:xfrm>
        </p:spPr>
        <p:txBody>
          <a:bodyPr>
            <a:normAutofit/>
          </a:bodyPr>
          <a:lstStyle/>
          <a:p>
            <a:pPr eaLnBrk="1" hangingPunct="1">
              <a:defRPr/>
            </a:pPr>
            <a:r>
              <a:rPr lang="en-US" sz="1800" dirty="0"/>
              <a:t>observing and identifying the </a:t>
            </a:r>
            <a:r>
              <a:rPr lang="en-US" sz="1800" dirty="0">
                <a:solidFill>
                  <a:srgbClr val="FF0000"/>
                </a:solidFill>
              </a:rPr>
              <a:t>objects to be analyzed </a:t>
            </a:r>
            <a:r>
              <a:rPr lang="en-US" sz="1800" dirty="0"/>
              <a:t>(specific aspects of the text: the role of the books-inside-the-book in </a:t>
            </a:r>
            <a:r>
              <a:rPr lang="en-US" sz="1800" i="1" dirty="0"/>
              <a:t>The Man in the High Castle</a:t>
            </a:r>
            <a:r>
              <a:rPr lang="en-US" sz="1800" dirty="0"/>
              <a:t>, the organization of space in the text, the meaning of “historicity”);</a:t>
            </a:r>
          </a:p>
          <a:p>
            <a:pPr eaLnBrk="1" hangingPunct="1">
              <a:defRPr/>
            </a:pPr>
            <a:r>
              <a:rPr lang="en-US" sz="1800" dirty="0"/>
              <a:t>describing the </a:t>
            </a:r>
            <a:r>
              <a:rPr lang="en-US" sz="1800" dirty="0">
                <a:solidFill>
                  <a:srgbClr val="FF0000"/>
                </a:solidFill>
              </a:rPr>
              <a:t>characteristic features </a:t>
            </a:r>
            <a:r>
              <a:rPr lang="en-US" sz="1800" dirty="0"/>
              <a:t>of what is being enquired into (which aspects of Japanese culture are central in Dick’s novel?);</a:t>
            </a:r>
          </a:p>
          <a:p>
            <a:pPr>
              <a:defRPr/>
            </a:pPr>
            <a:r>
              <a:rPr lang="en-US" sz="1800" dirty="0"/>
              <a:t>defining </a:t>
            </a:r>
            <a:r>
              <a:rPr lang="en-US" sz="1800" dirty="0">
                <a:solidFill>
                  <a:srgbClr val="FF0000"/>
                </a:solidFill>
              </a:rPr>
              <a:t>terms and concepts </a:t>
            </a:r>
            <a:r>
              <a:rPr lang="en-US" sz="1800" dirty="0"/>
              <a:t>by naming them, referring to objects, classifying individuals into classes, and distinguishing between and comparing similar classes by means of ascribing characteristics to them (e.g. if you are dealing with </a:t>
            </a:r>
            <a:r>
              <a:rPr lang="en-US" sz="1800" i="1" dirty="0"/>
              <a:t>The Underground Railroad </a:t>
            </a:r>
            <a:r>
              <a:rPr lang="en-US" sz="1800" dirty="0"/>
              <a:t>as a neo-slave narrative, you should explain why it is “neo-” and what distinguishes this genre from the traditional slave narrative);</a:t>
            </a:r>
          </a:p>
          <a:p>
            <a:pPr>
              <a:defRPr/>
            </a:pPr>
            <a:r>
              <a:rPr lang="en-US" sz="1800" dirty="0">
                <a:solidFill>
                  <a:srgbClr val="FF0000"/>
                </a:solidFill>
              </a:rPr>
              <a:t>illustrating or exemplifying a general point </a:t>
            </a:r>
            <a:r>
              <a:rPr lang="en-US" sz="1800" dirty="0"/>
              <a:t>in order to make its meaning or application clear (e.g. if you are stating that </a:t>
            </a:r>
            <a:r>
              <a:rPr lang="en-US" sz="1800" i="1" dirty="0"/>
              <a:t>The Handmaid’s Tale </a:t>
            </a:r>
            <a:r>
              <a:rPr lang="en-US" sz="1800" dirty="0"/>
              <a:t>is a typical feminist dystopia, you should list other feminist dystopias, as opposed to average dystopias written by male authors);</a:t>
            </a: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e">
  <a:themeElements>
    <a:clrScheme name="Ione">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F9C9D"/>
      </a:accent5>
      <a:accent6>
        <a:srgbClr val="9E5E9B"/>
      </a:accent6>
      <a:hlink>
        <a:srgbClr val="58C1BA"/>
      </a:hlink>
      <a:folHlink>
        <a:srgbClr val="9DD0CB"/>
      </a:folHlink>
    </a:clrScheme>
    <a:fontScheme name="Ione">
      <a:majorFont>
        <a:latin typeface="Century Gothic"/>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e">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Ione</Template>
  <TotalTime>2350</TotalTime>
  <Words>2643</Words>
  <Application>Microsoft Office PowerPoint</Application>
  <PresentationFormat>Presentazione su schermo (4:3)</PresentationFormat>
  <Paragraphs>136</Paragraphs>
  <Slides>25</Slides>
  <Notes>1</Notes>
  <HiddenSlides>0</HiddenSlides>
  <MMClips>0</MMClips>
  <ScaleCrop>false</ScaleCrop>
  <HeadingPairs>
    <vt:vector size="6" baseType="variant">
      <vt:variant>
        <vt:lpstr>Caratteri utilizzati</vt:lpstr>
      </vt:variant>
      <vt:variant>
        <vt:i4>8</vt:i4>
      </vt:variant>
      <vt:variant>
        <vt:lpstr>Tema</vt:lpstr>
      </vt:variant>
      <vt:variant>
        <vt:i4>1</vt:i4>
      </vt:variant>
      <vt:variant>
        <vt:lpstr>Titoli diapositive</vt:lpstr>
      </vt:variant>
      <vt:variant>
        <vt:i4>25</vt:i4>
      </vt:variant>
    </vt:vector>
  </HeadingPairs>
  <TitlesOfParts>
    <vt:vector size="34" baseType="lpstr">
      <vt:lpstr>Arial</vt:lpstr>
      <vt:lpstr>Calibri</vt:lpstr>
      <vt:lpstr>Century Gothic</vt:lpstr>
      <vt:lpstr>Helvetica</vt:lpstr>
      <vt:lpstr>Verdana</vt:lpstr>
      <vt:lpstr>Wingdings</vt:lpstr>
      <vt:lpstr>Wingdings 2</vt:lpstr>
      <vt:lpstr>Wingdings 3</vt:lpstr>
      <vt:lpstr>Ione</vt:lpstr>
      <vt:lpstr>HOW TO WRITE A CRITICAL ESSAY </vt:lpstr>
      <vt:lpstr>ABILITIES TO BE EVALUATED</vt:lpstr>
      <vt:lpstr>CONTENT</vt:lpstr>
      <vt:lpstr>APPROACH</vt:lpstr>
      <vt:lpstr>FORM</vt:lpstr>
      <vt:lpstr>ESSAY STRUCTURE</vt:lpstr>
      <vt:lpstr>GENERAL ISSUES</vt:lpstr>
      <vt:lpstr>WH-QUESTIONS</vt:lpstr>
      <vt:lpstr>MODES OF ANALYSIS</vt:lpstr>
      <vt:lpstr>MODES OF ANALYSIS – 2</vt:lpstr>
      <vt:lpstr>PARAGRAPH STRUCTURE</vt:lpstr>
      <vt:lpstr>TOPIC SENTENCES </vt:lpstr>
      <vt:lpstr>THE ITQEE  STRUCURE </vt:lpstr>
      <vt:lpstr>QUOTATIONS</vt:lpstr>
      <vt:lpstr>THE “SO WHAT?” TEST</vt:lpstr>
      <vt:lpstr>GRAMMAR STRUCTURE</vt:lpstr>
      <vt:lpstr>LANGUAGE MISTAKES</vt:lpstr>
      <vt:lpstr>DANGLING MODIFIERS</vt:lpstr>
      <vt:lpstr>PUNCTUATION</vt:lpstr>
      <vt:lpstr>OTHER PUNCTUATION MARKS</vt:lpstr>
      <vt:lpstr>ITALICS AND QUOTATION MARKS</vt:lpstr>
      <vt:lpstr>THE CONCLUSION </vt:lpstr>
      <vt:lpstr>WORKS CITED</vt:lpstr>
      <vt:lpstr>EXAMPLES OF WORKS CITED</vt:lpstr>
      <vt:lpstr>LAST BUT NOT LEAST</vt:lpstr>
    </vt:vector>
  </TitlesOfParts>
  <Company>GCC Education Services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Critical Essay</dc:title>
  <dc:creator>ae4198C</dc:creator>
  <cp:lastModifiedBy>valerio.deangelis@unimc.it</cp:lastModifiedBy>
  <cp:revision>155</cp:revision>
  <dcterms:created xsi:type="dcterms:W3CDTF">2011-02-03T07:50:57Z</dcterms:created>
  <dcterms:modified xsi:type="dcterms:W3CDTF">2023-10-18T08:29:59Z</dcterms:modified>
</cp:coreProperties>
</file>